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7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4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8490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08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870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773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983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4714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95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075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5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8F763-CB8D-4AFC-9BDB-C942AF4FFCDB}" type="datetimeFigureOut">
              <a:rPr lang="fr-FR" smtClean="0"/>
              <a:t>31/05/2016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149B8-0FF2-481A-9006-232CEB5D09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84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24000"/>
            <a:ext cx="4572000" cy="2667000"/>
          </a:xfrm>
          <a:prstGeom prst="rect">
            <a:avLst/>
          </a:prstGeom>
        </p:spPr>
      </p:pic>
      <p:pic>
        <p:nvPicPr>
          <p:cNvPr id="3" name="Image 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191000"/>
            <a:ext cx="4572000" cy="2667000"/>
          </a:xfrm>
          <a:prstGeom prst="rect">
            <a:avLst/>
          </a:prstGeom>
        </p:spPr>
      </p:pic>
      <p:pic>
        <p:nvPicPr>
          <p:cNvPr id="4" name="Imag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1524000"/>
            <a:ext cx="4572000" cy="2667000"/>
          </a:xfrm>
          <a:prstGeom prst="rect">
            <a:avLst/>
          </a:prstGeom>
        </p:spPr>
      </p:pic>
      <p:pic>
        <p:nvPicPr>
          <p:cNvPr id="5" name="Image 4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99" y="4191000"/>
            <a:ext cx="4572000" cy="2667000"/>
          </a:xfrm>
          <a:prstGeom prst="rect">
            <a:avLst/>
          </a:prstGeom>
        </p:spPr>
      </p:pic>
      <p:pic>
        <p:nvPicPr>
          <p:cNvPr id="6" name="Imag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"/>
            <a:ext cx="9144000" cy="762000"/>
          </a:xfrm>
          <a:prstGeom prst="rect">
            <a:avLst/>
          </a:prstGeom>
        </p:spPr>
      </p:pic>
      <p:pic>
        <p:nvPicPr>
          <p:cNvPr id="7" name="Imag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762000"/>
            <a:ext cx="4572000" cy="762000"/>
          </a:xfrm>
          <a:prstGeom prst="rect">
            <a:avLst/>
          </a:prstGeom>
        </p:spPr>
      </p:pic>
      <p:pic>
        <p:nvPicPr>
          <p:cNvPr id="8" name="Image 7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571999" y="762000"/>
            <a:ext cx="457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777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User</cp:lastModifiedBy>
  <cp:revision>1</cp:revision>
  <dcterms:created xsi:type="dcterms:W3CDTF">2016-05-31T16:08:41Z</dcterms:created>
  <dcterms:modified xsi:type="dcterms:W3CDTF">2016-05-31T16:08:41Z</dcterms:modified>
</cp:coreProperties>
</file>