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65FDC1-B23F-E4E8-67A7-4CAB9A13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9028F83-EE90-13A9-BD24-8C53A3075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5443C6-1D1A-1D36-AD00-D3DD5147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42A323-B845-1BB0-F97B-F71C48621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0B0AE6-1AA1-9733-0758-57B62387F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946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BB0FE8-58E7-713A-A9FC-B4BBEAAB7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253EEF6-2694-9D59-28BC-42F967985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4287E9-44E4-228F-8B5F-7DE7892BD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BFA9F5-1EE8-F6B9-701C-8733045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8AC4C9-26FA-BEA2-F328-89F604934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53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63C9613-FFDF-9120-ED23-F7DDAEF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83E7CD-C182-1620-5961-07ADC0F1C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B5A6E7-9F0A-9EBF-6C15-FC8638D52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00627D-432C-A0B9-D4BD-A72B1D5FC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72F6C2-23D1-2240-DC3D-40C440708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846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E8DC91-7530-1298-B53F-6323D304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055ABB-3DB2-003D-EE3F-AF699C662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7BB1B9-AFF9-4667-A875-5DEB268E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E4F13E-9CF7-7186-1D06-360BA4013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B81F056-6D91-CBA2-C04B-9DB5EF463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057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866688-A695-36BD-A6BB-4B6CEA50B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06547A-A893-A571-BA5E-DD7EB9221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6BEC9-B9DB-D539-8C9C-62DAAC0BC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55A398-45A6-A875-C938-9CC170B3B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A694AF-B037-FCE5-6E7E-6F38C6E6A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198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E7F804-9516-2AAB-7BEF-18567AA4A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D9053A-85E2-6F54-7F55-9B048AA52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811806-585A-87D2-99F7-6C8DD6CAB9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89633AB-F911-6A84-1A25-B4F07787E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68E6B8-D4A5-E9DB-2DEE-56929AFE3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73D5DE4-1441-BB8A-0DAC-1DAAB34CA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0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41EC8-36C5-3224-9D89-CD39C644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AF0B76-D30D-7925-FE07-5ED2C67B0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44FA21-BF1E-4F75-3553-57A0CFBBE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55E08D-5DBD-A776-3160-4860CF4A38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B1807D6-4832-7D2B-4C1A-38A667F6C4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002EA54-EF33-BCA2-8FB8-5D283BC58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1E9377E-5AAB-4721-7AAC-8619B9FE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18A7564-3607-83C8-B160-6AE17D975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895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3C9270-D508-136A-9EED-AB7BD4973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51BB5C-567B-80EE-3D65-F0A935A49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1C691F-191C-C738-6F3F-A65ACDC27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5807D1B-3597-D34B-ED30-B2A4FAC72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32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4B011BE-283F-A991-C23D-C9F6FB904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483EDD8-F126-A308-0B50-537621828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4E5E5D-6CF5-6E58-5EB7-59794DA66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855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911D84-569A-AE53-A739-5E1ABCCD5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3909F3-9964-0FE3-83DD-680452A60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5AB8DD-C97B-EEBE-EBD1-03D2B7DCA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519DEC9-BB4E-D800-CF9F-E7A5A96C2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E7DC09-9D0E-CBC9-55B0-326ABAEF4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AAD99CA-B66D-6FF0-8ED1-2DD7D99A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9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707FCC-71D5-3553-65E9-406190185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DD76B2F-1E23-822B-CABB-681297180A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960DA6-D119-E59E-67E0-A292B3629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1DC962C-0348-1477-9300-9FAEF6F27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3E5CEC1-4524-D5C2-E9FA-A65EB16E0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8A7723-33B6-8065-CAD1-A4D0FCB2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26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C4ECA91-A56C-2CD6-F1B1-08C64D41A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B7F125-CF0A-6450-95E2-19F337B7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D7E166-47D1-64C4-7D1A-53765E02E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EF90-1875-40F8-88AF-2A0B9699A9BF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83B6431-0AF3-623C-6662-57B12C27F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60DD20-406F-B44B-207E-FB811E7F5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76CFC-6FE8-4CED-A5A0-D0B69D3AC3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989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B720C9D-8B27-2C80-8D2B-4F74EFD016F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4572000" cy="2667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B4CA154-D6E5-F76C-04BD-A09C623BF555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87825"/>
            <a:ext cx="4572000" cy="2667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C410934-F81C-0802-71AD-9840E3025A71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524000"/>
            <a:ext cx="4572000" cy="2667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235B32A-68C2-62D2-0DA7-42988B974ABA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191000"/>
            <a:ext cx="4572000" cy="2667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1502915-1FF0-DAF4-D122-B1C8239C6FAA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762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EE218B5-69F0-B17C-E564-1FBC16509BBC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762000"/>
            <a:ext cx="4572000" cy="762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3EB989-7C57-0F2C-DD59-924CC5C6C5C0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762000"/>
            <a:ext cx="457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77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CHARDON-GOLFETTO</dc:creator>
  <cp:lastModifiedBy>Franck CHARDON-GOLFETTO</cp:lastModifiedBy>
  <cp:revision>1</cp:revision>
  <dcterms:created xsi:type="dcterms:W3CDTF">2022-04-22T08:23:55Z</dcterms:created>
  <dcterms:modified xsi:type="dcterms:W3CDTF">2022-04-22T08:23:55Z</dcterms:modified>
</cp:coreProperties>
</file>