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4400213" cy="9601200"/>
  <p:notesSz cx="6858000" cy="9144000"/>
  <p:defaultTextStyle>
    <a:defPPr>
      <a:defRPr lang="fr-FR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56"/>
    <p:restoredTop sz="93807"/>
  </p:normalViewPr>
  <p:slideViewPr>
    <p:cSldViewPr snapToGrid="0" snapToObjects="1" showGuides="1">
      <p:cViewPr>
        <p:scale>
          <a:sx n="170" d="100"/>
          <a:sy n="170" d="100"/>
        </p:scale>
        <p:origin x="-1800" y="-784"/>
      </p:cViewPr>
      <p:guideLst>
        <p:guide orient="horz" pos="3024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1571308"/>
            <a:ext cx="12240181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5042853"/>
            <a:ext cx="1080016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7341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511175"/>
            <a:ext cx="3105046" cy="8136573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511175"/>
            <a:ext cx="9135135" cy="813657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716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089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2393635"/>
            <a:ext cx="12420184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6425250"/>
            <a:ext cx="12420184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441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2555875"/>
            <a:ext cx="6120091" cy="609187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2555875"/>
            <a:ext cx="6120091" cy="609187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58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511177"/>
            <a:ext cx="12420184" cy="1855788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2353628"/>
            <a:ext cx="6091964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3507105"/>
            <a:ext cx="6091964" cy="515842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2353628"/>
            <a:ext cx="612196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3507105"/>
            <a:ext cx="6121966" cy="515842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6994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7265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670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640080"/>
            <a:ext cx="4644444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382397"/>
            <a:ext cx="7290108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2880360"/>
            <a:ext cx="4644444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190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640080"/>
            <a:ext cx="4644444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382397"/>
            <a:ext cx="7290108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2880360"/>
            <a:ext cx="4644444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996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511177"/>
            <a:ext cx="12420184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555875"/>
            <a:ext cx="12420184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8898892"/>
            <a:ext cx="324004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74651-8C1C-394C-BFE3-C2151035430E}" type="datetimeFigureOut">
              <a:rPr lang="fr-FR" smtClean="0"/>
              <a:t>05/06/2017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8898892"/>
            <a:ext cx="486007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8898892"/>
            <a:ext cx="324004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FB8BA-C93C-2C40-9F97-F349C79750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1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tiff"/><Relationship Id="rId6" Type="http://schemas.openxmlformats.org/officeDocument/2006/relationships/image" Target="../media/image5.png"/><Relationship Id="rId7" Type="http://schemas.openxmlformats.org/officeDocument/2006/relationships/image" Target="../media/image6.emf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0407" y="3486035"/>
            <a:ext cx="1212361" cy="5386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8623" y="169334"/>
            <a:ext cx="14014682" cy="927946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335766" y="3035928"/>
            <a:ext cx="16788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dirty="0"/>
              <a:t>Source : http://</a:t>
            </a:r>
            <a:r>
              <a:rPr lang="fr-FR" sz="600" dirty="0" err="1"/>
              <a:t>www.positron-libre.com</a:t>
            </a:r>
            <a:endParaRPr lang="fr-FR" sz="600" dirty="0"/>
          </a:p>
          <a:p>
            <a:endParaRPr lang="fr-FR" sz="6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8393" y="1434004"/>
            <a:ext cx="1417310" cy="158553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98624" y="8790945"/>
            <a:ext cx="5219997" cy="6578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198623" y="9196800"/>
            <a:ext cx="1080000" cy="25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1278620" y="9196800"/>
            <a:ext cx="1800000" cy="25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3078621" y="9196800"/>
            <a:ext cx="1399001" cy="25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4477622" y="9196800"/>
            <a:ext cx="940999" cy="25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168763" y="8777479"/>
            <a:ext cx="3980146" cy="41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Projet </a:t>
            </a:r>
            <a:r>
              <a:rPr lang="fr-FR" dirty="0" smtClean="0"/>
              <a:t>: </a:t>
            </a:r>
            <a:r>
              <a:rPr lang="fr-FR" smtClean="0"/>
              <a:t>Exemple d’aide-mémoire</a:t>
            </a:r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170045" y="9153523"/>
            <a:ext cx="1187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Date </a:t>
            </a:r>
            <a:r>
              <a:rPr lang="fr-FR" sz="1600" dirty="0" smtClean="0"/>
              <a:t>: 2017 </a:t>
            </a:r>
            <a:endParaRPr lang="fr-FR" sz="1600" dirty="0"/>
          </a:p>
        </p:txBody>
      </p:sp>
      <p:sp>
        <p:nvSpPr>
          <p:cNvPr id="23" name="ZoneTexte 22"/>
          <p:cNvSpPr txBox="1"/>
          <p:nvPr/>
        </p:nvSpPr>
        <p:spPr>
          <a:xfrm>
            <a:off x="1228134" y="9153523"/>
            <a:ext cx="1208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Auteur : </a:t>
            </a:r>
            <a:r>
              <a:rPr lang="fr-FR" sz="1600" dirty="0" smtClean="0"/>
              <a:t>DM</a:t>
            </a:r>
            <a:endParaRPr lang="fr-FR" sz="1600" dirty="0"/>
          </a:p>
        </p:txBody>
      </p:sp>
      <p:sp>
        <p:nvSpPr>
          <p:cNvPr id="24" name="ZoneTexte 23"/>
          <p:cNvSpPr txBox="1"/>
          <p:nvPr/>
        </p:nvSpPr>
        <p:spPr>
          <a:xfrm>
            <a:off x="4439166" y="9155551"/>
            <a:ext cx="1015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Page </a:t>
            </a:r>
            <a:r>
              <a:rPr lang="fr-FR" sz="1600"/>
              <a:t>: </a:t>
            </a:r>
            <a:r>
              <a:rPr lang="fr-FR" sz="1600" smtClean="0"/>
              <a:t>1/1</a:t>
            </a:r>
            <a:endParaRPr lang="fr-FR" sz="1600" dirty="0"/>
          </a:p>
        </p:txBody>
      </p:sp>
      <p:sp>
        <p:nvSpPr>
          <p:cNvPr id="25" name="ZoneTexte 24"/>
          <p:cNvSpPr txBox="1"/>
          <p:nvPr/>
        </p:nvSpPr>
        <p:spPr>
          <a:xfrm>
            <a:off x="3054379" y="9157882"/>
            <a:ext cx="12130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/>
              <a:t>Version : </a:t>
            </a:r>
            <a:r>
              <a:rPr lang="fr-FR" sz="1600" dirty="0" smtClean="0"/>
              <a:t>1.0</a:t>
            </a:r>
            <a:endParaRPr lang="fr-FR" sz="1600" dirty="0"/>
          </a:p>
        </p:txBody>
      </p:sp>
      <p:sp>
        <p:nvSpPr>
          <p:cNvPr id="26" name="Rectangle 25"/>
          <p:cNvSpPr/>
          <p:nvPr/>
        </p:nvSpPr>
        <p:spPr>
          <a:xfrm>
            <a:off x="5465447" y="8867944"/>
            <a:ext cx="5800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b="1" dirty="0" smtClean="0">
                <a:solidFill>
                  <a:srgbClr val="222222"/>
                </a:solidFill>
                <a:latin typeface="arial" charset="0"/>
              </a:rPr>
              <a:t>Développer comme PRO</a:t>
            </a:r>
          </a:p>
          <a:p>
            <a:r>
              <a:rPr lang="fr-FR" sz="1200" b="1" dirty="0" smtClean="0">
                <a:solidFill>
                  <a:srgbClr val="222222"/>
                </a:solidFill>
                <a:latin typeface="arial" charset="0"/>
              </a:rPr>
              <a:t>Et réussir ses projets robotiques, domotiques ou créatifs </a:t>
            </a:r>
            <a:r>
              <a:rPr lang="fr-FR" sz="1200" b="1" dirty="0" err="1" smtClean="0">
                <a:solidFill>
                  <a:srgbClr val="222222"/>
                </a:solidFill>
                <a:latin typeface="arial" charset="0"/>
              </a:rPr>
              <a:t>avecArduino</a:t>
            </a:r>
            <a:endParaRPr lang="fr-FR" sz="1200" b="1" dirty="0">
              <a:solidFill>
                <a:srgbClr val="222222"/>
              </a:solidFill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263761" y="1087417"/>
            <a:ext cx="1501861" cy="2149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11210961" y="196261"/>
            <a:ext cx="306007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Aide </a:t>
            </a:r>
            <a:r>
              <a:rPr lang="fr-FR" sz="2400" b="1" dirty="0" smtClean="0"/>
              <a:t>mémoire</a:t>
            </a:r>
          </a:p>
          <a:p>
            <a:pPr algn="ctr"/>
            <a:r>
              <a:rPr lang="fr-FR" sz="2400" b="1" dirty="0" smtClean="0"/>
              <a:t>Robotique</a:t>
            </a:r>
            <a:endParaRPr lang="fr-FR" sz="2400" b="1" dirty="0"/>
          </a:p>
          <a:p>
            <a:pPr algn="ctr"/>
            <a:endParaRPr lang="fr-FR" sz="2800" b="1" dirty="0"/>
          </a:p>
        </p:txBody>
      </p:sp>
      <p:sp>
        <p:nvSpPr>
          <p:cNvPr id="32" name="Rectangle 31"/>
          <p:cNvSpPr/>
          <p:nvPr/>
        </p:nvSpPr>
        <p:spPr>
          <a:xfrm>
            <a:off x="11264358" y="3235950"/>
            <a:ext cx="1505061" cy="11268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Rectangle 68"/>
          <p:cNvSpPr/>
          <p:nvPr/>
        </p:nvSpPr>
        <p:spPr>
          <a:xfrm>
            <a:off x="11802940" y="3534481"/>
            <a:ext cx="959990" cy="508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4786" y="3585057"/>
            <a:ext cx="757470" cy="237512"/>
          </a:xfrm>
          <a:prstGeom prst="rect">
            <a:avLst/>
          </a:prstGeom>
        </p:spPr>
      </p:pic>
      <p:grpSp>
        <p:nvGrpSpPr>
          <p:cNvPr id="122" name="Grouper 121"/>
          <p:cNvGrpSpPr/>
          <p:nvPr/>
        </p:nvGrpSpPr>
        <p:grpSpPr>
          <a:xfrm>
            <a:off x="11427732" y="3871538"/>
            <a:ext cx="1503478" cy="405728"/>
            <a:chOff x="11244289" y="3940696"/>
            <a:chExt cx="1226493" cy="405728"/>
          </a:xfrm>
        </p:grpSpPr>
        <p:sp>
          <p:nvSpPr>
            <p:cNvPr id="96" name="ZoneTexte 95"/>
            <p:cNvSpPr txBox="1"/>
            <p:nvPr/>
          </p:nvSpPr>
          <p:spPr>
            <a:xfrm>
              <a:off x="11986056" y="4045999"/>
              <a:ext cx="4847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b="1" dirty="0"/>
                <a:t>O Volt</a:t>
              </a:r>
            </a:p>
          </p:txBody>
        </p:sp>
        <p:grpSp>
          <p:nvGrpSpPr>
            <p:cNvPr id="121" name="Grouper 120"/>
            <p:cNvGrpSpPr/>
            <p:nvPr/>
          </p:nvGrpSpPr>
          <p:grpSpPr>
            <a:xfrm>
              <a:off x="11244289" y="3940696"/>
              <a:ext cx="978350" cy="405728"/>
              <a:chOff x="11732030" y="3473949"/>
              <a:chExt cx="978350" cy="405728"/>
            </a:xfrm>
          </p:grpSpPr>
          <p:sp>
            <p:nvSpPr>
              <p:cNvPr id="71" name="Triangle 70"/>
              <p:cNvSpPr/>
              <p:nvPr/>
            </p:nvSpPr>
            <p:spPr>
              <a:xfrm rot="5400000">
                <a:off x="12366793" y="3690735"/>
                <a:ext cx="171868" cy="12360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73" name="Connecteur droit 72"/>
              <p:cNvCxnSpPr/>
              <p:nvPr/>
            </p:nvCxnSpPr>
            <p:spPr>
              <a:xfrm flipH="1">
                <a:off x="12514527" y="3668714"/>
                <a:ext cx="5222" cy="17248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1" name="Grouper 80"/>
              <p:cNvGrpSpPr/>
              <p:nvPr/>
            </p:nvGrpSpPr>
            <p:grpSpPr>
              <a:xfrm rot="1020000">
                <a:off x="12428783" y="3579544"/>
                <a:ext cx="80394" cy="110195"/>
                <a:chOff x="9699302" y="5136196"/>
                <a:chExt cx="174096" cy="195752"/>
              </a:xfrm>
            </p:grpSpPr>
            <p:cxnSp>
              <p:nvCxnSpPr>
                <p:cNvPr id="77" name="Connecteur droit avec flèche 76"/>
                <p:cNvCxnSpPr/>
                <p:nvPr/>
              </p:nvCxnSpPr>
              <p:spPr>
                <a:xfrm flipV="1">
                  <a:off x="9793192" y="5178059"/>
                  <a:ext cx="80206" cy="153889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Connecteur droit avec flèche 78"/>
                <p:cNvCxnSpPr/>
                <p:nvPr/>
              </p:nvCxnSpPr>
              <p:spPr>
                <a:xfrm flipV="1">
                  <a:off x="9699302" y="5136196"/>
                  <a:ext cx="80206" cy="153889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2" name="Forme libre 81"/>
              <p:cNvSpPr/>
              <p:nvPr/>
            </p:nvSpPr>
            <p:spPr>
              <a:xfrm flipV="1">
                <a:off x="11991120" y="3700590"/>
                <a:ext cx="274461" cy="133614"/>
              </a:xfrm>
              <a:custGeom>
                <a:avLst/>
                <a:gdLst>
                  <a:gd name="connsiteX0" fmla="*/ 0 w 1197864"/>
                  <a:gd name="connsiteY0" fmla="*/ 155448 h 274320"/>
                  <a:gd name="connsiteX1" fmla="*/ 192024 w 1197864"/>
                  <a:gd name="connsiteY1" fmla="*/ 0 h 274320"/>
                  <a:gd name="connsiteX2" fmla="*/ 292608 w 1197864"/>
                  <a:gd name="connsiteY2" fmla="*/ 265176 h 274320"/>
                  <a:gd name="connsiteX3" fmla="*/ 393192 w 1197864"/>
                  <a:gd name="connsiteY3" fmla="*/ 128016 h 274320"/>
                  <a:gd name="connsiteX4" fmla="*/ 576072 w 1197864"/>
                  <a:gd name="connsiteY4" fmla="*/ 274320 h 274320"/>
                  <a:gd name="connsiteX5" fmla="*/ 786384 w 1197864"/>
                  <a:gd name="connsiteY5" fmla="*/ 36576 h 274320"/>
                  <a:gd name="connsiteX6" fmla="*/ 932688 w 1197864"/>
                  <a:gd name="connsiteY6" fmla="*/ 256032 h 274320"/>
                  <a:gd name="connsiteX7" fmla="*/ 1161288 w 1197864"/>
                  <a:gd name="connsiteY7" fmla="*/ 18288 h 274320"/>
                  <a:gd name="connsiteX8" fmla="*/ 1197864 w 1197864"/>
                  <a:gd name="connsiteY8" fmla="*/ 173736 h 274320"/>
                  <a:gd name="connsiteX0" fmla="*/ 0 w 1197864"/>
                  <a:gd name="connsiteY0" fmla="*/ 155448 h 274320"/>
                  <a:gd name="connsiteX1" fmla="*/ 192024 w 1197864"/>
                  <a:gd name="connsiteY1" fmla="*/ 0 h 274320"/>
                  <a:gd name="connsiteX2" fmla="*/ 292608 w 1197864"/>
                  <a:gd name="connsiteY2" fmla="*/ 265176 h 274320"/>
                  <a:gd name="connsiteX3" fmla="*/ 420624 w 1197864"/>
                  <a:gd name="connsiteY3" fmla="*/ 36576 h 274320"/>
                  <a:gd name="connsiteX4" fmla="*/ 576072 w 1197864"/>
                  <a:gd name="connsiteY4" fmla="*/ 274320 h 274320"/>
                  <a:gd name="connsiteX5" fmla="*/ 786384 w 1197864"/>
                  <a:gd name="connsiteY5" fmla="*/ 36576 h 274320"/>
                  <a:gd name="connsiteX6" fmla="*/ 932688 w 1197864"/>
                  <a:gd name="connsiteY6" fmla="*/ 256032 h 274320"/>
                  <a:gd name="connsiteX7" fmla="*/ 1161288 w 1197864"/>
                  <a:gd name="connsiteY7" fmla="*/ 18288 h 274320"/>
                  <a:gd name="connsiteX8" fmla="*/ 1197864 w 1197864"/>
                  <a:gd name="connsiteY8" fmla="*/ 173736 h 274320"/>
                  <a:gd name="connsiteX0" fmla="*/ 0 w 1197864"/>
                  <a:gd name="connsiteY0" fmla="*/ 155448 h 283464"/>
                  <a:gd name="connsiteX1" fmla="*/ 192024 w 1197864"/>
                  <a:gd name="connsiteY1" fmla="*/ 0 h 283464"/>
                  <a:gd name="connsiteX2" fmla="*/ 292608 w 1197864"/>
                  <a:gd name="connsiteY2" fmla="*/ 265176 h 283464"/>
                  <a:gd name="connsiteX3" fmla="*/ 420624 w 1197864"/>
                  <a:gd name="connsiteY3" fmla="*/ 36576 h 283464"/>
                  <a:gd name="connsiteX4" fmla="*/ 521208 w 1197864"/>
                  <a:gd name="connsiteY4" fmla="*/ 283464 h 283464"/>
                  <a:gd name="connsiteX5" fmla="*/ 786384 w 1197864"/>
                  <a:gd name="connsiteY5" fmla="*/ 36576 h 283464"/>
                  <a:gd name="connsiteX6" fmla="*/ 932688 w 1197864"/>
                  <a:gd name="connsiteY6" fmla="*/ 256032 h 283464"/>
                  <a:gd name="connsiteX7" fmla="*/ 1161288 w 1197864"/>
                  <a:gd name="connsiteY7" fmla="*/ 18288 h 283464"/>
                  <a:gd name="connsiteX8" fmla="*/ 1197864 w 1197864"/>
                  <a:gd name="connsiteY8" fmla="*/ 173736 h 283464"/>
                  <a:gd name="connsiteX0" fmla="*/ 0 w 1197864"/>
                  <a:gd name="connsiteY0" fmla="*/ 155448 h 283464"/>
                  <a:gd name="connsiteX1" fmla="*/ 192024 w 1197864"/>
                  <a:gd name="connsiteY1" fmla="*/ 0 h 283464"/>
                  <a:gd name="connsiteX2" fmla="*/ 292608 w 1197864"/>
                  <a:gd name="connsiteY2" fmla="*/ 265176 h 283464"/>
                  <a:gd name="connsiteX3" fmla="*/ 420624 w 1197864"/>
                  <a:gd name="connsiteY3" fmla="*/ 36576 h 283464"/>
                  <a:gd name="connsiteX4" fmla="*/ 521208 w 1197864"/>
                  <a:gd name="connsiteY4" fmla="*/ 283464 h 283464"/>
                  <a:gd name="connsiteX5" fmla="*/ 676656 w 1197864"/>
                  <a:gd name="connsiteY5" fmla="*/ 27432 h 283464"/>
                  <a:gd name="connsiteX6" fmla="*/ 932688 w 1197864"/>
                  <a:gd name="connsiteY6" fmla="*/ 256032 h 283464"/>
                  <a:gd name="connsiteX7" fmla="*/ 1161288 w 1197864"/>
                  <a:gd name="connsiteY7" fmla="*/ 18288 h 283464"/>
                  <a:gd name="connsiteX8" fmla="*/ 1197864 w 1197864"/>
                  <a:gd name="connsiteY8" fmla="*/ 173736 h 283464"/>
                  <a:gd name="connsiteX0" fmla="*/ 0 w 1197864"/>
                  <a:gd name="connsiteY0" fmla="*/ 155448 h 283464"/>
                  <a:gd name="connsiteX1" fmla="*/ 192024 w 1197864"/>
                  <a:gd name="connsiteY1" fmla="*/ 0 h 283464"/>
                  <a:gd name="connsiteX2" fmla="*/ 292608 w 1197864"/>
                  <a:gd name="connsiteY2" fmla="*/ 265176 h 283464"/>
                  <a:gd name="connsiteX3" fmla="*/ 420624 w 1197864"/>
                  <a:gd name="connsiteY3" fmla="*/ 36576 h 283464"/>
                  <a:gd name="connsiteX4" fmla="*/ 521208 w 1197864"/>
                  <a:gd name="connsiteY4" fmla="*/ 283464 h 283464"/>
                  <a:gd name="connsiteX5" fmla="*/ 676656 w 1197864"/>
                  <a:gd name="connsiteY5" fmla="*/ 27432 h 283464"/>
                  <a:gd name="connsiteX6" fmla="*/ 1161288 w 1197864"/>
                  <a:gd name="connsiteY6" fmla="*/ 18288 h 283464"/>
                  <a:gd name="connsiteX7" fmla="*/ 1197864 w 1197864"/>
                  <a:gd name="connsiteY7" fmla="*/ 173736 h 283464"/>
                  <a:gd name="connsiteX0" fmla="*/ 0 w 1197864"/>
                  <a:gd name="connsiteY0" fmla="*/ 155448 h 283464"/>
                  <a:gd name="connsiteX1" fmla="*/ 192024 w 1197864"/>
                  <a:gd name="connsiteY1" fmla="*/ 0 h 283464"/>
                  <a:gd name="connsiteX2" fmla="*/ 292608 w 1197864"/>
                  <a:gd name="connsiteY2" fmla="*/ 265176 h 283464"/>
                  <a:gd name="connsiteX3" fmla="*/ 420624 w 1197864"/>
                  <a:gd name="connsiteY3" fmla="*/ 36576 h 283464"/>
                  <a:gd name="connsiteX4" fmla="*/ 521208 w 1197864"/>
                  <a:gd name="connsiteY4" fmla="*/ 283464 h 283464"/>
                  <a:gd name="connsiteX5" fmla="*/ 676656 w 1197864"/>
                  <a:gd name="connsiteY5" fmla="*/ 27432 h 283464"/>
                  <a:gd name="connsiteX6" fmla="*/ 1197864 w 1197864"/>
                  <a:gd name="connsiteY6" fmla="*/ 173736 h 283464"/>
                  <a:gd name="connsiteX0" fmla="*/ 0 w 841248"/>
                  <a:gd name="connsiteY0" fmla="*/ 155448 h 283464"/>
                  <a:gd name="connsiteX1" fmla="*/ 192024 w 841248"/>
                  <a:gd name="connsiteY1" fmla="*/ 0 h 283464"/>
                  <a:gd name="connsiteX2" fmla="*/ 292608 w 841248"/>
                  <a:gd name="connsiteY2" fmla="*/ 265176 h 283464"/>
                  <a:gd name="connsiteX3" fmla="*/ 420624 w 841248"/>
                  <a:gd name="connsiteY3" fmla="*/ 36576 h 283464"/>
                  <a:gd name="connsiteX4" fmla="*/ 521208 w 841248"/>
                  <a:gd name="connsiteY4" fmla="*/ 283464 h 283464"/>
                  <a:gd name="connsiteX5" fmla="*/ 676656 w 841248"/>
                  <a:gd name="connsiteY5" fmla="*/ 27432 h 283464"/>
                  <a:gd name="connsiteX6" fmla="*/ 841248 w 841248"/>
                  <a:gd name="connsiteY6" fmla="*/ 265176 h 283464"/>
                  <a:gd name="connsiteX0" fmla="*/ 0 w 841248"/>
                  <a:gd name="connsiteY0" fmla="*/ 219456 h 283464"/>
                  <a:gd name="connsiteX1" fmla="*/ 192024 w 841248"/>
                  <a:gd name="connsiteY1" fmla="*/ 0 h 283464"/>
                  <a:gd name="connsiteX2" fmla="*/ 292608 w 841248"/>
                  <a:gd name="connsiteY2" fmla="*/ 265176 h 283464"/>
                  <a:gd name="connsiteX3" fmla="*/ 420624 w 841248"/>
                  <a:gd name="connsiteY3" fmla="*/ 36576 h 283464"/>
                  <a:gd name="connsiteX4" fmla="*/ 521208 w 841248"/>
                  <a:gd name="connsiteY4" fmla="*/ 283464 h 283464"/>
                  <a:gd name="connsiteX5" fmla="*/ 676656 w 841248"/>
                  <a:gd name="connsiteY5" fmla="*/ 27432 h 283464"/>
                  <a:gd name="connsiteX6" fmla="*/ 841248 w 841248"/>
                  <a:gd name="connsiteY6" fmla="*/ 265176 h 283464"/>
                  <a:gd name="connsiteX0" fmla="*/ 0 w 841248"/>
                  <a:gd name="connsiteY0" fmla="*/ 192024 h 256032"/>
                  <a:gd name="connsiteX1" fmla="*/ 182880 w 841248"/>
                  <a:gd name="connsiteY1" fmla="*/ 9144 h 256032"/>
                  <a:gd name="connsiteX2" fmla="*/ 292608 w 841248"/>
                  <a:gd name="connsiteY2" fmla="*/ 237744 h 256032"/>
                  <a:gd name="connsiteX3" fmla="*/ 420624 w 841248"/>
                  <a:gd name="connsiteY3" fmla="*/ 9144 h 256032"/>
                  <a:gd name="connsiteX4" fmla="*/ 521208 w 841248"/>
                  <a:gd name="connsiteY4" fmla="*/ 256032 h 256032"/>
                  <a:gd name="connsiteX5" fmla="*/ 676656 w 841248"/>
                  <a:gd name="connsiteY5" fmla="*/ 0 h 256032"/>
                  <a:gd name="connsiteX6" fmla="*/ 841248 w 841248"/>
                  <a:gd name="connsiteY6" fmla="*/ 237744 h 256032"/>
                  <a:gd name="connsiteX0" fmla="*/ 0 w 841248"/>
                  <a:gd name="connsiteY0" fmla="*/ 192024 h 356616"/>
                  <a:gd name="connsiteX1" fmla="*/ 182880 w 841248"/>
                  <a:gd name="connsiteY1" fmla="*/ 9144 h 356616"/>
                  <a:gd name="connsiteX2" fmla="*/ 283464 w 841248"/>
                  <a:gd name="connsiteY2" fmla="*/ 356616 h 356616"/>
                  <a:gd name="connsiteX3" fmla="*/ 420624 w 841248"/>
                  <a:gd name="connsiteY3" fmla="*/ 9144 h 356616"/>
                  <a:gd name="connsiteX4" fmla="*/ 521208 w 841248"/>
                  <a:gd name="connsiteY4" fmla="*/ 256032 h 356616"/>
                  <a:gd name="connsiteX5" fmla="*/ 676656 w 841248"/>
                  <a:gd name="connsiteY5" fmla="*/ 0 h 356616"/>
                  <a:gd name="connsiteX6" fmla="*/ 841248 w 841248"/>
                  <a:gd name="connsiteY6" fmla="*/ 237744 h 356616"/>
                  <a:gd name="connsiteX0" fmla="*/ 0 w 841248"/>
                  <a:gd name="connsiteY0" fmla="*/ 192024 h 356616"/>
                  <a:gd name="connsiteX1" fmla="*/ 182880 w 841248"/>
                  <a:gd name="connsiteY1" fmla="*/ 9144 h 356616"/>
                  <a:gd name="connsiteX2" fmla="*/ 283464 w 841248"/>
                  <a:gd name="connsiteY2" fmla="*/ 356616 h 356616"/>
                  <a:gd name="connsiteX3" fmla="*/ 420624 w 841248"/>
                  <a:gd name="connsiteY3" fmla="*/ 9144 h 356616"/>
                  <a:gd name="connsiteX4" fmla="*/ 512064 w 841248"/>
                  <a:gd name="connsiteY4" fmla="*/ 338328 h 356616"/>
                  <a:gd name="connsiteX5" fmla="*/ 676656 w 841248"/>
                  <a:gd name="connsiteY5" fmla="*/ 0 h 356616"/>
                  <a:gd name="connsiteX6" fmla="*/ 841248 w 841248"/>
                  <a:gd name="connsiteY6" fmla="*/ 237744 h 356616"/>
                  <a:gd name="connsiteX0" fmla="*/ 0 w 838073"/>
                  <a:gd name="connsiteY0" fmla="*/ 192024 h 356616"/>
                  <a:gd name="connsiteX1" fmla="*/ 182880 w 838073"/>
                  <a:gd name="connsiteY1" fmla="*/ 9144 h 356616"/>
                  <a:gd name="connsiteX2" fmla="*/ 283464 w 838073"/>
                  <a:gd name="connsiteY2" fmla="*/ 356616 h 356616"/>
                  <a:gd name="connsiteX3" fmla="*/ 420624 w 838073"/>
                  <a:gd name="connsiteY3" fmla="*/ 9144 h 356616"/>
                  <a:gd name="connsiteX4" fmla="*/ 512064 w 838073"/>
                  <a:gd name="connsiteY4" fmla="*/ 338328 h 356616"/>
                  <a:gd name="connsiteX5" fmla="*/ 676656 w 838073"/>
                  <a:gd name="connsiteY5" fmla="*/ 0 h 356616"/>
                  <a:gd name="connsiteX6" fmla="*/ 838073 w 838073"/>
                  <a:gd name="connsiteY6" fmla="*/ 161544 h 356616"/>
                  <a:gd name="connsiteX0" fmla="*/ 0 w 838073"/>
                  <a:gd name="connsiteY0" fmla="*/ 192024 h 338328"/>
                  <a:gd name="connsiteX1" fmla="*/ 182880 w 838073"/>
                  <a:gd name="connsiteY1" fmla="*/ 9144 h 338328"/>
                  <a:gd name="connsiteX2" fmla="*/ 286639 w 838073"/>
                  <a:gd name="connsiteY2" fmla="*/ 226441 h 338328"/>
                  <a:gd name="connsiteX3" fmla="*/ 420624 w 838073"/>
                  <a:gd name="connsiteY3" fmla="*/ 9144 h 338328"/>
                  <a:gd name="connsiteX4" fmla="*/ 512064 w 838073"/>
                  <a:gd name="connsiteY4" fmla="*/ 338328 h 338328"/>
                  <a:gd name="connsiteX5" fmla="*/ 676656 w 838073"/>
                  <a:gd name="connsiteY5" fmla="*/ 0 h 338328"/>
                  <a:gd name="connsiteX6" fmla="*/ 838073 w 838073"/>
                  <a:gd name="connsiteY6" fmla="*/ 161544 h 338328"/>
                  <a:gd name="connsiteX0" fmla="*/ 0 w 838073"/>
                  <a:gd name="connsiteY0" fmla="*/ 125349 h 338328"/>
                  <a:gd name="connsiteX1" fmla="*/ 182880 w 838073"/>
                  <a:gd name="connsiteY1" fmla="*/ 9144 h 338328"/>
                  <a:gd name="connsiteX2" fmla="*/ 286639 w 838073"/>
                  <a:gd name="connsiteY2" fmla="*/ 226441 h 338328"/>
                  <a:gd name="connsiteX3" fmla="*/ 420624 w 838073"/>
                  <a:gd name="connsiteY3" fmla="*/ 9144 h 338328"/>
                  <a:gd name="connsiteX4" fmla="*/ 512064 w 838073"/>
                  <a:gd name="connsiteY4" fmla="*/ 338328 h 338328"/>
                  <a:gd name="connsiteX5" fmla="*/ 676656 w 838073"/>
                  <a:gd name="connsiteY5" fmla="*/ 0 h 338328"/>
                  <a:gd name="connsiteX6" fmla="*/ 838073 w 838073"/>
                  <a:gd name="connsiteY6" fmla="*/ 161544 h 338328"/>
                  <a:gd name="connsiteX0" fmla="*/ 0 w 838073"/>
                  <a:gd name="connsiteY0" fmla="*/ 125730 h 338709"/>
                  <a:gd name="connsiteX1" fmla="*/ 141605 w 838073"/>
                  <a:gd name="connsiteY1" fmla="*/ 0 h 338709"/>
                  <a:gd name="connsiteX2" fmla="*/ 286639 w 838073"/>
                  <a:gd name="connsiteY2" fmla="*/ 226822 h 338709"/>
                  <a:gd name="connsiteX3" fmla="*/ 420624 w 838073"/>
                  <a:gd name="connsiteY3" fmla="*/ 9525 h 338709"/>
                  <a:gd name="connsiteX4" fmla="*/ 512064 w 838073"/>
                  <a:gd name="connsiteY4" fmla="*/ 338709 h 338709"/>
                  <a:gd name="connsiteX5" fmla="*/ 676656 w 838073"/>
                  <a:gd name="connsiteY5" fmla="*/ 381 h 338709"/>
                  <a:gd name="connsiteX6" fmla="*/ 838073 w 838073"/>
                  <a:gd name="connsiteY6" fmla="*/ 161925 h 338709"/>
                  <a:gd name="connsiteX0" fmla="*/ 0 w 838073"/>
                  <a:gd name="connsiteY0" fmla="*/ 125730 h 338709"/>
                  <a:gd name="connsiteX1" fmla="*/ 141605 w 838073"/>
                  <a:gd name="connsiteY1" fmla="*/ 0 h 338709"/>
                  <a:gd name="connsiteX2" fmla="*/ 245364 w 838073"/>
                  <a:gd name="connsiteY2" fmla="*/ 229997 h 338709"/>
                  <a:gd name="connsiteX3" fmla="*/ 420624 w 838073"/>
                  <a:gd name="connsiteY3" fmla="*/ 9525 h 338709"/>
                  <a:gd name="connsiteX4" fmla="*/ 512064 w 838073"/>
                  <a:gd name="connsiteY4" fmla="*/ 338709 h 338709"/>
                  <a:gd name="connsiteX5" fmla="*/ 676656 w 838073"/>
                  <a:gd name="connsiteY5" fmla="*/ 381 h 338709"/>
                  <a:gd name="connsiteX6" fmla="*/ 838073 w 838073"/>
                  <a:gd name="connsiteY6" fmla="*/ 161925 h 338709"/>
                  <a:gd name="connsiteX0" fmla="*/ 0 w 838073"/>
                  <a:gd name="connsiteY0" fmla="*/ 125730 h 240284"/>
                  <a:gd name="connsiteX1" fmla="*/ 141605 w 838073"/>
                  <a:gd name="connsiteY1" fmla="*/ 0 h 240284"/>
                  <a:gd name="connsiteX2" fmla="*/ 245364 w 838073"/>
                  <a:gd name="connsiteY2" fmla="*/ 229997 h 240284"/>
                  <a:gd name="connsiteX3" fmla="*/ 420624 w 838073"/>
                  <a:gd name="connsiteY3" fmla="*/ 9525 h 240284"/>
                  <a:gd name="connsiteX4" fmla="*/ 578739 w 838073"/>
                  <a:gd name="connsiteY4" fmla="*/ 240284 h 240284"/>
                  <a:gd name="connsiteX5" fmla="*/ 676656 w 838073"/>
                  <a:gd name="connsiteY5" fmla="*/ 381 h 240284"/>
                  <a:gd name="connsiteX6" fmla="*/ 838073 w 838073"/>
                  <a:gd name="connsiteY6" fmla="*/ 161925 h 240284"/>
                  <a:gd name="connsiteX0" fmla="*/ 0 w 841248"/>
                  <a:gd name="connsiteY0" fmla="*/ 125730 h 240284"/>
                  <a:gd name="connsiteX1" fmla="*/ 141605 w 841248"/>
                  <a:gd name="connsiteY1" fmla="*/ 0 h 240284"/>
                  <a:gd name="connsiteX2" fmla="*/ 245364 w 841248"/>
                  <a:gd name="connsiteY2" fmla="*/ 229997 h 240284"/>
                  <a:gd name="connsiteX3" fmla="*/ 420624 w 841248"/>
                  <a:gd name="connsiteY3" fmla="*/ 9525 h 240284"/>
                  <a:gd name="connsiteX4" fmla="*/ 578739 w 841248"/>
                  <a:gd name="connsiteY4" fmla="*/ 240284 h 240284"/>
                  <a:gd name="connsiteX5" fmla="*/ 676656 w 841248"/>
                  <a:gd name="connsiteY5" fmla="*/ 381 h 240284"/>
                  <a:gd name="connsiteX6" fmla="*/ 841248 w 841248"/>
                  <a:gd name="connsiteY6" fmla="*/ 123825 h 240284"/>
                  <a:gd name="connsiteX0" fmla="*/ 0 w 841248"/>
                  <a:gd name="connsiteY0" fmla="*/ 125730 h 240284"/>
                  <a:gd name="connsiteX1" fmla="*/ 141605 w 841248"/>
                  <a:gd name="connsiteY1" fmla="*/ 0 h 240284"/>
                  <a:gd name="connsiteX2" fmla="*/ 245364 w 841248"/>
                  <a:gd name="connsiteY2" fmla="*/ 229997 h 240284"/>
                  <a:gd name="connsiteX3" fmla="*/ 420624 w 841248"/>
                  <a:gd name="connsiteY3" fmla="*/ 9525 h 240284"/>
                  <a:gd name="connsiteX4" fmla="*/ 578739 w 841248"/>
                  <a:gd name="connsiteY4" fmla="*/ 240284 h 240284"/>
                  <a:gd name="connsiteX5" fmla="*/ 708406 w 841248"/>
                  <a:gd name="connsiteY5" fmla="*/ 3556 h 240284"/>
                  <a:gd name="connsiteX6" fmla="*/ 841248 w 841248"/>
                  <a:gd name="connsiteY6" fmla="*/ 123825 h 240284"/>
                  <a:gd name="connsiteX0" fmla="*/ 0 w 841248"/>
                  <a:gd name="connsiteY0" fmla="*/ 125730 h 240284"/>
                  <a:gd name="connsiteX1" fmla="*/ 141605 w 841248"/>
                  <a:gd name="connsiteY1" fmla="*/ 0 h 240284"/>
                  <a:gd name="connsiteX2" fmla="*/ 245364 w 841248"/>
                  <a:gd name="connsiteY2" fmla="*/ 229997 h 240284"/>
                  <a:gd name="connsiteX3" fmla="*/ 420624 w 841248"/>
                  <a:gd name="connsiteY3" fmla="*/ 9525 h 240284"/>
                  <a:gd name="connsiteX4" fmla="*/ 578739 w 841248"/>
                  <a:gd name="connsiteY4" fmla="*/ 240284 h 240284"/>
                  <a:gd name="connsiteX5" fmla="*/ 692531 w 841248"/>
                  <a:gd name="connsiteY5" fmla="*/ 6731 h 240284"/>
                  <a:gd name="connsiteX6" fmla="*/ 841248 w 841248"/>
                  <a:gd name="connsiteY6" fmla="*/ 123825 h 240284"/>
                  <a:gd name="connsiteX0" fmla="*/ 0 w 800608"/>
                  <a:gd name="connsiteY0" fmla="*/ 196850 h 240284"/>
                  <a:gd name="connsiteX1" fmla="*/ 100965 w 800608"/>
                  <a:gd name="connsiteY1" fmla="*/ 0 h 240284"/>
                  <a:gd name="connsiteX2" fmla="*/ 204724 w 800608"/>
                  <a:gd name="connsiteY2" fmla="*/ 229997 h 240284"/>
                  <a:gd name="connsiteX3" fmla="*/ 379984 w 800608"/>
                  <a:gd name="connsiteY3" fmla="*/ 9525 h 240284"/>
                  <a:gd name="connsiteX4" fmla="*/ 538099 w 800608"/>
                  <a:gd name="connsiteY4" fmla="*/ 240284 h 240284"/>
                  <a:gd name="connsiteX5" fmla="*/ 651891 w 800608"/>
                  <a:gd name="connsiteY5" fmla="*/ 6731 h 240284"/>
                  <a:gd name="connsiteX6" fmla="*/ 800608 w 800608"/>
                  <a:gd name="connsiteY6" fmla="*/ 123825 h 240284"/>
                  <a:gd name="connsiteX0" fmla="*/ 0 w 800608"/>
                  <a:gd name="connsiteY0" fmla="*/ 207645 h 251079"/>
                  <a:gd name="connsiteX1" fmla="*/ 100965 w 800608"/>
                  <a:gd name="connsiteY1" fmla="*/ 10795 h 251079"/>
                  <a:gd name="connsiteX2" fmla="*/ 204724 w 800608"/>
                  <a:gd name="connsiteY2" fmla="*/ 240792 h 251079"/>
                  <a:gd name="connsiteX3" fmla="*/ 319024 w 800608"/>
                  <a:gd name="connsiteY3" fmla="*/ 0 h 251079"/>
                  <a:gd name="connsiteX4" fmla="*/ 538099 w 800608"/>
                  <a:gd name="connsiteY4" fmla="*/ 251079 h 251079"/>
                  <a:gd name="connsiteX5" fmla="*/ 651891 w 800608"/>
                  <a:gd name="connsiteY5" fmla="*/ 17526 h 251079"/>
                  <a:gd name="connsiteX6" fmla="*/ 800608 w 800608"/>
                  <a:gd name="connsiteY6" fmla="*/ 134620 h 251079"/>
                  <a:gd name="connsiteX0" fmla="*/ 0 w 800608"/>
                  <a:gd name="connsiteY0" fmla="*/ 207645 h 240792"/>
                  <a:gd name="connsiteX1" fmla="*/ 100965 w 800608"/>
                  <a:gd name="connsiteY1" fmla="*/ 10795 h 240792"/>
                  <a:gd name="connsiteX2" fmla="*/ 204724 w 800608"/>
                  <a:gd name="connsiteY2" fmla="*/ 240792 h 240792"/>
                  <a:gd name="connsiteX3" fmla="*/ 319024 w 800608"/>
                  <a:gd name="connsiteY3" fmla="*/ 0 h 240792"/>
                  <a:gd name="connsiteX4" fmla="*/ 407470 w 800608"/>
                  <a:gd name="connsiteY4" fmla="*/ 237329 h 240792"/>
                  <a:gd name="connsiteX5" fmla="*/ 651891 w 800608"/>
                  <a:gd name="connsiteY5" fmla="*/ 17526 h 240792"/>
                  <a:gd name="connsiteX6" fmla="*/ 800608 w 800608"/>
                  <a:gd name="connsiteY6" fmla="*/ 134620 h 240792"/>
                  <a:gd name="connsiteX0" fmla="*/ 0 w 800608"/>
                  <a:gd name="connsiteY0" fmla="*/ 207645 h 240792"/>
                  <a:gd name="connsiteX1" fmla="*/ 100965 w 800608"/>
                  <a:gd name="connsiteY1" fmla="*/ 10795 h 240792"/>
                  <a:gd name="connsiteX2" fmla="*/ 204724 w 800608"/>
                  <a:gd name="connsiteY2" fmla="*/ 240792 h 240792"/>
                  <a:gd name="connsiteX3" fmla="*/ 319024 w 800608"/>
                  <a:gd name="connsiteY3" fmla="*/ 0 h 240792"/>
                  <a:gd name="connsiteX4" fmla="*/ 407470 w 800608"/>
                  <a:gd name="connsiteY4" fmla="*/ 237329 h 240792"/>
                  <a:gd name="connsiteX5" fmla="*/ 507512 w 800608"/>
                  <a:gd name="connsiteY5" fmla="*/ 14088 h 240792"/>
                  <a:gd name="connsiteX6" fmla="*/ 800608 w 800608"/>
                  <a:gd name="connsiteY6" fmla="*/ 134620 h 240792"/>
                  <a:gd name="connsiteX0" fmla="*/ 0 w 580602"/>
                  <a:gd name="connsiteY0" fmla="*/ 207645 h 240792"/>
                  <a:gd name="connsiteX1" fmla="*/ 100965 w 580602"/>
                  <a:gd name="connsiteY1" fmla="*/ 10795 h 240792"/>
                  <a:gd name="connsiteX2" fmla="*/ 204724 w 580602"/>
                  <a:gd name="connsiteY2" fmla="*/ 240792 h 240792"/>
                  <a:gd name="connsiteX3" fmla="*/ 319024 w 580602"/>
                  <a:gd name="connsiteY3" fmla="*/ 0 h 240792"/>
                  <a:gd name="connsiteX4" fmla="*/ 407470 w 580602"/>
                  <a:gd name="connsiteY4" fmla="*/ 237329 h 240792"/>
                  <a:gd name="connsiteX5" fmla="*/ 507512 w 580602"/>
                  <a:gd name="connsiteY5" fmla="*/ 14088 h 240792"/>
                  <a:gd name="connsiteX6" fmla="*/ 580602 w 580602"/>
                  <a:gd name="connsiteY6" fmla="*/ 162121 h 240792"/>
                  <a:gd name="connsiteX0" fmla="*/ 0 w 563414"/>
                  <a:gd name="connsiteY0" fmla="*/ 180144 h 240792"/>
                  <a:gd name="connsiteX1" fmla="*/ 83777 w 563414"/>
                  <a:gd name="connsiteY1" fmla="*/ 10795 h 240792"/>
                  <a:gd name="connsiteX2" fmla="*/ 187536 w 563414"/>
                  <a:gd name="connsiteY2" fmla="*/ 240792 h 240792"/>
                  <a:gd name="connsiteX3" fmla="*/ 301836 w 563414"/>
                  <a:gd name="connsiteY3" fmla="*/ 0 h 240792"/>
                  <a:gd name="connsiteX4" fmla="*/ 390282 w 563414"/>
                  <a:gd name="connsiteY4" fmla="*/ 237329 h 240792"/>
                  <a:gd name="connsiteX5" fmla="*/ 490324 w 563414"/>
                  <a:gd name="connsiteY5" fmla="*/ 14088 h 240792"/>
                  <a:gd name="connsiteX6" fmla="*/ 563414 w 563414"/>
                  <a:gd name="connsiteY6" fmla="*/ 162121 h 240792"/>
                  <a:gd name="connsiteX0" fmla="*/ 0 w 566851"/>
                  <a:gd name="connsiteY0" fmla="*/ 166394 h 240792"/>
                  <a:gd name="connsiteX1" fmla="*/ 87214 w 566851"/>
                  <a:gd name="connsiteY1" fmla="*/ 10795 h 240792"/>
                  <a:gd name="connsiteX2" fmla="*/ 190973 w 566851"/>
                  <a:gd name="connsiteY2" fmla="*/ 240792 h 240792"/>
                  <a:gd name="connsiteX3" fmla="*/ 305273 w 566851"/>
                  <a:gd name="connsiteY3" fmla="*/ 0 h 240792"/>
                  <a:gd name="connsiteX4" fmla="*/ 393719 w 566851"/>
                  <a:gd name="connsiteY4" fmla="*/ 237329 h 240792"/>
                  <a:gd name="connsiteX5" fmla="*/ 493761 w 566851"/>
                  <a:gd name="connsiteY5" fmla="*/ 14088 h 240792"/>
                  <a:gd name="connsiteX6" fmla="*/ 566851 w 566851"/>
                  <a:gd name="connsiteY6" fmla="*/ 162121 h 240792"/>
                  <a:gd name="connsiteX0" fmla="*/ 0 w 566851"/>
                  <a:gd name="connsiteY0" fmla="*/ 162956 h 237354"/>
                  <a:gd name="connsiteX1" fmla="*/ 87214 w 566851"/>
                  <a:gd name="connsiteY1" fmla="*/ 7357 h 237354"/>
                  <a:gd name="connsiteX2" fmla="*/ 190973 w 566851"/>
                  <a:gd name="connsiteY2" fmla="*/ 237354 h 237354"/>
                  <a:gd name="connsiteX3" fmla="*/ 291523 w 566851"/>
                  <a:gd name="connsiteY3" fmla="*/ 0 h 237354"/>
                  <a:gd name="connsiteX4" fmla="*/ 393719 w 566851"/>
                  <a:gd name="connsiteY4" fmla="*/ 233891 h 237354"/>
                  <a:gd name="connsiteX5" fmla="*/ 493761 w 566851"/>
                  <a:gd name="connsiteY5" fmla="*/ 10650 h 237354"/>
                  <a:gd name="connsiteX6" fmla="*/ 566851 w 566851"/>
                  <a:gd name="connsiteY6" fmla="*/ 158683 h 237354"/>
                  <a:gd name="connsiteX0" fmla="*/ 0 w 570288"/>
                  <a:gd name="connsiteY0" fmla="*/ 156081 h 237354"/>
                  <a:gd name="connsiteX1" fmla="*/ 90651 w 570288"/>
                  <a:gd name="connsiteY1" fmla="*/ 7357 h 237354"/>
                  <a:gd name="connsiteX2" fmla="*/ 194410 w 570288"/>
                  <a:gd name="connsiteY2" fmla="*/ 237354 h 237354"/>
                  <a:gd name="connsiteX3" fmla="*/ 294960 w 570288"/>
                  <a:gd name="connsiteY3" fmla="*/ 0 h 237354"/>
                  <a:gd name="connsiteX4" fmla="*/ 397156 w 570288"/>
                  <a:gd name="connsiteY4" fmla="*/ 233891 h 237354"/>
                  <a:gd name="connsiteX5" fmla="*/ 497198 w 570288"/>
                  <a:gd name="connsiteY5" fmla="*/ 10650 h 237354"/>
                  <a:gd name="connsiteX6" fmla="*/ 570288 w 570288"/>
                  <a:gd name="connsiteY6" fmla="*/ 158683 h 237354"/>
                  <a:gd name="connsiteX0" fmla="*/ 0 w 584038"/>
                  <a:gd name="connsiteY0" fmla="*/ 156081 h 237354"/>
                  <a:gd name="connsiteX1" fmla="*/ 90651 w 584038"/>
                  <a:gd name="connsiteY1" fmla="*/ 7357 h 237354"/>
                  <a:gd name="connsiteX2" fmla="*/ 194410 w 584038"/>
                  <a:gd name="connsiteY2" fmla="*/ 237354 h 237354"/>
                  <a:gd name="connsiteX3" fmla="*/ 294960 w 584038"/>
                  <a:gd name="connsiteY3" fmla="*/ 0 h 237354"/>
                  <a:gd name="connsiteX4" fmla="*/ 397156 w 584038"/>
                  <a:gd name="connsiteY4" fmla="*/ 233891 h 237354"/>
                  <a:gd name="connsiteX5" fmla="*/ 497198 w 584038"/>
                  <a:gd name="connsiteY5" fmla="*/ 10650 h 237354"/>
                  <a:gd name="connsiteX6" fmla="*/ 584038 w 584038"/>
                  <a:gd name="connsiteY6" fmla="*/ 165558 h 237354"/>
                  <a:gd name="connsiteX0" fmla="*/ 0 w 584038"/>
                  <a:gd name="connsiteY0" fmla="*/ 156081 h 237354"/>
                  <a:gd name="connsiteX1" fmla="*/ 90651 w 584038"/>
                  <a:gd name="connsiteY1" fmla="*/ 7357 h 237354"/>
                  <a:gd name="connsiteX2" fmla="*/ 194410 w 584038"/>
                  <a:gd name="connsiteY2" fmla="*/ 237354 h 237354"/>
                  <a:gd name="connsiteX3" fmla="*/ 294960 w 584038"/>
                  <a:gd name="connsiteY3" fmla="*/ 0 h 237354"/>
                  <a:gd name="connsiteX4" fmla="*/ 397156 w 584038"/>
                  <a:gd name="connsiteY4" fmla="*/ 233891 h 237354"/>
                  <a:gd name="connsiteX5" fmla="*/ 510948 w 584038"/>
                  <a:gd name="connsiteY5" fmla="*/ 14088 h 237354"/>
                  <a:gd name="connsiteX6" fmla="*/ 584038 w 584038"/>
                  <a:gd name="connsiteY6" fmla="*/ 165558 h 237354"/>
                  <a:gd name="connsiteX0" fmla="*/ 0 w 594351"/>
                  <a:gd name="connsiteY0" fmla="*/ 156081 h 237354"/>
                  <a:gd name="connsiteX1" fmla="*/ 90651 w 594351"/>
                  <a:gd name="connsiteY1" fmla="*/ 7357 h 237354"/>
                  <a:gd name="connsiteX2" fmla="*/ 194410 w 594351"/>
                  <a:gd name="connsiteY2" fmla="*/ 237354 h 237354"/>
                  <a:gd name="connsiteX3" fmla="*/ 294960 w 594351"/>
                  <a:gd name="connsiteY3" fmla="*/ 0 h 237354"/>
                  <a:gd name="connsiteX4" fmla="*/ 397156 w 594351"/>
                  <a:gd name="connsiteY4" fmla="*/ 233891 h 237354"/>
                  <a:gd name="connsiteX5" fmla="*/ 510948 w 594351"/>
                  <a:gd name="connsiteY5" fmla="*/ 14088 h 237354"/>
                  <a:gd name="connsiteX6" fmla="*/ 594351 w 594351"/>
                  <a:gd name="connsiteY6" fmla="*/ 148370 h 23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351" h="237354">
                    <a:moveTo>
                      <a:pt x="0" y="156081"/>
                    </a:moveTo>
                    <a:lnTo>
                      <a:pt x="90651" y="7357"/>
                    </a:lnTo>
                    <a:lnTo>
                      <a:pt x="194410" y="237354"/>
                    </a:lnTo>
                    <a:lnTo>
                      <a:pt x="294960" y="0"/>
                    </a:lnTo>
                    <a:lnTo>
                      <a:pt x="397156" y="233891"/>
                    </a:lnTo>
                    <a:lnTo>
                      <a:pt x="510948" y="14088"/>
                    </a:lnTo>
                    <a:lnTo>
                      <a:pt x="594351" y="14837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6" name="Connecteur droit 85"/>
              <p:cNvCxnSpPr>
                <a:stCxn id="82" idx="6"/>
                <a:endCxn id="71" idx="3"/>
              </p:cNvCxnSpPr>
              <p:nvPr/>
            </p:nvCxnSpPr>
            <p:spPr>
              <a:xfrm>
                <a:off x="12265580" y="3750682"/>
                <a:ext cx="125347" cy="185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necteur droit 86"/>
              <p:cNvCxnSpPr/>
              <p:nvPr/>
            </p:nvCxnSpPr>
            <p:spPr>
              <a:xfrm>
                <a:off x="12516186" y="3750682"/>
                <a:ext cx="136599" cy="185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cteur droit 87"/>
              <p:cNvCxnSpPr/>
              <p:nvPr/>
            </p:nvCxnSpPr>
            <p:spPr>
              <a:xfrm>
                <a:off x="11869336" y="3748299"/>
                <a:ext cx="125347" cy="185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Ellipse 90"/>
              <p:cNvSpPr/>
              <p:nvPr/>
            </p:nvSpPr>
            <p:spPr>
              <a:xfrm>
                <a:off x="12639873" y="3731699"/>
                <a:ext cx="29442" cy="3763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Ellipse 92"/>
              <p:cNvSpPr/>
              <p:nvPr/>
            </p:nvSpPr>
            <p:spPr>
              <a:xfrm>
                <a:off x="11848305" y="3722900"/>
                <a:ext cx="29442" cy="3763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4" name="ZoneTexte 93"/>
              <p:cNvSpPr txBox="1"/>
              <p:nvPr/>
            </p:nvSpPr>
            <p:spPr>
              <a:xfrm>
                <a:off x="11909677" y="3510835"/>
                <a:ext cx="484726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700" b="1" dirty="0"/>
                  <a:t>R=220Ω</a:t>
                </a:r>
              </a:p>
            </p:txBody>
          </p:sp>
          <p:sp>
            <p:nvSpPr>
              <p:cNvPr id="95" name="ZoneTexte 94"/>
              <p:cNvSpPr txBox="1"/>
              <p:nvPr/>
            </p:nvSpPr>
            <p:spPr>
              <a:xfrm>
                <a:off x="11732030" y="3473949"/>
                <a:ext cx="1586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 dirty="0">
                    <a:solidFill>
                      <a:srgbClr val="FF0000"/>
                    </a:solidFill>
                  </a:rPr>
                  <a:t>+</a:t>
                </a:r>
              </a:p>
            </p:txBody>
          </p:sp>
          <p:cxnSp>
            <p:nvCxnSpPr>
              <p:cNvPr id="112" name="Connecteur droit 111"/>
              <p:cNvCxnSpPr/>
              <p:nvPr/>
            </p:nvCxnSpPr>
            <p:spPr>
              <a:xfrm>
                <a:off x="12594011" y="3836000"/>
                <a:ext cx="116369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/>
              <p:cNvCxnSpPr/>
              <p:nvPr/>
            </p:nvCxnSpPr>
            <p:spPr>
              <a:xfrm>
                <a:off x="12610635" y="3850559"/>
                <a:ext cx="83121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/>
              <p:cNvCxnSpPr/>
              <p:nvPr/>
            </p:nvCxnSpPr>
            <p:spPr>
              <a:xfrm>
                <a:off x="12627259" y="3865118"/>
                <a:ext cx="4987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/>
              <p:cNvCxnSpPr/>
              <p:nvPr/>
            </p:nvCxnSpPr>
            <p:spPr>
              <a:xfrm>
                <a:off x="12635571" y="3879677"/>
                <a:ext cx="3324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/>
              <p:cNvCxnSpPr>
                <a:stCxn id="91" idx="0"/>
              </p:cNvCxnSpPr>
              <p:nvPr/>
            </p:nvCxnSpPr>
            <p:spPr>
              <a:xfrm>
                <a:off x="12654594" y="3731699"/>
                <a:ext cx="1746" cy="102505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" name="Rectangle 122"/>
          <p:cNvSpPr/>
          <p:nvPr/>
        </p:nvSpPr>
        <p:spPr>
          <a:xfrm>
            <a:off x="12768028" y="3235943"/>
            <a:ext cx="1452155" cy="159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39" name="Grouper 138"/>
          <p:cNvGrpSpPr/>
          <p:nvPr/>
        </p:nvGrpSpPr>
        <p:grpSpPr>
          <a:xfrm>
            <a:off x="189897" y="373366"/>
            <a:ext cx="11083683" cy="1276568"/>
            <a:chOff x="160606" y="373366"/>
            <a:chExt cx="11083683" cy="1276568"/>
          </a:xfrm>
        </p:grpSpPr>
        <p:grpSp>
          <p:nvGrpSpPr>
            <p:cNvPr id="129" name="Grouper 128"/>
            <p:cNvGrpSpPr/>
            <p:nvPr/>
          </p:nvGrpSpPr>
          <p:grpSpPr>
            <a:xfrm>
              <a:off x="160606" y="373366"/>
              <a:ext cx="11083683" cy="180936"/>
              <a:chOff x="160606" y="373366"/>
              <a:chExt cx="11083683" cy="180936"/>
            </a:xfrm>
          </p:grpSpPr>
          <p:cxnSp>
            <p:nvCxnSpPr>
              <p:cNvPr id="125" name="Connecteur droit 124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Connecteur droit 125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ouper 129"/>
            <p:cNvGrpSpPr/>
            <p:nvPr/>
          </p:nvGrpSpPr>
          <p:grpSpPr>
            <a:xfrm>
              <a:off x="160606" y="743461"/>
              <a:ext cx="11083683" cy="180936"/>
              <a:chOff x="160606" y="373366"/>
              <a:chExt cx="11083683" cy="180936"/>
            </a:xfrm>
          </p:grpSpPr>
          <p:cxnSp>
            <p:nvCxnSpPr>
              <p:cNvPr id="131" name="Connecteur droit 130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Connecteur droit 131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Grouper 132"/>
            <p:cNvGrpSpPr/>
            <p:nvPr/>
          </p:nvGrpSpPr>
          <p:grpSpPr>
            <a:xfrm>
              <a:off x="160606" y="1098903"/>
              <a:ext cx="11083683" cy="180936"/>
              <a:chOff x="160606" y="373366"/>
              <a:chExt cx="11083683" cy="180936"/>
            </a:xfrm>
          </p:grpSpPr>
          <p:cxnSp>
            <p:nvCxnSpPr>
              <p:cNvPr id="134" name="Connecteur droit 13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Connecteur droit 13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er 135"/>
            <p:cNvGrpSpPr/>
            <p:nvPr/>
          </p:nvGrpSpPr>
          <p:grpSpPr>
            <a:xfrm>
              <a:off x="160606" y="1468998"/>
              <a:ext cx="11083683" cy="180936"/>
              <a:chOff x="160606" y="373366"/>
              <a:chExt cx="11083683" cy="180936"/>
            </a:xfrm>
          </p:grpSpPr>
          <p:cxnSp>
            <p:nvCxnSpPr>
              <p:cNvPr id="137" name="Connecteur droit 136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cteur droit 137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0" name="Grouper 139"/>
          <p:cNvGrpSpPr/>
          <p:nvPr/>
        </p:nvGrpSpPr>
        <p:grpSpPr>
          <a:xfrm>
            <a:off x="206108" y="1826784"/>
            <a:ext cx="11083683" cy="1276568"/>
            <a:chOff x="160606" y="373366"/>
            <a:chExt cx="11083683" cy="1276568"/>
          </a:xfrm>
        </p:grpSpPr>
        <p:grpSp>
          <p:nvGrpSpPr>
            <p:cNvPr id="141" name="Grouper 140"/>
            <p:cNvGrpSpPr/>
            <p:nvPr/>
          </p:nvGrpSpPr>
          <p:grpSpPr>
            <a:xfrm>
              <a:off x="160606" y="373366"/>
              <a:ext cx="11083683" cy="180936"/>
              <a:chOff x="160606" y="373366"/>
              <a:chExt cx="11083683" cy="180936"/>
            </a:xfrm>
          </p:grpSpPr>
          <p:cxnSp>
            <p:nvCxnSpPr>
              <p:cNvPr id="151" name="Connecteur droit 150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Connecteur droit 151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ouper 141"/>
            <p:cNvGrpSpPr/>
            <p:nvPr/>
          </p:nvGrpSpPr>
          <p:grpSpPr>
            <a:xfrm>
              <a:off x="160606" y="743461"/>
              <a:ext cx="11083683" cy="180936"/>
              <a:chOff x="160606" y="373366"/>
              <a:chExt cx="11083683" cy="180936"/>
            </a:xfrm>
          </p:grpSpPr>
          <p:cxnSp>
            <p:nvCxnSpPr>
              <p:cNvPr id="149" name="Connecteur droit 148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Connecteur droit 149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er 142"/>
            <p:cNvGrpSpPr/>
            <p:nvPr/>
          </p:nvGrpSpPr>
          <p:grpSpPr>
            <a:xfrm>
              <a:off x="160606" y="1098903"/>
              <a:ext cx="11083683" cy="180936"/>
              <a:chOff x="160606" y="373366"/>
              <a:chExt cx="11083683" cy="180936"/>
            </a:xfrm>
          </p:grpSpPr>
          <p:cxnSp>
            <p:nvCxnSpPr>
              <p:cNvPr id="147" name="Connecteur droit 146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Connecteur droit 147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er 143"/>
            <p:cNvGrpSpPr/>
            <p:nvPr/>
          </p:nvGrpSpPr>
          <p:grpSpPr>
            <a:xfrm>
              <a:off x="160606" y="1468998"/>
              <a:ext cx="11083683" cy="180936"/>
              <a:chOff x="160606" y="373366"/>
              <a:chExt cx="11083683" cy="180936"/>
            </a:xfrm>
          </p:grpSpPr>
          <p:cxnSp>
            <p:nvCxnSpPr>
              <p:cNvPr id="145" name="Connecteur droit 144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Connecteur droit 145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3" name="Grouper 152"/>
          <p:cNvGrpSpPr/>
          <p:nvPr/>
        </p:nvGrpSpPr>
        <p:grpSpPr>
          <a:xfrm>
            <a:off x="204123" y="3280202"/>
            <a:ext cx="11083683" cy="1276568"/>
            <a:chOff x="160606" y="373366"/>
            <a:chExt cx="11083683" cy="1276568"/>
          </a:xfrm>
        </p:grpSpPr>
        <p:grpSp>
          <p:nvGrpSpPr>
            <p:cNvPr id="154" name="Grouper 153"/>
            <p:cNvGrpSpPr/>
            <p:nvPr/>
          </p:nvGrpSpPr>
          <p:grpSpPr>
            <a:xfrm>
              <a:off x="160606" y="373366"/>
              <a:ext cx="11083683" cy="180936"/>
              <a:chOff x="160606" y="373366"/>
              <a:chExt cx="11083683" cy="180936"/>
            </a:xfrm>
          </p:grpSpPr>
          <p:cxnSp>
            <p:nvCxnSpPr>
              <p:cNvPr id="164" name="Connecteur droit 16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cteur droit 16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er 154"/>
            <p:cNvGrpSpPr/>
            <p:nvPr/>
          </p:nvGrpSpPr>
          <p:grpSpPr>
            <a:xfrm>
              <a:off x="160606" y="743461"/>
              <a:ext cx="11083683" cy="180936"/>
              <a:chOff x="160606" y="373366"/>
              <a:chExt cx="11083683" cy="180936"/>
            </a:xfrm>
          </p:grpSpPr>
          <p:cxnSp>
            <p:nvCxnSpPr>
              <p:cNvPr id="162" name="Connecteur droit 161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cteur droit 162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er 155"/>
            <p:cNvGrpSpPr/>
            <p:nvPr/>
          </p:nvGrpSpPr>
          <p:grpSpPr>
            <a:xfrm>
              <a:off x="160606" y="1098903"/>
              <a:ext cx="11083683" cy="180936"/>
              <a:chOff x="160606" y="373366"/>
              <a:chExt cx="11083683" cy="180936"/>
            </a:xfrm>
          </p:grpSpPr>
          <p:cxnSp>
            <p:nvCxnSpPr>
              <p:cNvPr id="160" name="Connecteur droit 15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Connecteur droit 16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7" name="Grouper 156"/>
            <p:cNvGrpSpPr/>
            <p:nvPr/>
          </p:nvGrpSpPr>
          <p:grpSpPr>
            <a:xfrm>
              <a:off x="160606" y="1468998"/>
              <a:ext cx="11083683" cy="180936"/>
              <a:chOff x="160606" y="373366"/>
              <a:chExt cx="11083683" cy="180936"/>
            </a:xfrm>
          </p:grpSpPr>
          <p:cxnSp>
            <p:nvCxnSpPr>
              <p:cNvPr id="158" name="Connecteur droit 157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cteur droit 158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6" name="Grouper 165"/>
          <p:cNvGrpSpPr/>
          <p:nvPr/>
        </p:nvGrpSpPr>
        <p:grpSpPr>
          <a:xfrm>
            <a:off x="201660" y="4752870"/>
            <a:ext cx="11083683" cy="1276568"/>
            <a:chOff x="160606" y="373366"/>
            <a:chExt cx="11083683" cy="1276568"/>
          </a:xfrm>
        </p:grpSpPr>
        <p:grpSp>
          <p:nvGrpSpPr>
            <p:cNvPr id="167" name="Grouper 166"/>
            <p:cNvGrpSpPr/>
            <p:nvPr/>
          </p:nvGrpSpPr>
          <p:grpSpPr>
            <a:xfrm>
              <a:off x="160606" y="373366"/>
              <a:ext cx="11083683" cy="180936"/>
              <a:chOff x="160606" y="373366"/>
              <a:chExt cx="11083683" cy="180936"/>
            </a:xfrm>
          </p:grpSpPr>
          <p:cxnSp>
            <p:nvCxnSpPr>
              <p:cNvPr id="177" name="Connecteur droit 176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Connecteur droit 177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er 167"/>
            <p:cNvGrpSpPr/>
            <p:nvPr/>
          </p:nvGrpSpPr>
          <p:grpSpPr>
            <a:xfrm>
              <a:off x="160606" y="743461"/>
              <a:ext cx="11083683" cy="180936"/>
              <a:chOff x="160606" y="373366"/>
              <a:chExt cx="11083683" cy="180936"/>
            </a:xfrm>
          </p:grpSpPr>
          <p:cxnSp>
            <p:nvCxnSpPr>
              <p:cNvPr id="175" name="Connecteur droit 174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Connecteur droit 175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er 168"/>
            <p:cNvGrpSpPr/>
            <p:nvPr/>
          </p:nvGrpSpPr>
          <p:grpSpPr>
            <a:xfrm>
              <a:off x="160606" y="1098903"/>
              <a:ext cx="11083683" cy="180936"/>
              <a:chOff x="160606" y="373366"/>
              <a:chExt cx="11083683" cy="180936"/>
            </a:xfrm>
          </p:grpSpPr>
          <p:cxnSp>
            <p:nvCxnSpPr>
              <p:cNvPr id="173" name="Connecteur droit 172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Connecteur droit 173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er 169"/>
            <p:cNvGrpSpPr/>
            <p:nvPr/>
          </p:nvGrpSpPr>
          <p:grpSpPr>
            <a:xfrm>
              <a:off x="160606" y="1468998"/>
              <a:ext cx="11083683" cy="180936"/>
              <a:chOff x="160606" y="373366"/>
              <a:chExt cx="11083683" cy="180936"/>
            </a:xfrm>
          </p:grpSpPr>
          <p:cxnSp>
            <p:nvCxnSpPr>
              <p:cNvPr id="171" name="Connecteur droit 170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Connecteur droit 171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9" name="Grouper 178"/>
          <p:cNvGrpSpPr/>
          <p:nvPr/>
        </p:nvGrpSpPr>
        <p:grpSpPr>
          <a:xfrm>
            <a:off x="194809" y="6221482"/>
            <a:ext cx="11083683" cy="1276568"/>
            <a:chOff x="160606" y="373366"/>
            <a:chExt cx="11083683" cy="1276568"/>
          </a:xfrm>
        </p:grpSpPr>
        <p:grpSp>
          <p:nvGrpSpPr>
            <p:cNvPr id="180" name="Grouper 179"/>
            <p:cNvGrpSpPr/>
            <p:nvPr/>
          </p:nvGrpSpPr>
          <p:grpSpPr>
            <a:xfrm>
              <a:off x="160606" y="373366"/>
              <a:ext cx="11083683" cy="180936"/>
              <a:chOff x="160606" y="373366"/>
              <a:chExt cx="11083683" cy="180936"/>
            </a:xfrm>
          </p:grpSpPr>
          <p:cxnSp>
            <p:nvCxnSpPr>
              <p:cNvPr id="190" name="Connecteur droit 18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Connecteur droit 19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Grouper 180"/>
            <p:cNvGrpSpPr/>
            <p:nvPr/>
          </p:nvGrpSpPr>
          <p:grpSpPr>
            <a:xfrm>
              <a:off x="160606" y="743461"/>
              <a:ext cx="11083683" cy="180936"/>
              <a:chOff x="160606" y="373366"/>
              <a:chExt cx="11083683" cy="180936"/>
            </a:xfrm>
          </p:grpSpPr>
          <p:cxnSp>
            <p:nvCxnSpPr>
              <p:cNvPr id="188" name="Connecteur droit 187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Connecteur droit 188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Grouper 181"/>
            <p:cNvGrpSpPr/>
            <p:nvPr/>
          </p:nvGrpSpPr>
          <p:grpSpPr>
            <a:xfrm>
              <a:off x="160606" y="1098903"/>
              <a:ext cx="11083683" cy="180936"/>
              <a:chOff x="160606" y="373366"/>
              <a:chExt cx="11083683" cy="180936"/>
            </a:xfrm>
          </p:grpSpPr>
          <p:cxnSp>
            <p:nvCxnSpPr>
              <p:cNvPr id="186" name="Connecteur droit 185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Connecteur droit 186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Grouper 182"/>
            <p:cNvGrpSpPr/>
            <p:nvPr/>
          </p:nvGrpSpPr>
          <p:grpSpPr>
            <a:xfrm>
              <a:off x="160606" y="1468998"/>
              <a:ext cx="11083683" cy="180936"/>
              <a:chOff x="160606" y="373366"/>
              <a:chExt cx="11083683" cy="180936"/>
            </a:xfrm>
          </p:grpSpPr>
          <p:cxnSp>
            <p:nvCxnSpPr>
              <p:cNvPr id="184" name="Connecteur droit 18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Connecteur droit 18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3" name="Grouper 192"/>
          <p:cNvGrpSpPr/>
          <p:nvPr/>
        </p:nvGrpSpPr>
        <p:grpSpPr>
          <a:xfrm>
            <a:off x="178860" y="7690094"/>
            <a:ext cx="11083683" cy="180936"/>
            <a:chOff x="160606" y="373366"/>
            <a:chExt cx="11083683" cy="180936"/>
          </a:xfrm>
        </p:grpSpPr>
        <p:cxnSp>
          <p:nvCxnSpPr>
            <p:cNvPr id="203" name="Connecteur droit 202"/>
            <p:cNvCxnSpPr/>
            <p:nvPr/>
          </p:nvCxnSpPr>
          <p:spPr>
            <a:xfrm>
              <a:off x="160606" y="554302"/>
              <a:ext cx="11075451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Connecteur droit 203"/>
            <p:cNvCxnSpPr/>
            <p:nvPr/>
          </p:nvCxnSpPr>
          <p:spPr>
            <a:xfrm>
              <a:off x="168838" y="373366"/>
              <a:ext cx="11075451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Grouper 193"/>
          <p:cNvGrpSpPr/>
          <p:nvPr/>
        </p:nvGrpSpPr>
        <p:grpSpPr>
          <a:xfrm>
            <a:off x="178860" y="8060189"/>
            <a:ext cx="11083683" cy="180936"/>
            <a:chOff x="160606" y="373366"/>
            <a:chExt cx="11083683" cy="180936"/>
          </a:xfrm>
        </p:grpSpPr>
        <p:cxnSp>
          <p:nvCxnSpPr>
            <p:cNvPr id="201" name="Connecteur droit 200"/>
            <p:cNvCxnSpPr/>
            <p:nvPr/>
          </p:nvCxnSpPr>
          <p:spPr>
            <a:xfrm>
              <a:off x="160606" y="554302"/>
              <a:ext cx="11075451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Connecteur droit 201"/>
            <p:cNvCxnSpPr/>
            <p:nvPr/>
          </p:nvCxnSpPr>
          <p:spPr>
            <a:xfrm>
              <a:off x="168838" y="373366"/>
              <a:ext cx="11075451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5" name="Grouper 194"/>
          <p:cNvGrpSpPr/>
          <p:nvPr/>
        </p:nvGrpSpPr>
        <p:grpSpPr>
          <a:xfrm>
            <a:off x="178860" y="8415631"/>
            <a:ext cx="11083683" cy="180936"/>
            <a:chOff x="160606" y="373366"/>
            <a:chExt cx="11083683" cy="180936"/>
          </a:xfrm>
        </p:grpSpPr>
        <p:cxnSp>
          <p:nvCxnSpPr>
            <p:cNvPr id="199" name="Connecteur droit 198"/>
            <p:cNvCxnSpPr/>
            <p:nvPr/>
          </p:nvCxnSpPr>
          <p:spPr>
            <a:xfrm>
              <a:off x="160606" y="554302"/>
              <a:ext cx="11075451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/>
            <p:nvPr/>
          </p:nvCxnSpPr>
          <p:spPr>
            <a:xfrm>
              <a:off x="168838" y="373366"/>
              <a:ext cx="11075451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8" name="Connecteur droit 197"/>
          <p:cNvCxnSpPr/>
          <p:nvPr/>
        </p:nvCxnSpPr>
        <p:spPr>
          <a:xfrm>
            <a:off x="187092" y="8792898"/>
            <a:ext cx="11075451" cy="0"/>
          </a:xfrm>
          <a:prstGeom prst="line">
            <a:avLst/>
          </a:prstGeom>
          <a:ln w="31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8" name="Grouper 217"/>
          <p:cNvGrpSpPr/>
          <p:nvPr/>
        </p:nvGrpSpPr>
        <p:grpSpPr>
          <a:xfrm>
            <a:off x="374461" y="176583"/>
            <a:ext cx="1285666" cy="8609145"/>
            <a:chOff x="345171" y="176582"/>
            <a:chExt cx="1285666" cy="8609145"/>
          </a:xfrm>
        </p:grpSpPr>
        <p:grpSp>
          <p:nvGrpSpPr>
            <p:cNvPr id="206" name="Grouper 205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16" name="Connecteur droit 215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Connecteur droit 216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7" name="Grouper 206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14" name="Connecteur droit 21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Connecteur droit 21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8" name="Grouper 207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12" name="Connecteur droit 211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cteur droit 212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Grouper 208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10" name="Connecteur droit 20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Connecteur droit 21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9" name="Grouper 218"/>
          <p:cNvGrpSpPr/>
          <p:nvPr/>
        </p:nvGrpSpPr>
        <p:grpSpPr>
          <a:xfrm>
            <a:off x="1854685" y="173210"/>
            <a:ext cx="1285666" cy="8609145"/>
            <a:chOff x="345171" y="176582"/>
            <a:chExt cx="1285666" cy="8609145"/>
          </a:xfrm>
        </p:grpSpPr>
        <p:grpSp>
          <p:nvGrpSpPr>
            <p:cNvPr id="220" name="Grouper 219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30" name="Connecteur droit 22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Connecteur droit 23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1" name="Grouper 220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28" name="Connecteur droit 227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Connecteur droit 228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Grouper 221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26" name="Connecteur droit 225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Connecteur droit 226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Grouper 222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24" name="Connecteur droit 22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Connecteur droit 22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2" name="Grouper 231"/>
          <p:cNvGrpSpPr/>
          <p:nvPr/>
        </p:nvGrpSpPr>
        <p:grpSpPr>
          <a:xfrm>
            <a:off x="3335709" y="171858"/>
            <a:ext cx="1285666" cy="8609145"/>
            <a:chOff x="345171" y="176582"/>
            <a:chExt cx="1285666" cy="8609145"/>
          </a:xfrm>
        </p:grpSpPr>
        <p:grpSp>
          <p:nvGrpSpPr>
            <p:cNvPr id="233" name="Grouper 232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43" name="Connecteur droit 242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Connecteur droit 243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4" name="Grouper 233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41" name="Connecteur droit 240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Connecteur droit 241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Grouper 234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39" name="Connecteur droit 238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Connecteur droit 239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Grouper 235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37" name="Connecteur droit 236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Connecteur droit 237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5" name="Grouper 244"/>
          <p:cNvGrpSpPr/>
          <p:nvPr/>
        </p:nvGrpSpPr>
        <p:grpSpPr>
          <a:xfrm>
            <a:off x="4791652" y="175055"/>
            <a:ext cx="1285666" cy="8609145"/>
            <a:chOff x="345171" y="176582"/>
            <a:chExt cx="1285666" cy="8609145"/>
          </a:xfrm>
        </p:grpSpPr>
        <p:grpSp>
          <p:nvGrpSpPr>
            <p:cNvPr id="246" name="Grouper 245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56" name="Connecteur droit 255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Connecteur droit 256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7" name="Grouper 246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54" name="Connecteur droit 253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Connecteur droit 254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Grouper 247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52" name="Connecteur droit 251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Connecteur droit 252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9" name="Grouper 248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50" name="Connecteur droit 24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Connecteur droit 25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8" name="Grouper 257"/>
          <p:cNvGrpSpPr/>
          <p:nvPr/>
        </p:nvGrpSpPr>
        <p:grpSpPr>
          <a:xfrm>
            <a:off x="6247595" y="178252"/>
            <a:ext cx="1285666" cy="8609145"/>
            <a:chOff x="345171" y="176582"/>
            <a:chExt cx="1285666" cy="8609145"/>
          </a:xfrm>
        </p:grpSpPr>
        <p:grpSp>
          <p:nvGrpSpPr>
            <p:cNvPr id="259" name="Grouper 258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69" name="Connecteur droit 268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Connecteur droit 269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Grouper 259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67" name="Connecteur droit 266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Connecteur droit 267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Grouper 260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65" name="Connecteur droit 264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Connecteur droit 265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Grouper 261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63" name="Connecteur droit 262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1" name="Grouper 270"/>
          <p:cNvGrpSpPr/>
          <p:nvPr/>
        </p:nvGrpSpPr>
        <p:grpSpPr>
          <a:xfrm>
            <a:off x="7715350" y="175440"/>
            <a:ext cx="1285666" cy="8609145"/>
            <a:chOff x="345171" y="176582"/>
            <a:chExt cx="1285666" cy="8609145"/>
          </a:xfrm>
        </p:grpSpPr>
        <p:grpSp>
          <p:nvGrpSpPr>
            <p:cNvPr id="272" name="Grouper 271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82" name="Connecteur droit 281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Connecteur droit 282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3" name="Grouper 272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80" name="Connecteur droit 279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Connecteur droit 280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4" name="Grouper 273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78" name="Connecteur droit 277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Connecteur droit 278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5" name="Grouper 274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76" name="Connecteur droit 275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Connecteur droit 276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4" name="Grouper 283"/>
          <p:cNvGrpSpPr/>
          <p:nvPr/>
        </p:nvGrpSpPr>
        <p:grpSpPr>
          <a:xfrm>
            <a:off x="9195220" y="173879"/>
            <a:ext cx="1285666" cy="8609145"/>
            <a:chOff x="345171" y="176582"/>
            <a:chExt cx="1285666" cy="8609145"/>
          </a:xfrm>
        </p:grpSpPr>
        <p:grpSp>
          <p:nvGrpSpPr>
            <p:cNvPr id="285" name="Grouper 284"/>
            <p:cNvGrpSpPr/>
            <p:nvPr/>
          </p:nvGrpSpPr>
          <p:grpSpPr>
            <a:xfrm rot="16200000">
              <a:off x="-386893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95" name="Connecteur droit 294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Connecteur droit 295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6" name="Grouper 285"/>
            <p:cNvGrpSpPr/>
            <p:nvPr/>
          </p:nvGrpSpPr>
          <p:grpSpPr>
            <a:xfrm rot="16200000">
              <a:off x="-3498839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93" name="Connecteur droit 292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Connecteur droit 293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7" name="Grouper 286"/>
            <p:cNvGrpSpPr/>
            <p:nvPr/>
          </p:nvGrpSpPr>
          <p:grpSpPr>
            <a:xfrm rot="16200000">
              <a:off x="-3143397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91" name="Connecteur droit 290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Connecteur droit 291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8" name="Grouper 287"/>
            <p:cNvGrpSpPr/>
            <p:nvPr/>
          </p:nvGrpSpPr>
          <p:grpSpPr>
            <a:xfrm rot="16200000">
              <a:off x="-2764204" y="4390687"/>
              <a:ext cx="8609145" cy="180936"/>
              <a:chOff x="160606" y="373366"/>
              <a:chExt cx="11083683" cy="180936"/>
            </a:xfrm>
          </p:grpSpPr>
          <p:cxnSp>
            <p:nvCxnSpPr>
              <p:cNvPr id="289" name="Connecteur droit 288"/>
              <p:cNvCxnSpPr/>
              <p:nvPr/>
            </p:nvCxnSpPr>
            <p:spPr>
              <a:xfrm>
                <a:off x="160606" y="554302"/>
                <a:ext cx="11075451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Connecteur droit 289"/>
              <p:cNvCxnSpPr/>
              <p:nvPr/>
            </p:nvCxnSpPr>
            <p:spPr>
              <a:xfrm>
                <a:off x="168838" y="373366"/>
                <a:ext cx="11075451" cy="0"/>
              </a:xfrm>
              <a:prstGeom prst="line">
                <a:avLst/>
              </a:prstGeom>
              <a:ln w="31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8" name="Grouper 297"/>
          <p:cNvGrpSpPr/>
          <p:nvPr/>
        </p:nvGrpSpPr>
        <p:grpSpPr>
          <a:xfrm rot="16200000">
            <a:off x="6444120" y="4369299"/>
            <a:ext cx="8609145" cy="180936"/>
            <a:chOff x="160606" y="373366"/>
            <a:chExt cx="11083683" cy="180936"/>
          </a:xfrm>
        </p:grpSpPr>
        <p:cxnSp>
          <p:nvCxnSpPr>
            <p:cNvPr id="308" name="Connecteur droit 307"/>
            <p:cNvCxnSpPr/>
            <p:nvPr/>
          </p:nvCxnSpPr>
          <p:spPr>
            <a:xfrm>
              <a:off x="160606" y="554302"/>
              <a:ext cx="11075451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Connecteur droit 308"/>
            <p:cNvCxnSpPr/>
            <p:nvPr/>
          </p:nvCxnSpPr>
          <p:spPr>
            <a:xfrm>
              <a:off x="168838" y="373366"/>
              <a:ext cx="11075451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9" name="Grouper 298"/>
          <p:cNvGrpSpPr/>
          <p:nvPr/>
        </p:nvGrpSpPr>
        <p:grpSpPr>
          <a:xfrm rot="16200000">
            <a:off x="6814215" y="4369299"/>
            <a:ext cx="8609145" cy="180936"/>
            <a:chOff x="160606" y="373366"/>
            <a:chExt cx="11083683" cy="180936"/>
          </a:xfrm>
        </p:grpSpPr>
        <p:cxnSp>
          <p:nvCxnSpPr>
            <p:cNvPr id="306" name="Connecteur droit 305"/>
            <p:cNvCxnSpPr/>
            <p:nvPr/>
          </p:nvCxnSpPr>
          <p:spPr>
            <a:xfrm>
              <a:off x="160606" y="554302"/>
              <a:ext cx="11075451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Connecteur droit 306"/>
            <p:cNvCxnSpPr/>
            <p:nvPr/>
          </p:nvCxnSpPr>
          <p:spPr>
            <a:xfrm>
              <a:off x="168838" y="373366"/>
              <a:ext cx="11075451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" name="Grouper 310"/>
          <p:cNvGrpSpPr/>
          <p:nvPr/>
        </p:nvGrpSpPr>
        <p:grpSpPr>
          <a:xfrm>
            <a:off x="1958102" y="4916901"/>
            <a:ext cx="7620816" cy="2573523"/>
            <a:chOff x="1747486" y="1511792"/>
            <a:chExt cx="8234892" cy="2868487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7486" y="1511792"/>
              <a:ext cx="8234892" cy="2868487"/>
            </a:xfrm>
            <a:prstGeom prst="rect">
              <a:avLst/>
            </a:prstGeom>
            <a:ln w="28575">
              <a:noFill/>
            </a:ln>
          </p:spPr>
        </p:pic>
        <p:sp>
          <p:nvSpPr>
            <p:cNvPr id="310" name="Rectangle 309"/>
            <p:cNvSpPr/>
            <p:nvPr/>
          </p:nvSpPr>
          <p:spPr>
            <a:xfrm>
              <a:off x="1893139" y="1643504"/>
              <a:ext cx="7925376" cy="2594477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313" name="Image 3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923" y="347880"/>
            <a:ext cx="2364645" cy="32400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1261426" y="4362955"/>
            <a:ext cx="1504227" cy="50804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11265065" y="4745352"/>
            <a:ext cx="81791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/>
              <a:t>PIN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11778570" y="4739375"/>
            <a:ext cx="8744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/>
              <a:t>Affectation</a:t>
            </a:r>
            <a:endParaRPr lang="fr-FR" sz="1050" b="1" dirty="0"/>
          </a:p>
        </p:txBody>
      </p:sp>
      <p:sp>
        <p:nvSpPr>
          <p:cNvPr id="40" name="ZoneTexte 39"/>
          <p:cNvSpPr txBox="1"/>
          <p:nvPr/>
        </p:nvSpPr>
        <p:spPr>
          <a:xfrm>
            <a:off x="11625219" y="4395551"/>
            <a:ext cx="874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Arduino</a:t>
            </a:r>
          </a:p>
        </p:txBody>
      </p:sp>
      <p:cxnSp>
        <p:nvCxnSpPr>
          <p:cNvPr id="42" name="Connecteur droit 41"/>
          <p:cNvCxnSpPr/>
          <p:nvPr/>
        </p:nvCxnSpPr>
        <p:spPr>
          <a:xfrm flipV="1">
            <a:off x="11254547" y="4736408"/>
            <a:ext cx="1505300" cy="10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 flipV="1">
            <a:off x="11266901" y="4971044"/>
            <a:ext cx="1501927" cy="537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>
            <a:off x="11262779" y="5166439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/>
          <p:cNvCxnSpPr/>
          <p:nvPr/>
        </p:nvCxnSpPr>
        <p:spPr>
          <a:xfrm>
            <a:off x="11262779" y="5353617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11262779" y="5540795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>
            <a:off x="11262779" y="5727973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>
            <a:off x="11262779" y="5915151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>
            <a:off x="11262779" y="6102329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11262779" y="6289507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 flipV="1">
            <a:off x="11594647" y="4744234"/>
            <a:ext cx="11406" cy="46991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/>
          <p:cNvCxnSpPr/>
          <p:nvPr/>
        </p:nvCxnSpPr>
        <p:spPr>
          <a:xfrm>
            <a:off x="11262779" y="6476685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/>
          <p:cNvCxnSpPr/>
          <p:nvPr/>
        </p:nvCxnSpPr>
        <p:spPr>
          <a:xfrm>
            <a:off x="11262779" y="6663863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/>
          <p:cNvCxnSpPr/>
          <p:nvPr/>
        </p:nvCxnSpPr>
        <p:spPr>
          <a:xfrm>
            <a:off x="11262779" y="6851041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/>
          <p:cNvCxnSpPr/>
          <p:nvPr/>
        </p:nvCxnSpPr>
        <p:spPr>
          <a:xfrm>
            <a:off x="11262779" y="7038219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/>
          <p:cNvCxnSpPr/>
          <p:nvPr/>
        </p:nvCxnSpPr>
        <p:spPr>
          <a:xfrm>
            <a:off x="11262779" y="7225397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/>
          <p:cNvCxnSpPr/>
          <p:nvPr/>
        </p:nvCxnSpPr>
        <p:spPr>
          <a:xfrm>
            <a:off x="11262779" y="7412575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/>
          <p:cNvCxnSpPr/>
          <p:nvPr/>
        </p:nvCxnSpPr>
        <p:spPr>
          <a:xfrm>
            <a:off x="11262779" y="7599753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/>
          <p:cNvCxnSpPr/>
          <p:nvPr/>
        </p:nvCxnSpPr>
        <p:spPr>
          <a:xfrm>
            <a:off x="11264366" y="7786931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/>
          <p:cNvCxnSpPr/>
          <p:nvPr/>
        </p:nvCxnSpPr>
        <p:spPr>
          <a:xfrm>
            <a:off x="11264366" y="7974109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/>
          <p:cNvCxnSpPr/>
          <p:nvPr/>
        </p:nvCxnSpPr>
        <p:spPr>
          <a:xfrm>
            <a:off x="11264366" y="8161287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/>
          <p:cNvCxnSpPr/>
          <p:nvPr/>
        </p:nvCxnSpPr>
        <p:spPr>
          <a:xfrm>
            <a:off x="11265934" y="8348470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Triangle 344"/>
          <p:cNvSpPr/>
          <p:nvPr/>
        </p:nvSpPr>
        <p:spPr>
          <a:xfrm>
            <a:off x="13763315" y="3765828"/>
            <a:ext cx="113027" cy="101317"/>
          </a:xfrm>
          <a:prstGeom prst="triangl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6" name="Connecteur droit 345"/>
          <p:cNvCxnSpPr/>
          <p:nvPr/>
        </p:nvCxnSpPr>
        <p:spPr>
          <a:xfrm>
            <a:off x="13763315" y="3765677"/>
            <a:ext cx="114821" cy="15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Connecteur droit 348"/>
          <p:cNvCxnSpPr>
            <a:endCxn id="345" idx="3"/>
          </p:cNvCxnSpPr>
          <p:nvPr/>
        </p:nvCxnSpPr>
        <p:spPr>
          <a:xfrm flipV="1">
            <a:off x="13819219" y="3867145"/>
            <a:ext cx="610" cy="17940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Connecteur droit 349"/>
          <p:cNvCxnSpPr/>
          <p:nvPr/>
        </p:nvCxnSpPr>
        <p:spPr>
          <a:xfrm flipV="1">
            <a:off x="13818610" y="3609047"/>
            <a:ext cx="609" cy="15542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ZoneTexte 353"/>
          <p:cNvSpPr txBox="1"/>
          <p:nvPr/>
        </p:nvSpPr>
        <p:spPr>
          <a:xfrm>
            <a:off x="13034507" y="4133264"/>
            <a:ext cx="48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R=220Ω</a:t>
            </a:r>
          </a:p>
        </p:txBody>
      </p:sp>
      <p:sp>
        <p:nvSpPr>
          <p:cNvPr id="355" name="ZoneTexte 354"/>
          <p:cNvSpPr txBox="1"/>
          <p:nvPr/>
        </p:nvSpPr>
        <p:spPr>
          <a:xfrm>
            <a:off x="13367241" y="3595413"/>
            <a:ext cx="158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0000"/>
                </a:solidFill>
              </a:rPr>
              <a:t>+</a:t>
            </a:r>
          </a:p>
        </p:txBody>
      </p:sp>
      <p:grpSp>
        <p:nvGrpSpPr>
          <p:cNvPr id="442" name="Grouper 441"/>
          <p:cNvGrpSpPr/>
          <p:nvPr/>
        </p:nvGrpSpPr>
        <p:grpSpPr>
          <a:xfrm>
            <a:off x="13536122" y="4697543"/>
            <a:ext cx="116369" cy="43677"/>
            <a:chOff x="12008574" y="4806881"/>
            <a:chExt cx="116369" cy="43677"/>
          </a:xfrm>
        </p:grpSpPr>
        <p:cxnSp>
          <p:nvCxnSpPr>
            <p:cNvPr id="356" name="Connecteur droit 355"/>
            <p:cNvCxnSpPr/>
            <p:nvPr/>
          </p:nvCxnSpPr>
          <p:spPr>
            <a:xfrm>
              <a:off x="12008574" y="4806881"/>
              <a:ext cx="11636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Connecteur droit 356"/>
            <p:cNvCxnSpPr/>
            <p:nvPr/>
          </p:nvCxnSpPr>
          <p:spPr>
            <a:xfrm>
              <a:off x="12025198" y="4821440"/>
              <a:ext cx="8312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Connecteur droit 357"/>
            <p:cNvCxnSpPr/>
            <p:nvPr/>
          </p:nvCxnSpPr>
          <p:spPr>
            <a:xfrm>
              <a:off x="12041822" y="4835999"/>
              <a:ext cx="4987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Connecteur droit 358"/>
            <p:cNvCxnSpPr/>
            <p:nvPr/>
          </p:nvCxnSpPr>
          <p:spPr>
            <a:xfrm>
              <a:off x="12050134" y="4850558"/>
              <a:ext cx="3324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0" name="Connecteur droit 359"/>
          <p:cNvCxnSpPr>
            <a:stCxn id="374" idx="5"/>
          </p:cNvCxnSpPr>
          <p:nvPr/>
        </p:nvCxnSpPr>
        <p:spPr>
          <a:xfrm flipH="1">
            <a:off x="13593557" y="4389202"/>
            <a:ext cx="2994" cy="302757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Ellipse 370"/>
          <p:cNvSpPr/>
          <p:nvPr/>
        </p:nvSpPr>
        <p:spPr>
          <a:xfrm>
            <a:off x="13445886" y="3688582"/>
            <a:ext cx="284332" cy="27946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374" name="Ellipse 373"/>
          <p:cNvSpPr/>
          <p:nvPr/>
        </p:nvSpPr>
        <p:spPr>
          <a:xfrm>
            <a:off x="13422716" y="4216669"/>
            <a:ext cx="203660" cy="202135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dirty="0">
              <a:solidFill>
                <a:schemeClr val="tx1"/>
              </a:solidFill>
            </a:endParaRPr>
          </a:p>
        </p:txBody>
      </p:sp>
      <p:cxnSp>
        <p:nvCxnSpPr>
          <p:cNvPr id="376" name="Connecteur droit 375"/>
          <p:cNvCxnSpPr/>
          <p:nvPr/>
        </p:nvCxnSpPr>
        <p:spPr>
          <a:xfrm>
            <a:off x="13499157" y="4243476"/>
            <a:ext cx="0" cy="1429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Connecteur droit 376"/>
          <p:cNvCxnSpPr/>
          <p:nvPr/>
        </p:nvCxnSpPr>
        <p:spPr>
          <a:xfrm flipH="1">
            <a:off x="13495359" y="4238798"/>
            <a:ext cx="84213" cy="7124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Connecteur droit 380"/>
          <p:cNvCxnSpPr>
            <a:stCxn id="374" idx="5"/>
          </p:cNvCxnSpPr>
          <p:nvPr/>
        </p:nvCxnSpPr>
        <p:spPr>
          <a:xfrm flipH="1" flipV="1">
            <a:off x="13495803" y="4317061"/>
            <a:ext cx="100749" cy="72141"/>
          </a:xfrm>
          <a:prstGeom prst="line">
            <a:avLst/>
          </a:prstGeom>
          <a:ln w="9525">
            <a:solidFill>
              <a:schemeClr val="tx1"/>
            </a:soli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3" name="Grouper 372"/>
          <p:cNvGrpSpPr/>
          <p:nvPr/>
        </p:nvGrpSpPr>
        <p:grpSpPr>
          <a:xfrm>
            <a:off x="13082976" y="4297384"/>
            <a:ext cx="405308" cy="62805"/>
            <a:chOff x="11635160" y="4370667"/>
            <a:chExt cx="405308" cy="62805"/>
          </a:xfrm>
        </p:grpSpPr>
        <p:sp>
          <p:nvSpPr>
            <p:cNvPr id="348" name="Forme libre 347"/>
            <p:cNvSpPr/>
            <p:nvPr/>
          </p:nvSpPr>
          <p:spPr>
            <a:xfrm flipV="1">
              <a:off x="11761155" y="4370667"/>
              <a:ext cx="153966" cy="62805"/>
            </a:xfrm>
            <a:custGeom>
              <a:avLst/>
              <a:gdLst>
                <a:gd name="connsiteX0" fmla="*/ 0 w 1197864"/>
                <a:gd name="connsiteY0" fmla="*/ 155448 h 274320"/>
                <a:gd name="connsiteX1" fmla="*/ 192024 w 1197864"/>
                <a:gd name="connsiteY1" fmla="*/ 0 h 274320"/>
                <a:gd name="connsiteX2" fmla="*/ 292608 w 1197864"/>
                <a:gd name="connsiteY2" fmla="*/ 265176 h 274320"/>
                <a:gd name="connsiteX3" fmla="*/ 393192 w 1197864"/>
                <a:gd name="connsiteY3" fmla="*/ 128016 h 274320"/>
                <a:gd name="connsiteX4" fmla="*/ 576072 w 1197864"/>
                <a:gd name="connsiteY4" fmla="*/ 274320 h 274320"/>
                <a:gd name="connsiteX5" fmla="*/ 786384 w 1197864"/>
                <a:gd name="connsiteY5" fmla="*/ 36576 h 274320"/>
                <a:gd name="connsiteX6" fmla="*/ 932688 w 1197864"/>
                <a:gd name="connsiteY6" fmla="*/ 256032 h 274320"/>
                <a:gd name="connsiteX7" fmla="*/ 1161288 w 1197864"/>
                <a:gd name="connsiteY7" fmla="*/ 18288 h 274320"/>
                <a:gd name="connsiteX8" fmla="*/ 1197864 w 1197864"/>
                <a:gd name="connsiteY8" fmla="*/ 173736 h 274320"/>
                <a:gd name="connsiteX0" fmla="*/ 0 w 1197864"/>
                <a:gd name="connsiteY0" fmla="*/ 155448 h 274320"/>
                <a:gd name="connsiteX1" fmla="*/ 192024 w 1197864"/>
                <a:gd name="connsiteY1" fmla="*/ 0 h 274320"/>
                <a:gd name="connsiteX2" fmla="*/ 292608 w 1197864"/>
                <a:gd name="connsiteY2" fmla="*/ 265176 h 274320"/>
                <a:gd name="connsiteX3" fmla="*/ 420624 w 1197864"/>
                <a:gd name="connsiteY3" fmla="*/ 36576 h 274320"/>
                <a:gd name="connsiteX4" fmla="*/ 576072 w 1197864"/>
                <a:gd name="connsiteY4" fmla="*/ 274320 h 274320"/>
                <a:gd name="connsiteX5" fmla="*/ 786384 w 1197864"/>
                <a:gd name="connsiteY5" fmla="*/ 36576 h 274320"/>
                <a:gd name="connsiteX6" fmla="*/ 932688 w 1197864"/>
                <a:gd name="connsiteY6" fmla="*/ 256032 h 274320"/>
                <a:gd name="connsiteX7" fmla="*/ 1161288 w 1197864"/>
                <a:gd name="connsiteY7" fmla="*/ 18288 h 274320"/>
                <a:gd name="connsiteX8" fmla="*/ 1197864 w 1197864"/>
                <a:gd name="connsiteY8" fmla="*/ 173736 h 274320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786384 w 1197864"/>
                <a:gd name="connsiteY5" fmla="*/ 36576 h 283464"/>
                <a:gd name="connsiteX6" fmla="*/ 932688 w 1197864"/>
                <a:gd name="connsiteY6" fmla="*/ 256032 h 283464"/>
                <a:gd name="connsiteX7" fmla="*/ 1161288 w 1197864"/>
                <a:gd name="connsiteY7" fmla="*/ 18288 h 283464"/>
                <a:gd name="connsiteX8" fmla="*/ 1197864 w 1197864"/>
                <a:gd name="connsiteY8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932688 w 1197864"/>
                <a:gd name="connsiteY6" fmla="*/ 256032 h 283464"/>
                <a:gd name="connsiteX7" fmla="*/ 1161288 w 1197864"/>
                <a:gd name="connsiteY7" fmla="*/ 18288 h 283464"/>
                <a:gd name="connsiteX8" fmla="*/ 1197864 w 1197864"/>
                <a:gd name="connsiteY8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1161288 w 1197864"/>
                <a:gd name="connsiteY6" fmla="*/ 18288 h 283464"/>
                <a:gd name="connsiteX7" fmla="*/ 1197864 w 1197864"/>
                <a:gd name="connsiteY7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1197864 w 1197864"/>
                <a:gd name="connsiteY6" fmla="*/ 173736 h 283464"/>
                <a:gd name="connsiteX0" fmla="*/ 0 w 841248"/>
                <a:gd name="connsiteY0" fmla="*/ 155448 h 283464"/>
                <a:gd name="connsiteX1" fmla="*/ 192024 w 841248"/>
                <a:gd name="connsiteY1" fmla="*/ 0 h 283464"/>
                <a:gd name="connsiteX2" fmla="*/ 292608 w 841248"/>
                <a:gd name="connsiteY2" fmla="*/ 265176 h 283464"/>
                <a:gd name="connsiteX3" fmla="*/ 420624 w 841248"/>
                <a:gd name="connsiteY3" fmla="*/ 36576 h 283464"/>
                <a:gd name="connsiteX4" fmla="*/ 521208 w 841248"/>
                <a:gd name="connsiteY4" fmla="*/ 283464 h 283464"/>
                <a:gd name="connsiteX5" fmla="*/ 676656 w 841248"/>
                <a:gd name="connsiteY5" fmla="*/ 27432 h 283464"/>
                <a:gd name="connsiteX6" fmla="*/ 841248 w 841248"/>
                <a:gd name="connsiteY6" fmla="*/ 265176 h 283464"/>
                <a:gd name="connsiteX0" fmla="*/ 0 w 841248"/>
                <a:gd name="connsiteY0" fmla="*/ 219456 h 283464"/>
                <a:gd name="connsiteX1" fmla="*/ 192024 w 841248"/>
                <a:gd name="connsiteY1" fmla="*/ 0 h 283464"/>
                <a:gd name="connsiteX2" fmla="*/ 292608 w 841248"/>
                <a:gd name="connsiteY2" fmla="*/ 265176 h 283464"/>
                <a:gd name="connsiteX3" fmla="*/ 420624 w 841248"/>
                <a:gd name="connsiteY3" fmla="*/ 36576 h 283464"/>
                <a:gd name="connsiteX4" fmla="*/ 521208 w 841248"/>
                <a:gd name="connsiteY4" fmla="*/ 283464 h 283464"/>
                <a:gd name="connsiteX5" fmla="*/ 676656 w 841248"/>
                <a:gd name="connsiteY5" fmla="*/ 27432 h 283464"/>
                <a:gd name="connsiteX6" fmla="*/ 841248 w 841248"/>
                <a:gd name="connsiteY6" fmla="*/ 265176 h 283464"/>
                <a:gd name="connsiteX0" fmla="*/ 0 w 841248"/>
                <a:gd name="connsiteY0" fmla="*/ 192024 h 256032"/>
                <a:gd name="connsiteX1" fmla="*/ 182880 w 841248"/>
                <a:gd name="connsiteY1" fmla="*/ 9144 h 256032"/>
                <a:gd name="connsiteX2" fmla="*/ 292608 w 841248"/>
                <a:gd name="connsiteY2" fmla="*/ 237744 h 256032"/>
                <a:gd name="connsiteX3" fmla="*/ 420624 w 841248"/>
                <a:gd name="connsiteY3" fmla="*/ 9144 h 256032"/>
                <a:gd name="connsiteX4" fmla="*/ 521208 w 841248"/>
                <a:gd name="connsiteY4" fmla="*/ 256032 h 256032"/>
                <a:gd name="connsiteX5" fmla="*/ 676656 w 841248"/>
                <a:gd name="connsiteY5" fmla="*/ 0 h 256032"/>
                <a:gd name="connsiteX6" fmla="*/ 841248 w 841248"/>
                <a:gd name="connsiteY6" fmla="*/ 237744 h 256032"/>
                <a:gd name="connsiteX0" fmla="*/ 0 w 841248"/>
                <a:gd name="connsiteY0" fmla="*/ 192024 h 356616"/>
                <a:gd name="connsiteX1" fmla="*/ 182880 w 841248"/>
                <a:gd name="connsiteY1" fmla="*/ 9144 h 356616"/>
                <a:gd name="connsiteX2" fmla="*/ 283464 w 841248"/>
                <a:gd name="connsiteY2" fmla="*/ 356616 h 356616"/>
                <a:gd name="connsiteX3" fmla="*/ 420624 w 841248"/>
                <a:gd name="connsiteY3" fmla="*/ 9144 h 356616"/>
                <a:gd name="connsiteX4" fmla="*/ 521208 w 841248"/>
                <a:gd name="connsiteY4" fmla="*/ 256032 h 356616"/>
                <a:gd name="connsiteX5" fmla="*/ 676656 w 841248"/>
                <a:gd name="connsiteY5" fmla="*/ 0 h 356616"/>
                <a:gd name="connsiteX6" fmla="*/ 841248 w 841248"/>
                <a:gd name="connsiteY6" fmla="*/ 237744 h 356616"/>
                <a:gd name="connsiteX0" fmla="*/ 0 w 841248"/>
                <a:gd name="connsiteY0" fmla="*/ 192024 h 356616"/>
                <a:gd name="connsiteX1" fmla="*/ 182880 w 841248"/>
                <a:gd name="connsiteY1" fmla="*/ 9144 h 356616"/>
                <a:gd name="connsiteX2" fmla="*/ 283464 w 841248"/>
                <a:gd name="connsiteY2" fmla="*/ 356616 h 356616"/>
                <a:gd name="connsiteX3" fmla="*/ 420624 w 841248"/>
                <a:gd name="connsiteY3" fmla="*/ 9144 h 356616"/>
                <a:gd name="connsiteX4" fmla="*/ 512064 w 841248"/>
                <a:gd name="connsiteY4" fmla="*/ 338328 h 356616"/>
                <a:gd name="connsiteX5" fmla="*/ 676656 w 841248"/>
                <a:gd name="connsiteY5" fmla="*/ 0 h 356616"/>
                <a:gd name="connsiteX6" fmla="*/ 841248 w 841248"/>
                <a:gd name="connsiteY6" fmla="*/ 237744 h 356616"/>
                <a:gd name="connsiteX0" fmla="*/ 0 w 838073"/>
                <a:gd name="connsiteY0" fmla="*/ 192024 h 356616"/>
                <a:gd name="connsiteX1" fmla="*/ 182880 w 838073"/>
                <a:gd name="connsiteY1" fmla="*/ 9144 h 356616"/>
                <a:gd name="connsiteX2" fmla="*/ 283464 w 838073"/>
                <a:gd name="connsiteY2" fmla="*/ 356616 h 356616"/>
                <a:gd name="connsiteX3" fmla="*/ 420624 w 838073"/>
                <a:gd name="connsiteY3" fmla="*/ 9144 h 356616"/>
                <a:gd name="connsiteX4" fmla="*/ 512064 w 838073"/>
                <a:gd name="connsiteY4" fmla="*/ 338328 h 356616"/>
                <a:gd name="connsiteX5" fmla="*/ 676656 w 838073"/>
                <a:gd name="connsiteY5" fmla="*/ 0 h 356616"/>
                <a:gd name="connsiteX6" fmla="*/ 838073 w 838073"/>
                <a:gd name="connsiteY6" fmla="*/ 161544 h 356616"/>
                <a:gd name="connsiteX0" fmla="*/ 0 w 838073"/>
                <a:gd name="connsiteY0" fmla="*/ 192024 h 338328"/>
                <a:gd name="connsiteX1" fmla="*/ 182880 w 838073"/>
                <a:gd name="connsiteY1" fmla="*/ 9144 h 338328"/>
                <a:gd name="connsiteX2" fmla="*/ 286639 w 838073"/>
                <a:gd name="connsiteY2" fmla="*/ 226441 h 338328"/>
                <a:gd name="connsiteX3" fmla="*/ 420624 w 838073"/>
                <a:gd name="connsiteY3" fmla="*/ 9144 h 338328"/>
                <a:gd name="connsiteX4" fmla="*/ 512064 w 838073"/>
                <a:gd name="connsiteY4" fmla="*/ 338328 h 338328"/>
                <a:gd name="connsiteX5" fmla="*/ 676656 w 838073"/>
                <a:gd name="connsiteY5" fmla="*/ 0 h 338328"/>
                <a:gd name="connsiteX6" fmla="*/ 838073 w 838073"/>
                <a:gd name="connsiteY6" fmla="*/ 161544 h 338328"/>
                <a:gd name="connsiteX0" fmla="*/ 0 w 838073"/>
                <a:gd name="connsiteY0" fmla="*/ 125349 h 338328"/>
                <a:gd name="connsiteX1" fmla="*/ 182880 w 838073"/>
                <a:gd name="connsiteY1" fmla="*/ 9144 h 338328"/>
                <a:gd name="connsiteX2" fmla="*/ 286639 w 838073"/>
                <a:gd name="connsiteY2" fmla="*/ 226441 h 338328"/>
                <a:gd name="connsiteX3" fmla="*/ 420624 w 838073"/>
                <a:gd name="connsiteY3" fmla="*/ 9144 h 338328"/>
                <a:gd name="connsiteX4" fmla="*/ 512064 w 838073"/>
                <a:gd name="connsiteY4" fmla="*/ 338328 h 338328"/>
                <a:gd name="connsiteX5" fmla="*/ 676656 w 838073"/>
                <a:gd name="connsiteY5" fmla="*/ 0 h 338328"/>
                <a:gd name="connsiteX6" fmla="*/ 838073 w 838073"/>
                <a:gd name="connsiteY6" fmla="*/ 161544 h 338328"/>
                <a:gd name="connsiteX0" fmla="*/ 0 w 838073"/>
                <a:gd name="connsiteY0" fmla="*/ 125730 h 338709"/>
                <a:gd name="connsiteX1" fmla="*/ 141605 w 838073"/>
                <a:gd name="connsiteY1" fmla="*/ 0 h 338709"/>
                <a:gd name="connsiteX2" fmla="*/ 286639 w 838073"/>
                <a:gd name="connsiteY2" fmla="*/ 226822 h 338709"/>
                <a:gd name="connsiteX3" fmla="*/ 420624 w 838073"/>
                <a:gd name="connsiteY3" fmla="*/ 9525 h 338709"/>
                <a:gd name="connsiteX4" fmla="*/ 512064 w 838073"/>
                <a:gd name="connsiteY4" fmla="*/ 338709 h 338709"/>
                <a:gd name="connsiteX5" fmla="*/ 676656 w 838073"/>
                <a:gd name="connsiteY5" fmla="*/ 381 h 338709"/>
                <a:gd name="connsiteX6" fmla="*/ 838073 w 838073"/>
                <a:gd name="connsiteY6" fmla="*/ 161925 h 338709"/>
                <a:gd name="connsiteX0" fmla="*/ 0 w 838073"/>
                <a:gd name="connsiteY0" fmla="*/ 125730 h 338709"/>
                <a:gd name="connsiteX1" fmla="*/ 141605 w 838073"/>
                <a:gd name="connsiteY1" fmla="*/ 0 h 338709"/>
                <a:gd name="connsiteX2" fmla="*/ 245364 w 838073"/>
                <a:gd name="connsiteY2" fmla="*/ 229997 h 338709"/>
                <a:gd name="connsiteX3" fmla="*/ 420624 w 838073"/>
                <a:gd name="connsiteY3" fmla="*/ 9525 h 338709"/>
                <a:gd name="connsiteX4" fmla="*/ 512064 w 838073"/>
                <a:gd name="connsiteY4" fmla="*/ 338709 h 338709"/>
                <a:gd name="connsiteX5" fmla="*/ 676656 w 838073"/>
                <a:gd name="connsiteY5" fmla="*/ 381 h 338709"/>
                <a:gd name="connsiteX6" fmla="*/ 838073 w 838073"/>
                <a:gd name="connsiteY6" fmla="*/ 161925 h 338709"/>
                <a:gd name="connsiteX0" fmla="*/ 0 w 838073"/>
                <a:gd name="connsiteY0" fmla="*/ 125730 h 240284"/>
                <a:gd name="connsiteX1" fmla="*/ 141605 w 838073"/>
                <a:gd name="connsiteY1" fmla="*/ 0 h 240284"/>
                <a:gd name="connsiteX2" fmla="*/ 245364 w 838073"/>
                <a:gd name="connsiteY2" fmla="*/ 229997 h 240284"/>
                <a:gd name="connsiteX3" fmla="*/ 420624 w 838073"/>
                <a:gd name="connsiteY3" fmla="*/ 9525 h 240284"/>
                <a:gd name="connsiteX4" fmla="*/ 578739 w 838073"/>
                <a:gd name="connsiteY4" fmla="*/ 240284 h 240284"/>
                <a:gd name="connsiteX5" fmla="*/ 676656 w 838073"/>
                <a:gd name="connsiteY5" fmla="*/ 381 h 240284"/>
                <a:gd name="connsiteX6" fmla="*/ 838073 w 838073"/>
                <a:gd name="connsiteY6" fmla="*/ 1619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676656 w 841248"/>
                <a:gd name="connsiteY5" fmla="*/ 381 h 240284"/>
                <a:gd name="connsiteX6" fmla="*/ 841248 w 841248"/>
                <a:gd name="connsiteY6" fmla="*/ 1238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708406 w 841248"/>
                <a:gd name="connsiteY5" fmla="*/ 3556 h 240284"/>
                <a:gd name="connsiteX6" fmla="*/ 841248 w 841248"/>
                <a:gd name="connsiteY6" fmla="*/ 1238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692531 w 841248"/>
                <a:gd name="connsiteY5" fmla="*/ 6731 h 240284"/>
                <a:gd name="connsiteX6" fmla="*/ 841248 w 841248"/>
                <a:gd name="connsiteY6" fmla="*/ 123825 h 240284"/>
                <a:gd name="connsiteX0" fmla="*/ 0 w 800608"/>
                <a:gd name="connsiteY0" fmla="*/ 196850 h 240284"/>
                <a:gd name="connsiteX1" fmla="*/ 100965 w 800608"/>
                <a:gd name="connsiteY1" fmla="*/ 0 h 240284"/>
                <a:gd name="connsiteX2" fmla="*/ 204724 w 800608"/>
                <a:gd name="connsiteY2" fmla="*/ 229997 h 240284"/>
                <a:gd name="connsiteX3" fmla="*/ 379984 w 800608"/>
                <a:gd name="connsiteY3" fmla="*/ 9525 h 240284"/>
                <a:gd name="connsiteX4" fmla="*/ 538099 w 800608"/>
                <a:gd name="connsiteY4" fmla="*/ 240284 h 240284"/>
                <a:gd name="connsiteX5" fmla="*/ 651891 w 800608"/>
                <a:gd name="connsiteY5" fmla="*/ 6731 h 240284"/>
                <a:gd name="connsiteX6" fmla="*/ 800608 w 800608"/>
                <a:gd name="connsiteY6" fmla="*/ 123825 h 240284"/>
                <a:gd name="connsiteX0" fmla="*/ 0 w 800608"/>
                <a:gd name="connsiteY0" fmla="*/ 207645 h 251079"/>
                <a:gd name="connsiteX1" fmla="*/ 100965 w 800608"/>
                <a:gd name="connsiteY1" fmla="*/ 10795 h 251079"/>
                <a:gd name="connsiteX2" fmla="*/ 204724 w 800608"/>
                <a:gd name="connsiteY2" fmla="*/ 240792 h 251079"/>
                <a:gd name="connsiteX3" fmla="*/ 319024 w 800608"/>
                <a:gd name="connsiteY3" fmla="*/ 0 h 251079"/>
                <a:gd name="connsiteX4" fmla="*/ 538099 w 800608"/>
                <a:gd name="connsiteY4" fmla="*/ 251079 h 251079"/>
                <a:gd name="connsiteX5" fmla="*/ 651891 w 800608"/>
                <a:gd name="connsiteY5" fmla="*/ 17526 h 251079"/>
                <a:gd name="connsiteX6" fmla="*/ 800608 w 800608"/>
                <a:gd name="connsiteY6" fmla="*/ 134620 h 251079"/>
                <a:gd name="connsiteX0" fmla="*/ 0 w 800608"/>
                <a:gd name="connsiteY0" fmla="*/ 207645 h 240792"/>
                <a:gd name="connsiteX1" fmla="*/ 100965 w 800608"/>
                <a:gd name="connsiteY1" fmla="*/ 10795 h 240792"/>
                <a:gd name="connsiteX2" fmla="*/ 204724 w 800608"/>
                <a:gd name="connsiteY2" fmla="*/ 240792 h 240792"/>
                <a:gd name="connsiteX3" fmla="*/ 319024 w 800608"/>
                <a:gd name="connsiteY3" fmla="*/ 0 h 240792"/>
                <a:gd name="connsiteX4" fmla="*/ 407470 w 800608"/>
                <a:gd name="connsiteY4" fmla="*/ 237329 h 240792"/>
                <a:gd name="connsiteX5" fmla="*/ 651891 w 800608"/>
                <a:gd name="connsiteY5" fmla="*/ 17526 h 240792"/>
                <a:gd name="connsiteX6" fmla="*/ 800608 w 800608"/>
                <a:gd name="connsiteY6" fmla="*/ 134620 h 240792"/>
                <a:gd name="connsiteX0" fmla="*/ 0 w 800608"/>
                <a:gd name="connsiteY0" fmla="*/ 207645 h 240792"/>
                <a:gd name="connsiteX1" fmla="*/ 100965 w 800608"/>
                <a:gd name="connsiteY1" fmla="*/ 10795 h 240792"/>
                <a:gd name="connsiteX2" fmla="*/ 204724 w 800608"/>
                <a:gd name="connsiteY2" fmla="*/ 240792 h 240792"/>
                <a:gd name="connsiteX3" fmla="*/ 319024 w 800608"/>
                <a:gd name="connsiteY3" fmla="*/ 0 h 240792"/>
                <a:gd name="connsiteX4" fmla="*/ 407470 w 800608"/>
                <a:gd name="connsiteY4" fmla="*/ 237329 h 240792"/>
                <a:gd name="connsiteX5" fmla="*/ 507512 w 800608"/>
                <a:gd name="connsiteY5" fmla="*/ 14088 h 240792"/>
                <a:gd name="connsiteX6" fmla="*/ 800608 w 800608"/>
                <a:gd name="connsiteY6" fmla="*/ 134620 h 240792"/>
                <a:gd name="connsiteX0" fmla="*/ 0 w 580602"/>
                <a:gd name="connsiteY0" fmla="*/ 207645 h 240792"/>
                <a:gd name="connsiteX1" fmla="*/ 100965 w 580602"/>
                <a:gd name="connsiteY1" fmla="*/ 10795 h 240792"/>
                <a:gd name="connsiteX2" fmla="*/ 204724 w 580602"/>
                <a:gd name="connsiteY2" fmla="*/ 240792 h 240792"/>
                <a:gd name="connsiteX3" fmla="*/ 319024 w 580602"/>
                <a:gd name="connsiteY3" fmla="*/ 0 h 240792"/>
                <a:gd name="connsiteX4" fmla="*/ 407470 w 580602"/>
                <a:gd name="connsiteY4" fmla="*/ 237329 h 240792"/>
                <a:gd name="connsiteX5" fmla="*/ 507512 w 580602"/>
                <a:gd name="connsiteY5" fmla="*/ 14088 h 240792"/>
                <a:gd name="connsiteX6" fmla="*/ 580602 w 580602"/>
                <a:gd name="connsiteY6" fmla="*/ 162121 h 240792"/>
                <a:gd name="connsiteX0" fmla="*/ 0 w 563414"/>
                <a:gd name="connsiteY0" fmla="*/ 180144 h 240792"/>
                <a:gd name="connsiteX1" fmla="*/ 83777 w 563414"/>
                <a:gd name="connsiteY1" fmla="*/ 10795 h 240792"/>
                <a:gd name="connsiteX2" fmla="*/ 187536 w 563414"/>
                <a:gd name="connsiteY2" fmla="*/ 240792 h 240792"/>
                <a:gd name="connsiteX3" fmla="*/ 301836 w 563414"/>
                <a:gd name="connsiteY3" fmla="*/ 0 h 240792"/>
                <a:gd name="connsiteX4" fmla="*/ 390282 w 563414"/>
                <a:gd name="connsiteY4" fmla="*/ 237329 h 240792"/>
                <a:gd name="connsiteX5" fmla="*/ 490324 w 563414"/>
                <a:gd name="connsiteY5" fmla="*/ 14088 h 240792"/>
                <a:gd name="connsiteX6" fmla="*/ 563414 w 563414"/>
                <a:gd name="connsiteY6" fmla="*/ 162121 h 240792"/>
                <a:gd name="connsiteX0" fmla="*/ 0 w 566851"/>
                <a:gd name="connsiteY0" fmla="*/ 166394 h 240792"/>
                <a:gd name="connsiteX1" fmla="*/ 87214 w 566851"/>
                <a:gd name="connsiteY1" fmla="*/ 10795 h 240792"/>
                <a:gd name="connsiteX2" fmla="*/ 190973 w 566851"/>
                <a:gd name="connsiteY2" fmla="*/ 240792 h 240792"/>
                <a:gd name="connsiteX3" fmla="*/ 305273 w 566851"/>
                <a:gd name="connsiteY3" fmla="*/ 0 h 240792"/>
                <a:gd name="connsiteX4" fmla="*/ 393719 w 566851"/>
                <a:gd name="connsiteY4" fmla="*/ 237329 h 240792"/>
                <a:gd name="connsiteX5" fmla="*/ 493761 w 566851"/>
                <a:gd name="connsiteY5" fmla="*/ 14088 h 240792"/>
                <a:gd name="connsiteX6" fmla="*/ 566851 w 566851"/>
                <a:gd name="connsiteY6" fmla="*/ 162121 h 240792"/>
                <a:gd name="connsiteX0" fmla="*/ 0 w 566851"/>
                <a:gd name="connsiteY0" fmla="*/ 162956 h 237354"/>
                <a:gd name="connsiteX1" fmla="*/ 87214 w 566851"/>
                <a:gd name="connsiteY1" fmla="*/ 7357 h 237354"/>
                <a:gd name="connsiteX2" fmla="*/ 190973 w 566851"/>
                <a:gd name="connsiteY2" fmla="*/ 237354 h 237354"/>
                <a:gd name="connsiteX3" fmla="*/ 291523 w 566851"/>
                <a:gd name="connsiteY3" fmla="*/ 0 h 237354"/>
                <a:gd name="connsiteX4" fmla="*/ 393719 w 566851"/>
                <a:gd name="connsiteY4" fmla="*/ 233891 h 237354"/>
                <a:gd name="connsiteX5" fmla="*/ 493761 w 566851"/>
                <a:gd name="connsiteY5" fmla="*/ 10650 h 237354"/>
                <a:gd name="connsiteX6" fmla="*/ 566851 w 566851"/>
                <a:gd name="connsiteY6" fmla="*/ 158683 h 237354"/>
                <a:gd name="connsiteX0" fmla="*/ 0 w 570288"/>
                <a:gd name="connsiteY0" fmla="*/ 156081 h 237354"/>
                <a:gd name="connsiteX1" fmla="*/ 90651 w 570288"/>
                <a:gd name="connsiteY1" fmla="*/ 7357 h 237354"/>
                <a:gd name="connsiteX2" fmla="*/ 194410 w 570288"/>
                <a:gd name="connsiteY2" fmla="*/ 237354 h 237354"/>
                <a:gd name="connsiteX3" fmla="*/ 294960 w 570288"/>
                <a:gd name="connsiteY3" fmla="*/ 0 h 237354"/>
                <a:gd name="connsiteX4" fmla="*/ 397156 w 570288"/>
                <a:gd name="connsiteY4" fmla="*/ 233891 h 237354"/>
                <a:gd name="connsiteX5" fmla="*/ 497198 w 570288"/>
                <a:gd name="connsiteY5" fmla="*/ 10650 h 237354"/>
                <a:gd name="connsiteX6" fmla="*/ 570288 w 570288"/>
                <a:gd name="connsiteY6" fmla="*/ 158683 h 237354"/>
                <a:gd name="connsiteX0" fmla="*/ 0 w 584038"/>
                <a:gd name="connsiteY0" fmla="*/ 156081 h 237354"/>
                <a:gd name="connsiteX1" fmla="*/ 90651 w 584038"/>
                <a:gd name="connsiteY1" fmla="*/ 7357 h 237354"/>
                <a:gd name="connsiteX2" fmla="*/ 194410 w 584038"/>
                <a:gd name="connsiteY2" fmla="*/ 237354 h 237354"/>
                <a:gd name="connsiteX3" fmla="*/ 294960 w 584038"/>
                <a:gd name="connsiteY3" fmla="*/ 0 h 237354"/>
                <a:gd name="connsiteX4" fmla="*/ 397156 w 584038"/>
                <a:gd name="connsiteY4" fmla="*/ 233891 h 237354"/>
                <a:gd name="connsiteX5" fmla="*/ 497198 w 584038"/>
                <a:gd name="connsiteY5" fmla="*/ 10650 h 237354"/>
                <a:gd name="connsiteX6" fmla="*/ 584038 w 584038"/>
                <a:gd name="connsiteY6" fmla="*/ 165558 h 237354"/>
                <a:gd name="connsiteX0" fmla="*/ 0 w 584038"/>
                <a:gd name="connsiteY0" fmla="*/ 156081 h 237354"/>
                <a:gd name="connsiteX1" fmla="*/ 90651 w 584038"/>
                <a:gd name="connsiteY1" fmla="*/ 7357 h 237354"/>
                <a:gd name="connsiteX2" fmla="*/ 194410 w 584038"/>
                <a:gd name="connsiteY2" fmla="*/ 237354 h 237354"/>
                <a:gd name="connsiteX3" fmla="*/ 294960 w 584038"/>
                <a:gd name="connsiteY3" fmla="*/ 0 h 237354"/>
                <a:gd name="connsiteX4" fmla="*/ 397156 w 584038"/>
                <a:gd name="connsiteY4" fmla="*/ 233891 h 237354"/>
                <a:gd name="connsiteX5" fmla="*/ 510948 w 584038"/>
                <a:gd name="connsiteY5" fmla="*/ 14088 h 237354"/>
                <a:gd name="connsiteX6" fmla="*/ 584038 w 584038"/>
                <a:gd name="connsiteY6" fmla="*/ 165558 h 237354"/>
                <a:gd name="connsiteX0" fmla="*/ 0 w 594351"/>
                <a:gd name="connsiteY0" fmla="*/ 156081 h 237354"/>
                <a:gd name="connsiteX1" fmla="*/ 90651 w 594351"/>
                <a:gd name="connsiteY1" fmla="*/ 7357 h 237354"/>
                <a:gd name="connsiteX2" fmla="*/ 194410 w 594351"/>
                <a:gd name="connsiteY2" fmla="*/ 237354 h 237354"/>
                <a:gd name="connsiteX3" fmla="*/ 294960 w 594351"/>
                <a:gd name="connsiteY3" fmla="*/ 0 h 237354"/>
                <a:gd name="connsiteX4" fmla="*/ 397156 w 594351"/>
                <a:gd name="connsiteY4" fmla="*/ 233891 h 237354"/>
                <a:gd name="connsiteX5" fmla="*/ 510948 w 594351"/>
                <a:gd name="connsiteY5" fmla="*/ 14088 h 237354"/>
                <a:gd name="connsiteX6" fmla="*/ 594351 w 594351"/>
                <a:gd name="connsiteY6" fmla="*/ 148370 h 23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351" h="237354">
                  <a:moveTo>
                    <a:pt x="0" y="156081"/>
                  </a:moveTo>
                  <a:lnTo>
                    <a:pt x="90651" y="7357"/>
                  </a:lnTo>
                  <a:lnTo>
                    <a:pt x="194410" y="237354"/>
                  </a:lnTo>
                  <a:lnTo>
                    <a:pt x="294960" y="0"/>
                  </a:lnTo>
                  <a:lnTo>
                    <a:pt x="397156" y="233891"/>
                  </a:lnTo>
                  <a:lnTo>
                    <a:pt x="510948" y="14088"/>
                  </a:lnTo>
                  <a:lnTo>
                    <a:pt x="594351" y="148370"/>
                  </a:ln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1" name="Connecteur droit 350"/>
            <p:cNvCxnSpPr/>
            <p:nvPr/>
          </p:nvCxnSpPr>
          <p:spPr>
            <a:xfrm>
              <a:off x="11635160" y="4389361"/>
              <a:ext cx="125347" cy="185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Connecteur droit 369"/>
            <p:cNvCxnSpPr/>
            <p:nvPr/>
          </p:nvCxnSpPr>
          <p:spPr>
            <a:xfrm>
              <a:off x="11915121" y="4390287"/>
              <a:ext cx="125347" cy="185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7" name="Grouper 386"/>
          <p:cNvGrpSpPr/>
          <p:nvPr/>
        </p:nvGrpSpPr>
        <p:grpSpPr>
          <a:xfrm>
            <a:off x="12844888" y="4238798"/>
            <a:ext cx="634359" cy="153888"/>
            <a:chOff x="11339997" y="4613428"/>
            <a:chExt cx="634359" cy="153888"/>
          </a:xfrm>
        </p:grpSpPr>
        <p:sp>
          <p:nvSpPr>
            <p:cNvPr id="385" name="ZoneTexte 384"/>
            <p:cNvSpPr txBox="1"/>
            <p:nvPr/>
          </p:nvSpPr>
          <p:spPr>
            <a:xfrm>
              <a:off x="11339997" y="4613428"/>
              <a:ext cx="634359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00" b="1" dirty="0"/>
                <a:t>PWM</a:t>
              </a:r>
            </a:p>
          </p:txBody>
        </p:sp>
        <p:sp>
          <p:nvSpPr>
            <p:cNvPr id="386" name="Signalisation droite 385"/>
            <p:cNvSpPr/>
            <p:nvPr/>
          </p:nvSpPr>
          <p:spPr>
            <a:xfrm>
              <a:off x="11412389" y="4648296"/>
              <a:ext cx="167165" cy="82231"/>
            </a:xfrm>
            <a:prstGeom prst="homePlat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389" name="Connecteur droit 388"/>
          <p:cNvCxnSpPr>
            <a:stCxn id="371" idx="4"/>
          </p:cNvCxnSpPr>
          <p:nvPr/>
        </p:nvCxnSpPr>
        <p:spPr>
          <a:xfrm flipH="1">
            <a:off x="13585064" y="3968045"/>
            <a:ext cx="2988" cy="26912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Connecteur droit 392"/>
          <p:cNvCxnSpPr/>
          <p:nvPr/>
        </p:nvCxnSpPr>
        <p:spPr>
          <a:xfrm>
            <a:off x="13581922" y="3526059"/>
            <a:ext cx="143" cy="15475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Connecteur droit 395"/>
          <p:cNvCxnSpPr/>
          <p:nvPr/>
        </p:nvCxnSpPr>
        <p:spPr>
          <a:xfrm flipH="1" flipV="1">
            <a:off x="13583348" y="3519455"/>
            <a:ext cx="499691" cy="363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Connecteur droit 397"/>
          <p:cNvCxnSpPr/>
          <p:nvPr/>
        </p:nvCxnSpPr>
        <p:spPr>
          <a:xfrm flipH="1" flipV="1">
            <a:off x="13596078" y="4500249"/>
            <a:ext cx="484954" cy="258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Connecteur droit 398"/>
          <p:cNvCxnSpPr/>
          <p:nvPr/>
        </p:nvCxnSpPr>
        <p:spPr>
          <a:xfrm flipV="1">
            <a:off x="14078881" y="3521127"/>
            <a:ext cx="813" cy="58697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Connecteur droit 399"/>
          <p:cNvCxnSpPr/>
          <p:nvPr/>
        </p:nvCxnSpPr>
        <p:spPr>
          <a:xfrm flipV="1">
            <a:off x="14081032" y="4166246"/>
            <a:ext cx="1376" cy="34271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Connecteur droit 405"/>
          <p:cNvCxnSpPr/>
          <p:nvPr/>
        </p:nvCxnSpPr>
        <p:spPr>
          <a:xfrm flipH="1">
            <a:off x="13981714" y="4111538"/>
            <a:ext cx="202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Connecteur droit 411"/>
          <p:cNvCxnSpPr/>
          <p:nvPr/>
        </p:nvCxnSpPr>
        <p:spPr>
          <a:xfrm flipH="1" flipV="1">
            <a:off x="14028975" y="4154224"/>
            <a:ext cx="101439" cy="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6" name="Ellipse 425"/>
          <p:cNvSpPr/>
          <p:nvPr/>
        </p:nvSpPr>
        <p:spPr>
          <a:xfrm>
            <a:off x="13582285" y="4485597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7" name="Connecteur droit 426"/>
          <p:cNvCxnSpPr/>
          <p:nvPr/>
        </p:nvCxnSpPr>
        <p:spPr>
          <a:xfrm flipH="1" flipV="1">
            <a:off x="13583160" y="4050509"/>
            <a:ext cx="240475" cy="129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Connecteur droit 429"/>
          <p:cNvCxnSpPr/>
          <p:nvPr/>
        </p:nvCxnSpPr>
        <p:spPr>
          <a:xfrm flipH="1" flipV="1">
            <a:off x="13577027" y="3606343"/>
            <a:ext cx="240475" cy="129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5" name="ZoneTexte 434"/>
          <p:cNvSpPr txBox="1"/>
          <p:nvPr/>
        </p:nvSpPr>
        <p:spPr>
          <a:xfrm>
            <a:off x="12788913" y="3591194"/>
            <a:ext cx="6053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D : 1N4001</a:t>
            </a:r>
          </a:p>
          <a:p>
            <a:r>
              <a:rPr lang="fr-FR" sz="700" b="1" dirty="0" err="1"/>
              <a:t>T</a:t>
            </a:r>
            <a:r>
              <a:rPr lang="fr-FR" sz="700" b="1" dirty="0"/>
              <a:t> : 2N2222	</a:t>
            </a:r>
          </a:p>
        </p:txBody>
      </p:sp>
      <p:sp>
        <p:nvSpPr>
          <p:cNvPr id="436" name="ZoneTexte 435"/>
          <p:cNvSpPr txBox="1"/>
          <p:nvPr/>
        </p:nvSpPr>
        <p:spPr>
          <a:xfrm>
            <a:off x="13808863" y="3710398"/>
            <a:ext cx="48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D</a:t>
            </a:r>
          </a:p>
        </p:txBody>
      </p:sp>
      <p:sp>
        <p:nvSpPr>
          <p:cNvPr id="437" name="ZoneTexte 436"/>
          <p:cNvSpPr txBox="1"/>
          <p:nvPr/>
        </p:nvSpPr>
        <p:spPr>
          <a:xfrm>
            <a:off x="13561646" y="4216442"/>
            <a:ext cx="48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T</a:t>
            </a:r>
          </a:p>
        </p:txBody>
      </p:sp>
      <p:sp>
        <p:nvSpPr>
          <p:cNvPr id="438" name="Rectangle 437"/>
          <p:cNvSpPr/>
          <p:nvPr/>
        </p:nvSpPr>
        <p:spPr>
          <a:xfrm>
            <a:off x="12765623" y="1086188"/>
            <a:ext cx="1440964" cy="21497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0" name="Rectangle 439"/>
          <p:cNvSpPr/>
          <p:nvPr/>
        </p:nvSpPr>
        <p:spPr>
          <a:xfrm>
            <a:off x="13576842" y="1581987"/>
            <a:ext cx="534095" cy="12743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1" name="Rectangle 440"/>
          <p:cNvSpPr/>
          <p:nvPr/>
        </p:nvSpPr>
        <p:spPr>
          <a:xfrm>
            <a:off x="13889479" y="1599730"/>
            <a:ext cx="237292" cy="124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accent1">
                    <a:lumMod val="75000"/>
                  </a:schemeClr>
                </a:solidFill>
              </a:rPr>
              <a:t>ARDUINO</a:t>
            </a:r>
            <a:endParaRPr lang="fr-FR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48" name="Grouper 447"/>
          <p:cNvGrpSpPr/>
          <p:nvPr/>
        </p:nvGrpSpPr>
        <p:grpSpPr>
          <a:xfrm>
            <a:off x="13795819" y="3047827"/>
            <a:ext cx="116369" cy="43677"/>
            <a:chOff x="12008574" y="4806881"/>
            <a:chExt cx="116369" cy="43677"/>
          </a:xfrm>
        </p:grpSpPr>
        <p:cxnSp>
          <p:nvCxnSpPr>
            <p:cNvPr id="449" name="Connecteur droit 448"/>
            <p:cNvCxnSpPr/>
            <p:nvPr/>
          </p:nvCxnSpPr>
          <p:spPr>
            <a:xfrm>
              <a:off x="12008574" y="4806881"/>
              <a:ext cx="11636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Connecteur droit 449"/>
            <p:cNvCxnSpPr/>
            <p:nvPr/>
          </p:nvCxnSpPr>
          <p:spPr>
            <a:xfrm>
              <a:off x="12025198" y="4821440"/>
              <a:ext cx="8312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Connecteur droit 450"/>
            <p:cNvCxnSpPr/>
            <p:nvPr/>
          </p:nvCxnSpPr>
          <p:spPr>
            <a:xfrm>
              <a:off x="12041822" y="4835999"/>
              <a:ext cx="4987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Connecteur droit 451"/>
            <p:cNvCxnSpPr/>
            <p:nvPr/>
          </p:nvCxnSpPr>
          <p:spPr>
            <a:xfrm>
              <a:off x="12050134" y="4850558"/>
              <a:ext cx="3324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3" name="ZoneTexte 452"/>
          <p:cNvSpPr txBox="1"/>
          <p:nvPr/>
        </p:nvSpPr>
        <p:spPr>
          <a:xfrm>
            <a:off x="13654127" y="2678763"/>
            <a:ext cx="3696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1"/>
              <a:t>GND</a:t>
            </a:r>
          </a:p>
        </p:txBody>
      </p:sp>
      <p:sp>
        <p:nvSpPr>
          <p:cNvPr id="454" name="ZoneTexte 453"/>
          <p:cNvSpPr txBox="1"/>
          <p:nvPr/>
        </p:nvSpPr>
        <p:spPr>
          <a:xfrm>
            <a:off x="13658705" y="1543690"/>
            <a:ext cx="3696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1"/>
              <a:t>+5V</a:t>
            </a:r>
            <a:endParaRPr lang="fr-FR" sz="700" b="1" dirty="0"/>
          </a:p>
        </p:txBody>
      </p:sp>
      <p:sp>
        <p:nvSpPr>
          <p:cNvPr id="455" name="ZoneTexte 454"/>
          <p:cNvSpPr txBox="1"/>
          <p:nvPr/>
        </p:nvSpPr>
        <p:spPr>
          <a:xfrm>
            <a:off x="13488941" y="1952025"/>
            <a:ext cx="3696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1" dirty="0"/>
              <a:t>A</a:t>
            </a:r>
            <a:r>
              <a:rPr lang="fr-FR" sz="700" b="1" i="1" baseline="-25000" dirty="0"/>
              <a:t>i</a:t>
            </a:r>
          </a:p>
        </p:txBody>
      </p:sp>
      <p:grpSp>
        <p:nvGrpSpPr>
          <p:cNvPr id="456" name="Grouper 455"/>
          <p:cNvGrpSpPr/>
          <p:nvPr/>
        </p:nvGrpSpPr>
        <p:grpSpPr>
          <a:xfrm>
            <a:off x="13282650" y="1985177"/>
            <a:ext cx="634359" cy="153888"/>
            <a:chOff x="11339997" y="4613428"/>
            <a:chExt cx="634359" cy="153888"/>
          </a:xfrm>
        </p:grpSpPr>
        <p:sp>
          <p:nvSpPr>
            <p:cNvPr id="457" name="ZoneTexte 456"/>
            <p:cNvSpPr txBox="1"/>
            <p:nvPr/>
          </p:nvSpPr>
          <p:spPr>
            <a:xfrm>
              <a:off x="11339997" y="4613428"/>
              <a:ext cx="634359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400" b="1" dirty="0"/>
            </a:p>
          </p:txBody>
        </p:sp>
        <p:sp>
          <p:nvSpPr>
            <p:cNvPr id="458" name="Signalisation droite 457"/>
            <p:cNvSpPr/>
            <p:nvPr/>
          </p:nvSpPr>
          <p:spPr>
            <a:xfrm>
              <a:off x="11412389" y="4648296"/>
              <a:ext cx="167165" cy="82231"/>
            </a:xfrm>
            <a:prstGeom prst="homePlat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64" name="ZoneTexte 463"/>
          <p:cNvSpPr txBox="1"/>
          <p:nvPr/>
        </p:nvSpPr>
        <p:spPr>
          <a:xfrm>
            <a:off x="12937468" y="2072712"/>
            <a:ext cx="4847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R=1kΩ</a:t>
            </a:r>
          </a:p>
        </p:txBody>
      </p:sp>
      <p:cxnSp>
        <p:nvCxnSpPr>
          <p:cNvPr id="468" name="Connecteur droit 467"/>
          <p:cNvCxnSpPr>
            <a:stCxn id="470" idx="3"/>
            <a:endCxn id="458" idx="1"/>
          </p:cNvCxnSpPr>
          <p:nvPr/>
        </p:nvCxnSpPr>
        <p:spPr>
          <a:xfrm>
            <a:off x="13026106" y="2056587"/>
            <a:ext cx="328936" cy="4574"/>
          </a:xfrm>
          <a:prstGeom prst="line">
            <a:avLst/>
          </a:prstGeom>
          <a:ln w="9525">
            <a:solidFill>
              <a:schemeClr val="tx1"/>
            </a:soli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9" name="Grouper 468"/>
          <p:cNvGrpSpPr/>
          <p:nvPr/>
        </p:nvGrpSpPr>
        <p:grpSpPr>
          <a:xfrm rot="16200000">
            <a:off x="12789019" y="2021904"/>
            <a:ext cx="405308" cy="68866"/>
            <a:chOff x="11635160" y="4370667"/>
            <a:chExt cx="405308" cy="62805"/>
          </a:xfrm>
        </p:grpSpPr>
        <p:sp>
          <p:nvSpPr>
            <p:cNvPr id="470" name="Forme libre 469"/>
            <p:cNvSpPr/>
            <p:nvPr/>
          </p:nvSpPr>
          <p:spPr>
            <a:xfrm flipV="1">
              <a:off x="11761155" y="4370667"/>
              <a:ext cx="153966" cy="62805"/>
            </a:xfrm>
            <a:custGeom>
              <a:avLst/>
              <a:gdLst>
                <a:gd name="connsiteX0" fmla="*/ 0 w 1197864"/>
                <a:gd name="connsiteY0" fmla="*/ 155448 h 274320"/>
                <a:gd name="connsiteX1" fmla="*/ 192024 w 1197864"/>
                <a:gd name="connsiteY1" fmla="*/ 0 h 274320"/>
                <a:gd name="connsiteX2" fmla="*/ 292608 w 1197864"/>
                <a:gd name="connsiteY2" fmla="*/ 265176 h 274320"/>
                <a:gd name="connsiteX3" fmla="*/ 393192 w 1197864"/>
                <a:gd name="connsiteY3" fmla="*/ 128016 h 274320"/>
                <a:gd name="connsiteX4" fmla="*/ 576072 w 1197864"/>
                <a:gd name="connsiteY4" fmla="*/ 274320 h 274320"/>
                <a:gd name="connsiteX5" fmla="*/ 786384 w 1197864"/>
                <a:gd name="connsiteY5" fmla="*/ 36576 h 274320"/>
                <a:gd name="connsiteX6" fmla="*/ 932688 w 1197864"/>
                <a:gd name="connsiteY6" fmla="*/ 256032 h 274320"/>
                <a:gd name="connsiteX7" fmla="*/ 1161288 w 1197864"/>
                <a:gd name="connsiteY7" fmla="*/ 18288 h 274320"/>
                <a:gd name="connsiteX8" fmla="*/ 1197864 w 1197864"/>
                <a:gd name="connsiteY8" fmla="*/ 173736 h 274320"/>
                <a:gd name="connsiteX0" fmla="*/ 0 w 1197864"/>
                <a:gd name="connsiteY0" fmla="*/ 155448 h 274320"/>
                <a:gd name="connsiteX1" fmla="*/ 192024 w 1197864"/>
                <a:gd name="connsiteY1" fmla="*/ 0 h 274320"/>
                <a:gd name="connsiteX2" fmla="*/ 292608 w 1197864"/>
                <a:gd name="connsiteY2" fmla="*/ 265176 h 274320"/>
                <a:gd name="connsiteX3" fmla="*/ 420624 w 1197864"/>
                <a:gd name="connsiteY3" fmla="*/ 36576 h 274320"/>
                <a:gd name="connsiteX4" fmla="*/ 576072 w 1197864"/>
                <a:gd name="connsiteY4" fmla="*/ 274320 h 274320"/>
                <a:gd name="connsiteX5" fmla="*/ 786384 w 1197864"/>
                <a:gd name="connsiteY5" fmla="*/ 36576 h 274320"/>
                <a:gd name="connsiteX6" fmla="*/ 932688 w 1197864"/>
                <a:gd name="connsiteY6" fmla="*/ 256032 h 274320"/>
                <a:gd name="connsiteX7" fmla="*/ 1161288 w 1197864"/>
                <a:gd name="connsiteY7" fmla="*/ 18288 h 274320"/>
                <a:gd name="connsiteX8" fmla="*/ 1197864 w 1197864"/>
                <a:gd name="connsiteY8" fmla="*/ 173736 h 274320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786384 w 1197864"/>
                <a:gd name="connsiteY5" fmla="*/ 36576 h 283464"/>
                <a:gd name="connsiteX6" fmla="*/ 932688 w 1197864"/>
                <a:gd name="connsiteY6" fmla="*/ 256032 h 283464"/>
                <a:gd name="connsiteX7" fmla="*/ 1161288 w 1197864"/>
                <a:gd name="connsiteY7" fmla="*/ 18288 h 283464"/>
                <a:gd name="connsiteX8" fmla="*/ 1197864 w 1197864"/>
                <a:gd name="connsiteY8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932688 w 1197864"/>
                <a:gd name="connsiteY6" fmla="*/ 256032 h 283464"/>
                <a:gd name="connsiteX7" fmla="*/ 1161288 w 1197864"/>
                <a:gd name="connsiteY7" fmla="*/ 18288 h 283464"/>
                <a:gd name="connsiteX8" fmla="*/ 1197864 w 1197864"/>
                <a:gd name="connsiteY8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1161288 w 1197864"/>
                <a:gd name="connsiteY6" fmla="*/ 18288 h 283464"/>
                <a:gd name="connsiteX7" fmla="*/ 1197864 w 1197864"/>
                <a:gd name="connsiteY7" fmla="*/ 173736 h 283464"/>
                <a:gd name="connsiteX0" fmla="*/ 0 w 1197864"/>
                <a:gd name="connsiteY0" fmla="*/ 155448 h 283464"/>
                <a:gd name="connsiteX1" fmla="*/ 192024 w 1197864"/>
                <a:gd name="connsiteY1" fmla="*/ 0 h 283464"/>
                <a:gd name="connsiteX2" fmla="*/ 292608 w 1197864"/>
                <a:gd name="connsiteY2" fmla="*/ 265176 h 283464"/>
                <a:gd name="connsiteX3" fmla="*/ 420624 w 1197864"/>
                <a:gd name="connsiteY3" fmla="*/ 36576 h 283464"/>
                <a:gd name="connsiteX4" fmla="*/ 521208 w 1197864"/>
                <a:gd name="connsiteY4" fmla="*/ 283464 h 283464"/>
                <a:gd name="connsiteX5" fmla="*/ 676656 w 1197864"/>
                <a:gd name="connsiteY5" fmla="*/ 27432 h 283464"/>
                <a:gd name="connsiteX6" fmla="*/ 1197864 w 1197864"/>
                <a:gd name="connsiteY6" fmla="*/ 173736 h 283464"/>
                <a:gd name="connsiteX0" fmla="*/ 0 w 841248"/>
                <a:gd name="connsiteY0" fmla="*/ 155448 h 283464"/>
                <a:gd name="connsiteX1" fmla="*/ 192024 w 841248"/>
                <a:gd name="connsiteY1" fmla="*/ 0 h 283464"/>
                <a:gd name="connsiteX2" fmla="*/ 292608 w 841248"/>
                <a:gd name="connsiteY2" fmla="*/ 265176 h 283464"/>
                <a:gd name="connsiteX3" fmla="*/ 420624 w 841248"/>
                <a:gd name="connsiteY3" fmla="*/ 36576 h 283464"/>
                <a:gd name="connsiteX4" fmla="*/ 521208 w 841248"/>
                <a:gd name="connsiteY4" fmla="*/ 283464 h 283464"/>
                <a:gd name="connsiteX5" fmla="*/ 676656 w 841248"/>
                <a:gd name="connsiteY5" fmla="*/ 27432 h 283464"/>
                <a:gd name="connsiteX6" fmla="*/ 841248 w 841248"/>
                <a:gd name="connsiteY6" fmla="*/ 265176 h 283464"/>
                <a:gd name="connsiteX0" fmla="*/ 0 w 841248"/>
                <a:gd name="connsiteY0" fmla="*/ 219456 h 283464"/>
                <a:gd name="connsiteX1" fmla="*/ 192024 w 841248"/>
                <a:gd name="connsiteY1" fmla="*/ 0 h 283464"/>
                <a:gd name="connsiteX2" fmla="*/ 292608 w 841248"/>
                <a:gd name="connsiteY2" fmla="*/ 265176 h 283464"/>
                <a:gd name="connsiteX3" fmla="*/ 420624 w 841248"/>
                <a:gd name="connsiteY3" fmla="*/ 36576 h 283464"/>
                <a:gd name="connsiteX4" fmla="*/ 521208 w 841248"/>
                <a:gd name="connsiteY4" fmla="*/ 283464 h 283464"/>
                <a:gd name="connsiteX5" fmla="*/ 676656 w 841248"/>
                <a:gd name="connsiteY5" fmla="*/ 27432 h 283464"/>
                <a:gd name="connsiteX6" fmla="*/ 841248 w 841248"/>
                <a:gd name="connsiteY6" fmla="*/ 265176 h 283464"/>
                <a:gd name="connsiteX0" fmla="*/ 0 w 841248"/>
                <a:gd name="connsiteY0" fmla="*/ 192024 h 256032"/>
                <a:gd name="connsiteX1" fmla="*/ 182880 w 841248"/>
                <a:gd name="connsiteY1" fmla="*/ 9144 h 256032"/>
                <a:gd name="connsiteX2" fmla="*/ 292608 w 841248"/>
                <a:gd name="connsiteY2" fmla="*/ 237744 h 256032"/>
                <a:gd name="connsiteX3" fmla="*/ 420624 w 841248"/>
                <a:gd name="connsiteY3" fmla="*/ 9144 h 256032"/>
                <a:gd name="connsiteX4" fmla="*/ 521208 w 841248"/>
                <a:gd name="connsiteY4" fmla="*/ 256032 h 256032"/>
                <a:gd name="connsiteX5" fmla="*/ 676656 w 841248"/>
                <a:gd name="connsiteY5" fmla="*/ 0 h 256032"/>
                <a:gd name="connsiteX6" fmla="*/ 841248 w 841248"/>
                <a:gd name="connsiteY6" fmla="*/ 237744 h 256032"/>
                <a:gd name="connsiteX0" fmla="*/ 0 w 841248"/>
                <a:gd name="connsiteY0" fmla="*/ 192024 h 356616"/>
                <a:gd name="connsiteX1" fmla="*/ 182880 w 841248"/>
                <a:gd name="connsiteY1" fmla="*/ 9144 h 356616"/>
                <a:gd name="connsiteX2" fmla="*/ 283464 w 841248"/>
                <a:gd name="connsiteY2" fmla="*/ 356616 h 356616"/>
                <a:gd name="connsiteX3" fmla="*/ 420624 w 841248"/>
                <a:gd name="connsiteY3" fmla="*/ 9144 h 356616"/>
                <a:gd name="connsiteX4" fmla="*/ 521208 w 841248"/>
                <a:gd name="connsiteY4" fmla="*/ 256032 h 356616"/>
                <a:gd name="connsiteX5" fmla="*/ 676656 w 841248"/>
                <a:gd name="connsiteY5" fmla="*/ 0 h 356616"/>
                <a:gd name="connsiteX6" fmla="*/ 841248 w 841248"/>
                <a:gd name="connsiteY6" fmla="*/ 237744 h 356616"/>
                <a:gd name="connsiteX0" fmla="*/ 0 w 841248"/>
                <a:gd name="connsiteY0" fmla="*/ 192024 h 356616"/>
                <a:gd name="connsiteX1" fmla="*/ 182880 w 841248"/>
                <a:gd name="connsiteY1" fmla="*/ 9144 h 356616"/>
                <a:gd name="connsiteX2" fmla="*/ 283464 w 841248"/>
                <a:gd name="connsiteY2" fmla="*/ 356616 h 356616"/>
                <a:gd name="connsiteX3" fmla="*/ 420624 w 841248"/>
                <a:gd name="connsiteY3" fmla="*/ 9144 h 356616"/>
                <a:gd name="connsiteX4" fmla="*/ 512064 w 841248"/>
                <a:gd name="connsiteY4" fmla="*/ 338328 h 356616"/>
                <a:gd name="connsiteX5" fmla="*/ 676656 w 841248"/>
                <a:gd name="connsiteY5" fmla="*/ 0 h 356616"/>
                <a:gd name="connsiteX6" fmla="*/ 841248 w 841248"/>
                <a:gd name="connsiteY6" fmla="*/ 237744 h 356616"/>
                <a:gd name="connsiteX0" fmla="*/ 0 w 838073"/>
                <a:gd name="connsiteY0" fmla="*/ 192024 h 356616"/>
                <a:gd name="connsiteX1" fmla="*/ 182880 w 838073"/>
                <a:gd name="connsiteY1" fmla="*/ 9144 h 356616"/>
                <a:gd name="connsiteX2" fmla="*/ 283464 w 838073"/>
                <a:gd name="connsiteY2" fmla="*/ 356616 h 356616"/>
                <a:gd name="connsiteX3" fmla="*/ 420624 w 838073"/>
                <a:gd name="connsiteY3" fmla="*/ 9144 h 356616"/>
                <a:gd name="connsiteX4" fmla="*/ 512064 w 838073"/>
                <a:gd name="connsiteY4" fmla="*/ 338328 h 356616"/>
                <a:gd name="connsiteX5" fmla="*/ 676656 w 838073"/>
                <a:gd name="connsiteY5" fmla="*/ 0 h 356616"/>
                <a:gd name="connsiteX6" fmla="*/ 838073 w 838073"/>
                <a:gd name="connsiteY6" fmla="*/ 161544 h 356616"/>
                <a:gd name="connsiteX0" fmla="*/ 0 w 838073"/>
                <a:gd name="connsiteY0" fmla="*/ 192024 h 338328"/>
                <a:gd name="connsiteX1" fmla="*/ 182880 w 838073"/>
                <a:gd name="connsiteY1" fmla="*/ 9144 h 338328"/>
                <a:gd name="connsiteX2" fmla="*/ 286639 w 838073"/>
                <a:gd name="connsiteY2" fmla="*/ 226441 h 338328"/>
                <a:gd name="connsiteX3" fmla="*/ 420624 w 838073"/>
                <a:gd name="connsiteY3" fmla="*/ 9144 h 338328"/>
                <a:gd name="connsiteX4" fmla="*/ 512064 w 838073"/>
                <a:gd name="connsiteY4" fmla="*/ 338328 h 338328"/>
                <a:gd name="connsiteX5" fmla="*/ 676656 w 838073"/>
                <a:gd name="connsiteY5" fmla="*/ 0 h 338328"/>
                <a:gd name="connsiteX6" fmla="*/ 838073 w 838073"/>
                <a:gd name="connsiteY6" fmla="*/ 161544 h 338328"/>
                <a:gd name="connsiteX0" fmla="*/ 0 w 838073"/>
                <a:gd name="connsiteY0" fmla="*/ 125349 h 338328"/>
                <a:gd name="connsiteX1" fmla="*/ 182880 w 838073"/>
                <a:gd name="connsiteY1" fmla="*/ 9144 h 338328"/>
                <a:gd name="connsiteX2" fmla="*/ 286639 w 838073"/>
                <a:gd name="connsiteY2" fmla="*/ 226441 h 338328"/>
                <a:gd name="connsiteX3" fmla="*/ 420624 w 838073"/>
                <a:gd name="connsiteY3" fmla="*/ 9144 h 338328"/>
                <a:gd name="connsiteX4" fmla="*/ 512064 w 838073"/>
                <a:gd name="connsiteY4" fmla="*/ 338328 h 338328"/>
                <a:gd name="connsiteX5" fmla="*/ 676656 w 838073"/>
                <a:gd name="connsiteY5" fmla="*/ 0 h 338328"/>
                <a:gd name="connsiteX6" fmla="*/ 838073 w 838073"/>
                <a:gd name="connsiteY6" fmla="*/ 161544 h 338328"/>
                <a:gd name="connsiteX0" fmla="*/ 0 w 838073"/>
                <a:gd name="connsiteY0" fmla="*/ 125730 h 338709"/>
                <a:gd name="connsiteX1" fmla="*/ 141605 w 838073"/>
                <a:gd name="connsiteY1" fmla="*/ 0 h 338709"/>
                <a:gd name="connsiteX2" fmla="*/ 286639 w 838073"/>
                <a:gd name="connsiteY2" fmla="*/ 226822 h 338709"/>
                <a:gd name="connsiteX3" fmla="*/ 420624 w 838073"/>
                <a:gd name="connsiteY3" fmla="*/ 9525 h 338709"/>
                <a:gd name="connsiteX4" fmla="*/ 512064 w 838073"/>
                <a:gd name="connsiteY4" fmla="*/ 338709 h 338709"/>
                <a:gd name="connsiteX5" fmla="*/ 676656 w 838073"/>
                <a:gd name="connsiteY5" fmla="*/ 381 h 338709"/>
                <a:gd name="connsiteX6" fmla="*/ 838073 w 838073"/>
                <a:gd name="connsiteY6" fmla="*/ 161925 h 338709"/>
                <a:gd name="connsiteX0" fmla="*/ 0 w 838073"/>
                <a:gd name="connsiteY0" fmla="*/ 125730 h 338709"/>
                <a:gd name="connsiteX1" fmla="*/ 141605 w 838073"/>
                <a:gd name="connsiteY1" fmla="*/ 0 h 338709"/>
                <a:gd name="connsiteX2" fmla="*/ 245364 w 838073"/>
                <a:gd name="connsiteY2" fmla="*/ 229997 h 338709"/>
                <a:gd name="connsiteX3" fmla="*/ 420624 w 838073"/>
                <a:gd name="connsiteY3" fmla="*/ 9525 h 338709"/>
                <a:gd name="connsiteX4" fmla="*/ 512064 w 838073"/>
                <a:gd name="connsiteY4" fmla="*/ 338709 h 338709"/>
                <a:gd name="connsiteX5" fmla="*/ 676656 w 838073"/>
                <a:gd name="connsiteY5" fmla="*/ 381 h 338709"/>
                <a:gd name="connsiteX6" fmla="*/ 838073 w 838073"/>
                <a:gd name="connsiteY6" fmla="*/ 161925 h 338709"/>
                <a:gd name="connsiteX0" fmla="*/ 0 w 838073"/>
                <a:gd name="connsiteY0" fmla="*/ 125730 h 240284"/>
                <a:gd name="connsiteX1" fmla="*/ 141605 w 838073"/>
                <a:gd name="connsiteY1" fmla="*/ 0 h 240284"/>
                <a:gd name="connsiteX2" fmla="*/ 245364 w 838073"/>
                <a:gd name="connsiteY2" fmla="*/ 229997 h 240284"/>
                <a:gd name="connsiteX3" fmla="*/ 420624 w 838073"/>
                <a:gd name="connsiteY3" fmla="*/ 9525 h 240284"/>
                <a:gd name="connsiteX4" fmla="*/ 578739 w 838073"/>
                <a:gd name="connsiteY4" fmla="*/ 240284 h 240284"/>
                <a:gd name="connsiteX5" fmla="*/ 676656 w 838073"/>
                <a:gd name="connsiteY5" fmla="*/ 381 h 240284"/>
                <a:gd name="connsiteX6" fmla="*/ 838073 w 838073"/>
                <a:gd name="connsiteY6" fmla="*/ 1619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676656 w 841248"/>
                <a:gd name="connsiteY5" fmla="*/ 381 h 240284"/>
                <a:gd name="connsiteX6" fmla="*/ 841248 w 841248"/>
                <a:gd name="connsiteY6" fmla="*/ 1238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708406 w 841248"/>
                <a:gd name="connsiteY5" fmla="*/ 3556 h 240284"/>
                <a:gd name="connsiteX6" fmla="*/ 841248 w 841248"/>
                <a:gd name="connsiteY6" fmla="*/ 123825 h 240284"/>
                <a:gd name="connsiteX0" fmla="*/ 0 w 841248"/>
                <a:gd name="connsiteY0" fmla="*/ 125730 h 240284"/>
                <a:gd name="connsiteX1" fmla="*/ 141605 w 841248"/>
                <a:gd name="connsiteY1" fmla="*/ 0 h 240284"/>
                <a:gd name="connsiteX2" fmla="*/ 245364 w 841248"/>
                <a:gd name="connsiteY2" fmla="*/ 229997 h 240284"/>
                <a:gd name="connsiteX3" fmla="*/ 420624 w 841248"/>
                <a:gd name="connsiteY3" fmla="*/ 9525 h 240284"/>
                <a:gd name="connsiteX4" fmla="*/ 578739 w 841248"/>
                <a:gd name="connsiteY4" fmla="*/ 240284 h 240284"/>
                <a:gd name="connsiteX5" fmla="*/ 692531 w 841248"/>
                <a:gd name="connsiteY5" fmla="*/ 6731 h 240284"/>
                <a:gd name="connsiteX6" fmla="*/ 841248 w 841248"/>
                <a:gd name="connsiteY6" fmla="*/ 123825 h 240284"/>
                <a:gd name="connsiteX0" fmla="*/ 0 w 800608"/>
                <a:gd name="connsiteY0" fmla="*/ 196850 h 240284"/>
                <a:gd name="connsiteX1" fmla="*/ 100965 w 800608"/>
                <a:gd name="connsiteY1" fmla="*/ 0 h 240284"/>
                <a:gd name="connsiteX2" fmla="*/ 204724 w 800608"/>
                <a:gd name="connsiteY2" fmla="*/ 229997 h 240284"/>
                <a:gd name="connsiteX3" fmla="*/ 379984 w 800608"/>
                <a:gd name="connsiteY3" fmla="*/ 9525 h 240284"/>
                <a:gd name="connsiteX4" fmla="*/ 538099 w 800608"/>
                <a:gd name="connsiteY4" fmla="*/ 240284 h 240284"/>
                <a:gd name="connsiteX5" fmla="*/ 651891 w 800608"/>
                <a:gd name="connsiteY5" fmla="*/ 6731 h 240284"/>
                <a:gd name="connsiteX6" fmla="*/ 800608 w 800608"/>
                <a:gd name="connsiteY6" fmla="*/ 123825 h 240284"/>
                <a:gd name="connsiteX0" fmla="*/ 0 w 800608"/>
                <a:gd name="connsiteY0" fmla="*/ 207645 h 251079"/>
                <a:gd name="connsiteX1" fmla="*/ 100965 w 800608"/>
                <a:gd name="connsiteY1" fmla="*/ 10795 h 251079"/>
                <a:gd name="connsiteX2" fmla="*/ 204724 w 800608"/>
                <a:gd name="connsiteY2" fmla="*/ 240792 h 251079"/>
                <a:gd name="connsiteX3" fmla="*/ 319024 w 800608"/>
                <a:gd name="connsiteY3" fmla="*/ 0 h 251079"/>
                <a:gd name="connsiteX4" fmla="*/ 538099 w 800608"/>
                <a:gd name="connsiteY4" fmla="*/ 251079 h 251079"/>
                <a:gd name="connsiteX5" fmla="*/ 651891 w 800608"/>
                <a:gd name="connsiteY5" fmla="*/ 17526 h 251079"/>
                <a:gd name="connsiteX6" fmla="*/ 800608 w 800608"/>
                <a:gd name="connsiteY6" fmla="*/ 134620 h 251079"/>
                <a:gd name="connsiteX0" fmla="*/ 0 w 800608"/>
                <a:gd name="connsiteY0" fmla="*/ 207645 h 240792"/>
                <a:gd name="connsiteX1" fmla="*/ 100965 w 800608"/>
                <a:gd name="connsiteY1" fmla="*/ 10795 h 240792"/>
                <a:gd name="connsiteX2" fmla="*/ 204724 w 800608"/>
                <a:gd name="connsiteY2" fmla="*/ 240792 h 240792"/>
                <a:gd name="connsiteX3" fmla="*/ 319024 w 800608"/>
                <a:gd name="connsiteY3" fmla="*/ 0 h 240792"/>
                <a:gd name="connsiteX4" fmla="*/ 407470 w 800608"/>
                <a:gd name="connsiteY4" fmla="*/ 237329 h 240792"/>
                <a:gd name="connsiteX5" fmla="*/ 651891 w 800608"/>
                <a:gd name="connsiteY5" fmla="*/ 17526 h 240792"/>
                <a:gd name="connsiteX6" fmla="*/ 800608 w 800608"/>
                <a:gd name="connsiteY6" fmla="*/ 134620 h 240792"/>
                <a:gd name="connsiteX0" fmla="*/ 0 w 800608"/>
                <a:gd name="connsiteY0" fmla="*/ 207645 h 240792"/>
                <a:gd name="connsiteX1" fmla="*/ 100965 w 800608"/>
                <a:gd name="connsiteY1" fmla="*/ 10795 h 240792"/>
                <a:gd name="connsiteX2" fmla="*/ 204724 w 800608"/>
                <a:gd name="connsiteY2" fmla="*/ 240792 h 240792"/>
                <a:gd name="connsiteX3" fmla="*/ 319024 w 800608"/>
                <a:gd name="connsiteY3" fmla="*/ 0 h 240792"/>
                <a:gd name="connsiteX4" fmla="*/ 407470 w 800608"/>
                <a:gd name="connsiteY4" fmla="*/ 237329 h 240792"/>
                <a:gd name="connsiteX5" fmla="*/ 507512 w 800608"/>
                <a:gd name="connsiteY5" fmla="*/ 14088 h 240792"/>
                <a:gd name="connsiteX6" fmla="*/ 800608 w 800608"/>
                <a:gd name="connsiteY6" fmla="*/ 134620 h 240792"/>
                <a:gd name="connsiteX0" fmla="*/ 0 w 580602"/>
                <a:gd name="connsiteY0" fmla="*/ 207645 h 240792"/>
                <a:gd name="connsiteX1" fmla="*/ 100965 w 580602"/>
                <a:gd name="connsiteY1" fmla="*/ 10795 h 240792"/>
                <a:gd name="connsiteX2" fmla="*/ 204724 w 580602"/>
                <a:gd name="connsiteY2" fmla="*/ 240792 h 240792"/>
                <a:gd name="connsiteX3" fmla="*/ 319024 w 580602"/>
                <a:gd name="connsiteY3" fmla="*/ 0 h 240792"/>
                <a:gd name="connsiteX4" fmla="*/ 407470 w 580602"/>
                <a:gd name="connsiteY4" fmla="*/ 237329 h 240792"/>
                <a:gd name="connsiteX5" fmla="*/ 507512 w 580602"/>
                <a:gd name="connsiteY5" fmla="*/ 14088 h 240792"/>
                <a:gd name="connsiteX6" fmla="*/ 580602 w 580602"/>
                <a:gd name="connsiteY6" fmla="*/ 162121 h 240792"/>
                <a:gd name="connsiteX0" fmla="*/ 0 w 563414"/>
                <a:gd name="connsiteY0" fmla="*/ 180144 h 240792"/>
                <a:gd name="connsiteX1" fmla="*/ 83777 w 563414"/>
                <a:gd name="connsiteY1" fmla="*/ 10795 h 240792"/>
                <a:gd name="connsiteX2" fmla="*/ 187536 w 563414"/>
                <a:gd name="connsiteY2" fmla="*/ 240792 h 240792"/>
                <a:gd name="connsiteX3" fmla="*/ 301836 w 563414"/>
                <a:gd name="connsiteY3" fmla="*/ 0 h 240792"/>
                <a:gd name="connsiteX4" fmla="*/ 390282 w 563414"/>
                <a:gd name="connsiteY4" fmla="*/ 237329 h 240792"/>
                <a:gd name="connsiteX5" fmla="*/ 490324 w 563414"/>
                <a:gd name="connsiteY5" fmla="*/ 14088 h 240792"/>
                <a:gd name="connsiteX6" fmla="*/ 563414 w 563414"/>
                <a:gd name="connsiteY6" fmla="*/ 162121 h 240792"/>
                <a:gd name="connsiteX0" fmla="*/ 0 w 566851"/>
                <a:gd name="connsiteY0" fmla="*/ 166394 h 240792"/>
                <a:gd name="connsiteX1" fmla="*/ 87214 w 566851"/>
                <a:gd name="connsiteY1" fmla="*/ 10795 h 240792"/>
                <a:gd name="connsiteX2" fmla="*/ 190973 w 566851"/>
                <a:gd name="connsiteY2" fmla="*/ 240792 h 240792"/>
                <a:gd name="connsiteX3" fmla="*/ 305273 w 566851"/>
                <a:gd name="connsiteY3" fmla="*/ 0 h 240792"/>
                <a:gd name="connsiteX4" fmla="*/ 393719 w 566851"/>
                <a:gd name="connsiteY4" fmla="*/ 237329 h 240792"/>
                <a:gd name="connsiteX5" fmla="*/ 493761 w 566851"/>
                <a:gd name="connsiteY5" fmla="*/ 14088 h 240792"/>
                <a:gd name="connsiteX6" fmla="*/ 566851 w 566851"/>
                <a:gd name="connsiteY6" fmla="*/ 162121 h 240792"/>
                <a:gd name="connsiteX0" fmla="*/ 0 w 566851"/>
                <a:gd name="connsiteY0" fmla="*/ 162956 h 237354"/>
                <a:gd name="connsiteX1" fmla="*/ 87214 w 566851"/>
                <a:gd name="connsiteY1" fmla="*/ 7357 h 237354"/>
                <a:gd name="connsiteX2" fmla="*/ 190973 w 566851"/>
                <a:gd name="connsiteY2" fmla="*/ 237354 h 237354"/>
                <a:gd name="connsiteX3" fmla="*/ 291523 w 566851"/>
                <a:gd name="connsiteY3" fmla="*/ 0 h 237354"/>
                <a:gd name="connsiteX4" fmla="*/ 393719 w 566851"/>
                <a:gd name="connsiteY4" fmla="*/ 233891 h 237354"/>
                <a:gd name="connsiteX5" fmla="*/ 493761 w 566851"/>
                <a:gd name="connsiteY5" fmla="*/ 10650 h 237354"/>
                <a:gd name="connsiteX6" fmla="*/ 566851 w 566851"/>
                <a:gd name="connsiteY6" fmla="*/ 158683 h 237354"/>
                <a:gd name="connsiteX0" fmla="*/ 0 w 570288"/>
                <a:gd name="connsiteY0" fmla="*/ 156081 h 237354"/>
                <a:gd name="connsiteX1" fmla="*/ 90651 w 570288"/>
                <a:gd name="connsiteY1" fmla="*/ 7357 h 237354"/>
                <a:gd name="connsiteX2" fmla="*/ 194410 w 570288"/>
                <a:gd name="connsiteY2" fmla="*/ 237354 h 237354"/>
                <a:gd name="connsiteX3" fmla="*/ 294960 w 570288"/>
                <a:gd name="connsiteY3" fmla="*/ 0 h 237354"/>
                <a:gd name="connsiteX4" fmla="*/ 397156 w 570288"/>
                <a:gd name="connsiteY4" fmla="*/ 233891 h 237354"/>
                <a:gd name="connsiteX5" fmla="*/ 497198 w 570288"/>
                <a:gd name="connsiteY5" fmla="*/ 10650 h 237354"/>
                <a:gd name="connsiteX6" fmla="*/ 570288 w 570288"/>
                <a:gd name="connsiteY6" fmla="*/ 158683 h 237354"/>
                <a:gd name="connsiteX0" fmla="*/ 0 w 584038"/>
                <a:gd name="connsiteY0" fmla="*/ 156081 h 237354"/>
                <a:gd name="connsiteX1" fmla="*/ 90651 w 584038"/>
                <a:gd name="connsiteY1" fmla="*/ 7357 h 237354"/>
                <a:gd name="connsiteX2" fmla="*/ 194410 w 584038"/>
                <a:gd name="connsiteY2" fmla="*/ 237354 h 237354"/>
                <a:gd name="connsiteX3" fmla="*/ 294960 w 584038"/>
                <a:gd name="connsiteY3" fmla="*/ 0 h 237354"/>
                <a:gd name="connsiteX4" fmla="*/ 397156 w 584038"/>
                <a:gd name="connsiteY4" fmla="*/ 233891 h 237354"/>
                <a:gd name="connsiteX5" fmla="*/ 497198 w 584038"/>
                <a:gd name="connsiteY5" fmla="*/ 10650 h 237354"/>
                <a:gd name="connsiteX6" fmla="*/ 584038 w 584038"/>
                <a:gd name="connsiteY6" fmla="*/ 165558 h 237354"/>
                <a:gd name="connsiteX0" fmla="*/ 0 w 584038"/>
                <a:gd name="connsiteY0" fmla="*/ 156081 h 237354"/>
                <a:gd name="connsiteX1" fmla="*/ 90651 w 584038"/>
                <a:gd name="connsiteY1" fmla="*/ 7357 h 237354"/>
                <a:gd name="connsiteX2" fmla="*/ 194410 w 584038"/>
                <a:gd name="connsiteY2" fmla="*/ 237354 h 237354"/>
                <a:gd name="connsiteX3" fmla="*/ 294960 w 584038"/>
                <a:gd name="connsiteY3" fmla="*/ 0 h 237354"/>
                <a:gd name="connsiteX4" fmla="*/ 397156 w 584038"/>
                <a:gd name="connsiteY4" fmla="*/ 233891 h 237354"/>
                <a:gd name="connsiteX5" fmla="*/ 510948 w 584038"/>
                <a:gd name="connsiteY5" fmla="*/ 14088 h 237354"/>
                <a:gd name="connsiteX6" fmla="*/ 584038 w 584038"/>
                <a:gd name="connsiteY6" fmla="*/ 165558 h 237354"/>
                <a:gd name="connsiteX0" fmla="*/ 0 w 594351"/>
                <a:gd name="connsiteY0" fmla="*/ 156081 h 237354"/>
                <a:gd name="connsiteX1" fmla="*/ 90651 w 594351"/>
                <a:gd name="connsiteY1" fmla="*/ 7357 h 237354"/>
                <a:gd name="connsiteX2" fmla="*/ 194410 w 594351"/>
                <a:gd name="connsiteY2" fmla="*/ 237354 h 237354"/>
                <a:gd name="connsiteX3" fmla="*/ 294960 w 594351"/>
                <a:gd name="connsiteY3" fmla="*/ 0 h 237354"/>
                <a:gd name="connsiteX4" fmla="*/ 397156 w 594351"/>
                <a:gd name="connsiteY4" fmla="*/ 233891 h 237354"/>
                <a:gd name="connsiteX5" fmla="*/ 510948 w 594351"/>
                <a:gd name="connsiteY5" fmla="*/ 14088 h 237354"/>
                <a:gd name="connsiteX6" fmla="*/ 594351 w 594351"/>
                <a:gd name="connsiteY6" fmla="*/ 148370 h 23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351" h="237354">
                  <a:moveTo>
                    <a:pt x="0" y="156081"/>
                  </a:moveTo>
                  <a:lnTo>
                    <a:pt x="90651" y="7357"/>
                  </a:lnTo>
                  <a:lnTo>
                    <a:pt x="194410" y="237354"/>
                  </a:lnTo>
                  <a:lnTo>
                    <a:pt x="294960" y="0"/>
                  </a:lnTo>
                  <a:lnTo>
                    <a:pt x="397156" y="233891"/>
                  </a:lnTo>
                  <a:lnTo>
                    <a:pt x="510948" y="14088"/>
                  </a:lnTo>
                  <a:lnTo>
                    <a:pt x="594351" y="14837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71" name="Connecteur droit 470"/>
            <p:cNvCxnSpPr/>
            <p:nvPr/>
          </p:nvCxnSpPr>
          <p:spPr>
            <a:xfrm>
              <a:off x="11635160" y="4389361"/>
              <a:ext cx="125347" cy="18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Connecteur droit 471"/>
            <p:cNvCxnSpPr/>
            <p:nvPr/>
          </p:nvCxnSpPr>
          <p:spPr>
            <a:xfrm>
              <a:off x="11915121" y="4390287"/>
              <a:ext cx="125347" cy="18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7" name="Rectangle 486"/>
          <p:cNvSpPr/>
          <p:nvPr/>
        </p:nvSpPr>
        <p:spPr>
          <a:xfrm>
            <a:off x="13803405" y="1532120"/>
            <a:ext cx="67222" cy="572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8" name="Rectangle 487"/>
          <p:cNvSpPr/>
          <p:nvPr/>
        </p:nvSpPr>
        <p:spPr>
          <a:xfrm>
            <a:off x="13531278" y="2027692"/>
            <a:ext cx="67222" cy="572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90" name="Grouper 489"/>
          <p:cNvGrpSpPr/>
          <p:nvPr/>
        </p:nvGrpSpPr>
        <p:grpSpPr>
          <a:xfrm>
            <a:off x="13101070" y="2446502"/>
            <a:ext cx="634359" cy="288832"/>
            <a:chOff x="11176718" y="4648296"/>
            <a:chExt cx="634359" cy="288832"/>
          </a:xfrm>
        </p:grpSpPr>
        <p:sp>
          <p:nvSpPr>
            <p:cNvPr id="491" name="ZoneTexte 490"/>
            <p:cNvSpPr txBox="1"/>
            <p:nvPr/>
          </p:nvSpPr>
          <p:spPr>
            <a:xfrm>
              <a:off x="11176718" y="4783240"/>
              <a:ext cx="634359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400" b="1" dirty="0"/>
            </a:p>
          </p:txBody>
        </p:sp>
        <p:sp>
          <p:nvSpPr>
            <p:cNvPr id="492" name="Signalisation droite 491"/>
            <p:cNvSpPr/>
            <p:nvPr/>
          </p:nvSpPr>
          <p:spPr>
            <a:xfrm>
              <a:off x="11431982" y="4648296"/>
              <a:ext cx="167165" cy="82231"/>
            </a:xfrm>
            <a:prstGeom prst="homePlat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93" name="Rectangle 492"/>
          <p:cNvSpPr/>
          <p:nvPr/>
        </p:nvSpPr>
        <p:spPr>
          <a:xfrm>
            <a:off x="13533457" y="2465968"/>
            <a:ext cx="67222" cy="572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4" name="ZoneTexte 493"/>
          <p:cNvSpPr txBox="1"/>
          <p:nvPr/>
        </p:nvSpPr>
        <p:spPr>
          <a:xfrm>
            <a:off x="13490702" y="2386973"/>
            <a:ext cx="36969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00" b="1" dirty="0" err="1"/>
              <a:t>A</a:t>
            </a:r>
            <a:r>
              <a:rPr lang="fr-FR" sz="700" b="1" baseline="-25000" dirty="0" err="1"/>
              <a:t>j</a:t>
            </a:r>
            <a:endParaRPr lang="fr-FR" sz="700" b="1" i="1" baseline="-25000" dirty="0"/>
          </a:p>
        </p:txBody>
      </p:sp>
      <p:cxnSp>
        <p:nvCxnSpPr>
          <p:cNvPr id="496" name="Connecteur droit 495"/>
          <p:cNvCxnSpPr/>
          <p:nvPr/>
        </p:nvCxnSpPr>
        <p:spPr>
          <a:xfrm flipV="1">
            <a:off x="13834138" y="1457681"/>
            <a:ext cx="0" cy="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2" name="Forme libre 501"/>
          <p:cNvSpPr/>
          <p:nvPr/>
        </p:nvSpPr>
        <p:spPr>
          <a:xfrm>
            <a:off x="12977736" y="1462429"/>
            <a:ext cx="865483" cy="393477"/>
          </a:xfrm>
          <a:custGeom>
            <a:avLst/>
            <a:gdLst>
              <a:gd name="connsiteX0" fmla="*/ 0 w 646611"/>
              <a:gd name="connsiteY0" fmla="*/ 313509 h 313509"/>
              <a:gd name="connsiteX1" fmla="*/ 0 w 646611"/>
              <a:gd name="connsiteY1" fmla="*/ 0 h 313509"/>
              <a:gd name="connsiteX2" fmla="*/ 646611 w 646611"/>
              <a:gd name="connsiteY2" fmla="*/ 0 h 31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6611" h="313509">
                <a:moveTo>
                  <a:pt x="0" y="313509"/>
                </a:moveTo>
                <a:lnTo>
                  <a:pt x="0" y="0"/>
                </a:lnTo>
                <a:lnTo>
                  <a:pt x="646611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3" name="Forme libre 502"/>
          <p:cNvSpPr/>
          <p:nvPr/>
        </p:nvSpPr>
        <p:spPr>
          <a:xfrm flipV="1">
            <a:off x="12977737" y="2229114"/>
            <a:ext cx="873320" cy="734658"/>
          </a:xfrm>
          <a:custGeom>
            <a:avLst/>
            <a:gdLst>
              <a:gd name="connsiteX0" fmla="*/ 0 w 646611"/>
              <a:gd name="connsiteY0" fmla="*/ 313509 h 313509"/>
              <a:gd name="connsiteX1" fmla="*/ 0 w 646611"/>
              <a:gd name="connsiteY1" fmla="*/ 0 h 313509"/>
              <a:gd name="connsiteX2" fmla="*/ 646611 w 646611"/>
              <a:gd name="connsiteY2" fmla="*/ 0 h 313509"/>
              <a:gd name="connsiteX0" fmla="*/ 0 w 646611"/>
              <a:gd name="connsiteY0" fmla="*/ 316914 h 316914"/>
              <a:gd name="connsiteX1" fmla="*/ 0 w 646611"/>
              <a:gd name="connsiteY1" fmla="*/ 3405 h 316914"/>
              <a:gd name="connsiteX2" fmla="*/ 594271 w 646611"/>
              <a:gd name="connsiteY2" fmla="*/ 0 h 316914"/>
              <a:gd name="connsiteX3" fmla="*/ 646611 w 646611"/>
              <a:gd name="connsiteY3" fmla="*/ 3405 h 316914"/>
              <a:gd name="connsiteX0" fmla="*/ 0 w 677667"/>
              <a:gd name="connsiteY0" fmla="*/ 316914 h 316914"/>
              <a:gd name="connsiteX1" fmla="*/ 0 w 677667"/>
              <a:gd name="connsiteY1" fmla="*/ 3405 h 316914"/>
              <a:gd name="connsiteX2" fmla="*/ 594271 w 677667"/>
              <a:gd name="connsiteY2" fmla="*/ 0 h 316914"/>
              <a:gd name="connsiteX3" fmla="*/ 677667 w 677667"/>
              <a:gd name="connsiteY3" fmla="*/ 64484 h 316914"/>
              <a:gd name="connsiteX0" fmla="*/ 0 w 677667"/>
              <a:gd name="connsiteY0" fmla="*/ 319459 h 319459"/>
              <a:gd name="connsiteX1" fmla="*/ 0 w 677667"/>
              <a:gd name="connsiteY1" fmla="*/ 5950 h 319459"/>
              <a:gd name="connsiteX2" fmla="*/ 665259 w 677667"/>
              <a:gd name="connsiteY2" fmla="*/ 0 h 319459"/>
              <a:gd name="connsiteX3" fmla="*/ 677667 w 677667"/>
              <a:gd name="connsiteY3" fmla="*/ 67029 h 319459"/>
              <a:gd name="connsiteX0" fmla="*/ 0 w 665259"/>
              <a:gd name="connsiteY0" fmla="*/ 319459 h 319459"/>
              <a:gd name="connsiteX1" fmla="*/ 0 w 665259"/>
              <a:gd name="connsiteY1" fmla="*/ 5950 h 319459"/>
              <a:gd name="connsiteX2" fmla="*/ 665259 w 665259"/>
              <a:gd name="connsiteY2" fmla="*/ 0 h 319459"/>
              <a:gd name="connsiteX3" fmla="*/ 664357 w 665259"/>
              <a:gd name="connsiteY3" fmla="*/ 67029 h 319459"/>
              <a:gd name="connsiteX0" fmla="*/ 0 w 665259"/>
              <a:gd name="connsiteY0" fmla="*/ 314369 h 314369"/>
              <a:gd name="connsiteX1" fmla="*/ 0 w 665259"/>
              <a:gd name="connsiteY1" fmla="*/ 860 h 314369"/>
              <a:gd name="connsiteX2" fmla="*/ 665259 w 665259"/>
              <a:gd name="connsiteY2" fmla="*/ 0 h 314369"/>
              <a:gd name="connsiteX3" fmla="*/ 664357 w 665259"/>
              <a:gd name="connsiteY3" fmla="*/ 61939 h 31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259" h="314369">
                <a:moveTo>
                  <a:pt x="0" y="314369"/>
                </a:moveTo>
                <a:lnTo>
                  <a:pt x="0" y="860"/>
                </a:lnTo>
                <a:lnTo>
                  <a:pt x="665259" y="0"/>
                </a:lnTo>
                <a:cubicBezTo>
                  <a:pt x="664958" y="22343"/>
                  <a:pt x="664658" y="39596"/>
                  <a:pt x="664357" y="6193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6" name="Rectangle 505"/>
          <p:cNvSpPr/>
          <p:nvPr/>
        </p:nvSpPr>
        <p:spPr>
          <a:xfrm>
            <a:off x="13814779" y="2841780"/>
            <a:ext cx="67222" cy="572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07" name="Connecteur droit 506"/>
          <p:cNvCxnSpPr/>
          <p:nvPr/>
        </p:nvCxnSpPr>
        <p:spPr>
          <a:xfrm flipV="1">
            <a:off x="13851321" y="2963774"/>
            <a:ext cx="0" cy="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Connecteur droit 507"/>
          <p:cNvCxnSpPr/>
          <p:nvPr/>
        </p:nvCxnSpPr>
        <p:spPr>
          <a:xfrm flipH="1" flipV="1">
            <a:off x="13270377" y="2630718"/>
            <a:ext cx="473" cy="1431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Connecteur droit 510"/>
          <p:cNvCxnSpPr/>
          <p:nvPr/>
        </p:nvCxnSpPr>
        <p:spPr>
          <a:xfrm flipV="1">
            <a:off x="13244625" y="2657706"/>
            <a:ext cx="3131" cy="910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" name="Forme libre 513"/>
          <p:cNvSpPr/>
          <p:nvPr/>
        </p:nvSpPr>
        <p:spPr>
          <a:xfrm rot="5400000" flipV="1">
            <a:off x="13250675" y="2547702"/>
            <a:ext cx="176903" cy="45719"/>
          </a:xfrm>
          <a:custGeom>
            <a:avLst/>
            <a:gdLst>
              <a:gd name="connsiteX0" fmla="*/ 0 w 646611"/>
              <a:gd name="connsiteY0" fmla="*/ 313509 h 313509"/>
              <a:gd name="connsiteX1" fmla="*/ 0 w 646611"/>
              <a:gd name="connsiteY1" fmla="*/ 0 h 313509"/>
              <a:gd name="connsiteX2" fmla="*/ 646611 w 646611"/>
              <a:gd name="connsiteY2" fmla="*/ 0 h 313509"/>
              <a:gd name="connsiteX0" fmla="*/ 0 w 646611"/>
              <a:gd name="connsiteY0" fmla="*/ 316914 h 316914"/>
              <a:gd name="connsiteX1" fmla="*/ 0 w 646611"/>
              <a:gd name="connsiteY1" fmla="*/ 3405 h 316914"/>
              <a:gd name="connsiteX2" fmla="*/ 594271 w 646611"/>
              <a:gd name="connsiteY2" fmla="*/ 0 h 316914"/>
              <a:gd name="connsiteX3" fmla="*/ 646611 w 646611"/>
              <a:gd name="connsiteY3" fmla="*/ 3405 h 316914"/>
              <a:gd name="connsiteX0" fmla="*/ 0 w 677667"/>
              <a:gd name="connsiteY0" fmla="*/ 316914 h 316914"/>
              <a:gd name="connsiteX1" fmla="*/ 0 w 677667"/>
              <a:gd name="connsiteY1" fmla="*/ 3405 h 316914"/>
              <a:gd name="connsiteX2" fmla="*/ 594271 w 677667"/>
              <a:gd name="connsiteY2" fmla="*/ 0 h 316914"/>
              <a:gd name="connsiteX3" fmla="*/ 677667 w 677667"/>
              <a:gd name="connsiteY3" fmla="*/ 64484 h 316914"/>
              <a:gd name="connsiteX0" fmla="*/ 0 w 677667"/>
              <a:gd name="connsiteY0" fmla="*/ 319459 h 319459"/>
              <a:gd name="connsiteX1" fmla="*/ 0 w 677667"/>
              <a:gd name="connsiteY1" fmla="*/ 5950 h 319459"/>
              <a:gd name="connsiteX2" fmla="*/ 665259 w 677667"/>
              <a:gd name="connsiteY2" fmla="*/ 0 h 319459"/>
              <a:gd name="connsiteX3" fmla="*/ 677667 w 677667"/>
              <a:gd name="connsiteY3" fmla="*/ 67029 h 319459"/>
              <a:gd name="connsiteX0" fmla="*/ 0 w 665259"/>
              <a:gd name="connsiteY0" fmla="*/ 319459 h 319459"/>
              <a:gd name="connsiteX1" fmla="*/ 0 w 665259"/>
              <a:gd name="connsiteY1" fmla="*/ 5950 h 319459"/>
              <a:gd name="connsiteX2" fmla="*/ 665259 w 665259"/>
              <a:gd name="connsiteY2" fmla="*/ 0 h 319459"/>
              <a:gd name="connsiteX3" fmla="*/ 664357 w 665259"/>
              <a:gd name="connsiteY3" fmla="*/ 67029 h 319459"/>
              <a:gd name="connsiteX0" fmla="*/ 0 w 665259"/>
              <a:gd name="connsiteY0" fmla="*/ 314369 h 314369"/>
              <a:gd name="connsiteX1" fmla="*/ 0 w 665259"/>
              <a:gd name="connsiteY1" fmla="*/ 860 h 314369"/>
              <a:gd name="connsiteX2" fmla="*/ 665259 w 665259"/>
              <a:gd name="connsiteY2" fmla="*/ 0 h 314369"/>
              <a:gd name="connsiteX3" fmla="*/ 664357 w 665259"/>
              <a:gd name="connsiteY3" fmla="*/ 61939 h 31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259" h="314369">
                <a:moveTo>
                  <a:pt x="0" y="314369"/>
                </a:moveTo>
                <a:lnTo>
                  <a:pt x="0" y="860"/>
                </a:lnTo>
                <a:lnTo>
                  <a:pt x="665259" y="0"/>
                </a:lnTo>
                <a:cubicBezTo>
                  <a:pt x="664958" y="22343"/>
                  <a:pt x="664658" y="39596"/>
                  <a:pt x="664357" y="6193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15" name="Connecteur droit 514"/>
          <p:cNvCxnSpPr/>
          <p:nvPr/>
        </p:nvCxnSpPr>
        <p:spPr>
          <a:xfrm flipV="1">
            <a:off x="13316266" y="2744233"/>
            <a:ext cx="0" cy="2119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7" name="Ellipse 516"/>
          <p:cNvSpPr/>
          <p:nvPr/>
        </p:nvSpPr>
        <p:spPr>
          <a:xfrm>
            <a:off x="13294541" y="2626419"/>
            <a:ext cx="48992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8" name="Ellipse 517"/>
          <p:cNvSpPr/>
          <p:nvPr/>
        </p:nvSpPr>
        <p:spPr>
          <a:xfrm>
            <a:off x="13292270" y="2733329"/>
            <a:ext cx="48992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9" name="Ellipse 518"/>
          <p:cNvSpPr/>
          <p:nvPr/>
        </p:nvSpPr>
        <p:spPr>
          <a:xfrm>
            <a:off x="13294543" y="2934805"/>
            <a:ext cx="48992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0" name="ZoneTexte 519"/>
          <p:cNvSpPr txBox="1"/>
          <p:nvPr/>
        </p:nvSpPr>
        <p:spPr>
          <a:xfrm>
            <a:off x="13142808" y="1964323"/>
            <a:ext cx="55500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b="1"/>
              <a:t>IN</a:t>
            </a:r>
          </a:p>
        </p:txBody>
      </p:sp>
      <p:sp>
        <p:nvSpPr>
          <p:cNvPr id="521" name="ZoneTexte 520"/>
          <p:cNvSpPr txBox="1"/>
          <p:nvPr/>
        </p:nvSpPr>
        <p:spPr>
          <a:xfrm>
            <a:off x="13150660" y="2395336"/>
            <a:ext cx="55500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" b="1"/>
              <a:t>IN</a:t>
            </a:r>
          </a:p>
        </p:txBody>
      </p:sp>
      <p:sp>
        <p:nvSpPr>
          <p:cNvPr id="528" name="ZoneTexte 527"/>
          <p:cNvSpPr txBox="1"/>
          <p:nvPr/>
        </p:nvSpPr>
        <p:spPr>
          <a:xfrm>
            <a:off x="13113656" y="1890571"/>
            <a:ext cx="35112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dirty="0"/>
              <a:t>0</a:t>
            </a:r>
            <a:r>
              <a:rPr lang="mr-IN" sz="500" dirty="0"/>
              <a:t>…</a:t>
            </a:r>
            <a:r>
              <a:rPr lang="fr-FR" sz="500" dirty="0"/>
              <a:t>5V</a:t>
            </a:r>
          </a:p>
        </p:txBody>
      </p:sp>
      <p:sp>
        <p:nvSpPr>
          <p:cNvPr id="529" name="ZoneTexte 528"/>
          <p:cNvSpPr txBox="1"/>
          <p:nvPr/>
        </p:nvSpPr>
        <p:spPr>
          <a:xfrm>
            <a:off x="13572636" y="1896868"/>
            <a:ext cx="428268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dirty="0"/>
              <a:t>0</a:t>
            </a:r>
            <a:r>
              <a:rPr lang="mr-IN" sz="500" dirty="0"/>
              <a:t>…</a:t>
            </a:r>
            <a:r>
              <a:rPr lang="fr-FR" sz="500" dirty="0"/>
              <a:t>1023</a:t>
            </a:r>
          </a:p>
        </p:txBody>
      </p:sp>
      <p:grpSp>
        <p:nvGrpSpPr>
          <p:cNvPr id="543" name="Grouper 542"/>
          <p:cNvGrpSpPr/>
          <p:nvPr/>
        </p:nvGrpSpPr>
        <p:grpSpPr>
          <a:xfrm>
            <a:off x="13192148" y="1785896"/>
            <a:ext cx="199356" cy="168815"/>
            <a:chOff x="415039" y="466027"/>
            <a:chExt cx="199356" cy="168815"/>
          </a:xfrm>
        </p:grpSpPr>
        <p:cxnSp>
          <p:nvCxnSpPr>
            <p:cNvPr id="531" name="Connecteur droit avec flèche 530"/>
            <p:cNvCxnSpPr/>
            <p:nvPr/>
          </p:nvCxnSpPr>
          <p:spPr>
            <a:xfrm>
              <a:off x="415039" y="613680"/>
              <a:ext cx="199356" cy="0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Connecteur droit avec flèche 532"/>
            <p:cNvCxnSpPr/>
            <p:nvPr/>
          </p:nvCxnSpPr>
          <p:spPr>
            <a:xfrm flipH="1" flipV="1">
              <a:off x="431558" y="466027"/>
              <a:ext cx="2100" cy="168815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6" name="Forme libre 535"/>
            <p:cNvSpPr/>
            <p:nvPr/>
          </p:nvSpPr>
          <p:spPr>
            <a:xfrm>
              <a:off x="437216" y="500952"/>
              <a:ext cx="158750" cy="107950"/>
            </a:xfrm>
            <a:custGeom>
              <a:avLst/>
              <a:gdLst>
                <a:gd name="connsiteX0" fmla="*/ 0 w 158750"/>
                <a:gd name="connsiteY0" fmla="*/ 107950 h 107950"/>
                <a:gd name="connsiteX1" fmla="*/ 50800 w 158750"/>
                <a:gd name="connsiteY1" fmla="*/ 38100 h 107950"/>
                <a:gd name="connsiteX2" fmla="*/ 95250 w 158750"/>
                <a:gd name="connsiteY2" fmla="*/ 88900 h 107950"/>
                <a:gd name="connsiteX3" fmla="*/ 158750 w 158750"/>
                <a:gd name="connsiteY3" fmla="*/ 0 h 107950"/>
                <a:gd name="connsiteX4" fmla="*/ 158750 w 158750"/>
                <a:gd name="connsiteY4" fmla="*/ 0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750" h="107950">
                  <a:moveTo>
                    <a:pt x="0" y="107950"/>
                  </a:moveTo>
                  <a:cubicBezTo>
                    <a:pt x="17462" y="74612"/>
                    <a:pt x="34925" y="41275"/>
                    <a:pt x="50800" y="38100"/>
                  </a:cubicBezTo>
                  <a:cubicBezTo>
                    <a:pt x="66675" y="34925"/>
                    <a:pt x="77258" y="95250"/>
                    <a:pt x="95250" y="88900"/>
                  </a:cubicBezTo>
                  <a:cubicBezTo>
                    <a:pt x="113242" y="82550"/>
                    <a:pt x="158750" y="0"/>
                    <a:pt x="158750" y="0"/>
                  </a:cubicBezTo>
                  <a:lnTo>
                    <a:pt x="1587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537" name="Connecteur droit avec flèche 536"/>
          <p:cNvCxnSpPr/>
          <p:nvPr/>
        </p:nvCxnSpPr>
        <p:spPr>
          <a:xfrm>
            <a:off x="13689846" y="1941705"/>
            <a:ext cx="199356" cy="0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8" name="Connecteur droit avec flèche 537"/>
          <p:cNvCxnSpPr/>
          <p:nvPr/>
        </p:nvCxnSpPr>
        <p:spPr>
          <a:xfrm flipH="1" flipV="1">
            <a:off x="13706365" y="1794052"/>
            <a:ext cx="2100" cy="168815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1" name="Forme libre 540"/>
          <p:cNvSpPr/>
          <p:nvPr/>
        </p:nvSpPr>
        <p:spPr>
          <a:xfrm>
            <a:off x="13734266" y="1834101"/>
            <a:ext cx="119947" cy="102721"/>
          </a:xfrm>
          <a:custGeom>
            <a:avLst/>
            <a:gdLst>
              <a:gd name="connsiteX0" fmla="*/ 0 w 650875"/>
              <a:gd name="connsiteY0" fmla="*/ 720725 h 720725"/>
              <a:gd name="connsiteX1" fmla="*/ 0 w 650875"/>
              <a:gd name="connsiteY1" fmla="*/ 542925 h 720725"/>
              <a:gd name="connsiteX2" fmla="*/ 187325 w 650875"/>
              <a:gd name="connsiteY2" fmla="*/ 542925 h 720725"/>
              <a:gd name="connsiteX3" fmla="*/ 187325 w 650875"/>
              <a:gd name="connsiteY3" fmla="*/ 368300 h 720725"/>
              <a:gd name="connsiteX4" fmla="*/ 374650 w 650875"/>
              <a:gd name="connsiteY4" fmla="*/ 368300 h 720725"/>
              <a:gd name="connsiteX5" fmla="*/ 371475 w 650875"/>
              <a:gd name="connsiteY5" fmla="*/ 187325 h 720725"/>
              <a:gd name="connsiteX6" fmla="*/ 552450 w 650875"/>
              <a:gd name="connsiteY6" fmla="*/ 184150 h 720725"/>
              <a:gd name="connsiteX7" fmla="*/ 549275 w 650875"/>
              <a:gd name="connsiteY7" fmla="*/ 3175 h 720725"/>
              <a:gd name="connsiteX8" fmla="*/ 650875 w 650875"/>
              <a:gd name="connsiteY8" fmla="*/ 0 h 720725"/>
              <a:gd name="connsiteX9" fmla="*/ 650875 w 650875"/>
              <a:gd name="connsiteY9" fmla="*/ 0 h 72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0875" h="720725">
                <a:moveTo>
                  <a:pt x="0" y="720725"/>
                </a:moveTo>
                <a:lnTo>
                  <a:pt x="0" y="542925"/>
                </a:lnTo>
                <a:lnTo>
                  <a:pt x="187325" y="542925"/>
                </a:lnTo>
                <a:lnTo>
                  <a:pt x="187325" y="368300"/>
                </a:lnTo>
                <a:lnTo>
                  <a:pt x="374650" y="368300"/>
                </a:lnTo>
                <a:cubicBezTo>
                  <a:pt x="373592" y="307975"/>
                  <a:pt x="372533" y="247650"/>
                  <a:pt x="371475" y="187325"/>
                </a:cubicBezTo>
                <a:lnTo>
                  <a:pt x="552450" y="184150"/>
                </a:lnTo>
                <a:cubicBezTo>
                  <a:pt x="551392" y="123825"/>
                  <a:pt x="550333" y="63500"/>
                  <a:pt x="549275" y="3175"/>
                </a:cubicBezTo>
                <a:lnTo>
                  <a:pt x="650875" y="0"/>
                </a:lnTo>
                <a:lnTo>
                  <a:pt x="650875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51" name="Connecteur droit avec flèche 550"/>
          <p:cNvCxnSpPr/>
          <p:nvPr/>
        </p:nvCxnSpPr>
        <p:spPr>
          <a:xfrm>
            <a:off x="13716687" y="2430225"/>
            <a:ext cx="199356" cy="0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2" name="Connecteur droit avec flèche 551"/>
          <p:cNvCxnSpPr/>
          <p:nvPr/>
        </p:nvCxnSpPr>
        <p:spPr>
          <a:xfrm flipH="1" flipV="1">
            <a:off x="13733206" y="2282572"/>
            <a:ext cx="2100" cy="168815"/>
          </a:xfrm>
          <a:prstGeom prst="straightConnector1">
            <a:avLst/>
          </a:prstGeom>
          <a:ln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5" name="ZoneTexte 554"/>
          <p:cNvSpPr txBox="1"/>
          <p:nvPr/>
        </p:nvSpPr>
        <p:spPr>
          <a:xfrm>
            <a:off x="13545822" y="2224486"/>
            <a:ext cx="35112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/>
              <a:t>5V</a:t>
            </a:r>
            <a:endParaRPr lang="fr-FR" sz="500" dirty="0"/>
          </a:p>
        </p:txBody>
      </p:sp>
      <p:sp>
        <p:nvSpPr>
          <p:cNvPr id="556" name="ZoneTexte 555"/>
          <p:cNvSpPr txBox="1"/>
          <p:nvPr/>
        </p:nvSpPr>
        <p:spPr>
          <a:xfrm>
            <a:off x="13568571" y="2329554"/>
            <a:ext cx="35112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/>
              <a:t>0</a:t>
            </a:r>
            <a:endParaRPr lang="fr-FR" sz="500" dirty="0"/>
          </a:p>
        </p:txBody>
      </p:sp>
      <p:sp>
        <p:nvSpPr>
          <p:cNvPr id="546" name="Rectangle 545"/>
          <p:cNvSpPr/>
          <p:nvPr/>
        </p:nvSpPr>
        <p:spPr>
          <a:xfrm>
            <a:off x="12767212" y="4824949"/>
            <a:ext cx="1441357" cy="19643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48" name="ZoneTexte 547"/>
          <p:cNvSpPr txBox="1"/>
          <p:nvPr/>
        </p:nvSpPr>
        <p:spPr>
          <a:xfrm>
            <a:off x="12485301" y="3281282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smtClean="0"/>
              <a:t>Commande de puissance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pic>
        <p:nvPicPr>
          <p:cNvPr id="550" name="Image 5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89248" y="6175888"/>
            <a:ext cx="1404000" cy="555984"/>
          </a:xfrm>
          <a:prstGeom prst="rect">
            <a:avLst/>
          </a:prstGeom>
        </p:spPr>
      </p:pic>
      <p:sp>
        <p:nvSpPr>
          <p:cNvPr id="554" name="Forme libre 553"/>
          <p:cNvSpPr/>
          <p:nvPr/>
        </p:nvSpPr>
        <p:spPr>
          <a:xfrm>
            <a:off x="13735583" y="2352883"/>
            <a:ext cx="115947" cy="72957"/>
          </a:xfrm>
          <a:custGeom>
            <a:avLst/>
            <a:gdLst>
              <a:gd name="connsiteX0" fmla="*/ 0 w 106612"/>
              <a:gd name="connsiteY0" fmla="*/ 0 h 77909"/>
              <a:gd name="connsiteX1" fmla="*/ 36904 w 106612"/>
              <a:gd name="connsiteY1" fmla="*/ 0 h 77909"/>
              <a:gd name="connsiteX2" fmla="*/ 32804 w 106612"/>
              <a:gd name="connsiteY2" fmla="*/ 77909 h 77909"/>
              <a:gd name="connsiteX3" fmla="*/ 106612 w 106612"/>
              <a:gd name="connsiteY3" fmla="*/ 77909 h 77909"/>
              <a:gd name="connsiteX4" fmla="*/ 106612 w 106612"/>
              <a:gd name="connsiteY4" fmla="*/ 77909 h 77909"/>
              <a:gd name="connsiteX0" fmla="*/ 0 w 106612"/>
              <a:gd name="connsiteY0" fmla="*/ 0 h 77909"/>
              <a:gd name="connsiteX1" fmla="*/ 27379 w 106612"/>
              <a:gd name="connsiteY1" fmla="*/ 3175 h 77909"/>
              <a:gd name="connsiteX2" fmla="*/ 32804 w 106612"/>
              <a:gd name="connsiteY2" fmla="*/ 77909 h 77909"/>
              <a:gd name="connsiteX3" fmla="*/ 106612 w 106612"/>
              <a:gd name="connsiteY3" fmla="*/ 77909 h 77909"/>
              <a:gd name="connsiteX4" fmla="*/ 106612 w 106612"/>
              <a:gd name="connsiteY4" fmla="*/ 77909 h 77909"/>
              <a:gd name="connsiteX0" fmla="*/ 0 w 106612"/>
              <a:gd name="connsiteY0" fmla="*/ 0 h 77909"/>
              <a:gd name="connsiteX1" fmla="*/ 33729 w 106612"/>
              <a:gd name="connsiteY1" fmla="*/ 6350 h 77909"/>
              <a:gd name="connsiteX2" fmla="*/ 32804 w 106612"/>
              <a:gd name="connsiteY2" fmla="*/ 77909 h 77909"/>
              <a:gd name="connsiteX3" fmla="*/ 106612 w 106612"/>
              <a:gd name="connsiteY3" fmla="*/ 77909 h 77909"/>
              <a:gd name="connsiteX4" fmla="*/ 106612 w 106612"/>
              <a:gd name="connsiteY4" fmla="*/ 77909 h 77909"/>
              <a:gd name="connsiteX0" fmla="*/ 0 w 106612"/>
              <a:gd name="connsiteY0" fmla="*/ 6350 h 84259"/>
              <a:gd name="connsiteX1" fmla="*/ 33729 w 106612"/>
              <a:gd name="connsiteY1" fmla="*/ 0 h 84259"/>
              <a:gd name="connsiteX2" fmla="*/ 32804 w 106612"/>
              <a:gd name="connsiteY2" fmla="*/ 84259 h 84259"/>
              <a:gd name="connsiteX3" fmla="*/ 106612 w 106612"/>
              <a:gd name="connsiteY3" fmla="*/ 84259 h 84259"/>
              <a:gd name="connsiteX4" fmla="*/ 106612 w 106612"/>
              <a:gd name="connsiteY4" fmla="*/ 84259 h 84259"/>
              <a:gd name="connsiteX0" fmla="*/ 0 w 106612"/>
              <a:gd name="connsiteY0" fmla="*/ 0 h 77909"/>
              <a:gd name="connsiteX1" fmla="*/ 30554 w 106612"/>
              <a:gd name="connsiteY1" fmla="*/ 3175 h 77909"/>
              <a:gd name="connsiteX2" fmla="*/ 32804 w 106612"/>
              <a:gd name="connsiteY2" fmla="*/ 77909 h 77909"/>
              <a:gd name="connsiteX3" fmla="*/ 106612 w 106612"/>
              <a:gd name="connsiteY3" fmla="*/ 77909 h 77909"/>
              <a:gd name="connsiteX4" fmla="*/ 106612 w 106612"/>
              <a:gd name="connsiteY4" fmla="*/ 77909 h 77909"/>
              <a:gd name="connsiteX0" fmla="*/ 0 w 132012"/>
              <a:gd name="connsiteY0" fmla="*/ 3175 h 74734"/>
              <a:gd name="connsiteX1" fmla="*/ 55954 w 132012"/>
              <a:gd name="connsiteY1" fmla="*/ 0 h 74734"/>
              <a:gd name="connsiteX2" fmla="*/ 58204 w 132012"/>
              <a:gd name="connsiteY2" fmla="*/ 74734 h 74734"/>
              <a:gd name="connsiteX3" fmla="*/ 132012 w 132012"/>
              <a:gd name="connsiteY3" fmla="*/ 74734 h 74734"/>
              <a:gd name="connsiteX4" fmla="*/ 132012 w 132012"/>
              <a:gd name="connsiteY4" fmla="*/ 74734 h 74734"/>
              <a:gd name="connsiteX0" fmla="*/ 0 w 141537"/>
              <a:gd name="connsiteY0" fmla="*/ 0 h 77909"/>
              <a:gd name="connsiteX1" fmla="*/ 65479 w 141537"/>
              <a:gd name="connsiteY1" fmla="*/ 3175 h 77909"/>
              <a:gd name="connsiteX2" fmla="*/ 67729 w 141537"/>
              <a:gd name="connsiteY2" fmla="*/ 77909 h 77909"/>
              <a:gd name="connsiteX3" fmla="*/ 141537 w 141537"/>
              <a:gd name="connsiteY3" fmla="*/ 77909 h 77909"/>
              <a:gd name="connsiteX4" fmla="*/ 141537 w 141537"/>
              <a:gd name="connsiteY4" fmla="*/ 77909 h 77909"/>
              <a:gd name="connsiteX0" fmla="*/ 0 w 141537"/>
              <a:gd name="connsiteY0" fmla="*/ 6350 h 74734"/>
              <a:gd name="connsiteX1" fmla="*/ 65479 w 141537"/>
              <a:gd name="connsiteY1" fmla="*/ 0 h 74734"/>
              <a:gd name="connsiteX2" fmla="*/ 67729 w 141537"/>
              <a:gd name="connsiteY2" fmla="*/ 74734 h 74734"/>
              <a:gd name="connsiteX3" fmla="*/ 141537 w 141537"/>
              <a:gd name="connsiteY3" fmla="*/ 74734 h 74734"/>
              <a:gd name="connsiteX4" fmla="*/ 141537 w 141537"/>
              <a:gd name="connsiteY4" fmla="*/ 74734 h 74734"/>
              <a:gd name="connsiteX0" fmla="*/ 0 w 141537"/>
              <a:gd name="connsiteY0" fmla="*/ 0 h 74903"/>
              <a:gd name="connsiteX1" fmla="*/ 65479 w 141537"/>
              <a:gd name="connsiteY1" fmla="*/ 169 h 74903"/>
              <a:gd name="connsiteX2" fmla="*/ 67729 w 141537"/>
              <a:gd name="connsiteY2" fmla="*/ 74903 h 74903"/>
              <a:gd name="connsiteX3" fmla="*/ 141537 w 141537"/>
              <a:gd name="connsiteY3" fmla="*/ 74903 h 74903"/>
              <a:gd name="connsiteX4" fmla="*/ 141537 w 141537"/>
              <a:gd name="connsiteY4" fmla="*/ 74903 h 74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537" h="74903">
                <a:moveTo>
                  <a:pt x="0" y="0"/>
                </a:moveTo>
                <a:lnTo>
                  <a:pt x="65479" y="169"/>
                </a:lnTo>
                <a:cubicBezTo>
                  <a:pt x="65171" y="24022"/>
                  <a:pt x="68037" y="51050"/>
                  <a:pt x="67729" y="74903"/>
                </a:cubicBezTo>
                <a:lnTo>
                  <a:pt x="141537" y="74903"/>
                </a:lnTo>
                <a:lnTo>
                  <a:pt x="141537" y="74903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0" name="Image 5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98758" y="4962336"/>
            <a:ext cx="379884" cy="315710"/>
          </a:xfrm>
          <a:prstGeom prst="rect">
            <a:avLst/>
          </a:prstGeom>
        </p:spPr>
      </p:pic>
      <p:pic>
        <p:nvPicPr>
          <p:cNvPr id="561" name="Image 5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56901" y="4924426"/>
            <a:ext cx="432000" cy="320971"/>
          </a:xfrm>
          <a:prstGeom prst="rect">
            <a:avLst/>
          </a:prstGeom>
        </p:spPr>
      </p:pic>
      <p:sp>
        <p:nvSpPr>
          <p:cNvPr id="580" name="ZoneTexte 579"/>
          <p:cNvSpPr txBox="1"/>
          <p:nvPr/>
        </p:nvSpPr>
        <p:spPr>
          <a:xfrm>
            <a:off x="12474911" y="1131653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/>
              <a:t>Potentiomètre et poussoir</a:t>
            </a:r>
          </a:p>
          <a:p>
            <a:pPr algn="ctr"/>
            <a:endParaRPr lang="fr-FR" sz="800" b="1" dirty="0"/>
          </a:p>
        </p:txBody>
      </p:sp>
      <p:sp>
        <p:nvSpPr>
          <p:cNvPr id="375" name="Rectangle 374"/>
          <p:cNvSpPr/>
          <p:nvPr/>
        </p:nvSpPr>
        <p:spPr>
          <a:xfrm>
            <a:off x="5415537" y="8792689"/>
            <a:ext cx="5845531" cy="6578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8" name="Rectangle 377"/>
          <p:cNvSpPr/>
          <p:nvPr/>
        </p:nvSpPr>
        <p:spPr>
          <a:xfrm>
            <a:off x="11262542" y="165605"/>
            <a:ext cx="2939771" cy="9174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9" name="ZoneTexte 378"/>
          <p:cNvSpPr txBox="1"/>
          <p:nvPr/>
        </p:nvSpPr>
        <p:spPr>
          <a:xfrm>
            <a:off x="11019530" y="1127232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smtClean="0"/>
              <a:t>Code couleur </a:t>
            </a:r>
            <a:r>
              <a:rPr lang="fr-FR" sz="800" b="1" smtClean="0"/>
              <a:t>des résistances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sp>
        <p:nvSpPr>
          <p:cNvPr id="380" name="ZoneTexte 379"/>
          <p:cNvSpPr txBox="1"/>
          <p:nvPr/>
        </p:nvSpPr>
        <p:spPr>
          <a:xfrm>
            <a:off x="11046544" y="3284976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smtClean="0"/>
              <a:t>Alimentation d’une LED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grpSp>
        <p:nvGrpSpPr>
          <p:cNvPr id="382" name="Grouper 381"/>
          <p:cNvGrpSpPr/>
          <p:nvPr/>
        </p:nvGrpSpPr>
        <p:grpSpPr>
          <a:xfrm>
            <a:off x="11320503" y="4080996"/>
            <a:ext cx="634359" cy="153888"/>
            <a:chOff x="11339997" y="4613428"/>
            <a:chExt cx="634359" cy="153888"/>
          </a:xfrm>
        </p:grpSpPr>
        <p:sp>
          <p:nvSpPr>
            <p:cNvPr id="383" name="ZoneTexte 382"/>
            <p:cNvSpPr txBox="1"/>
            <p:nvPr/>
          </p:nvSpPr>
          <p:spPr>
            <a:xfrm>
              <a:off x="11339997" y="4613428"/>
              <a:ext cx="634359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00" b="1" dirty="0"/>
                <a:t>PWM</a:t>
              </a:r>
            </a:p>
          </p:txBody>
        </p:sp>
        <p:sp>
          <p:nvSpPr>
            <p:cNvPr id="384" name="Signalisation droite 383"/>
            <p:cNvSpPr/>
            <p:nvPr/>
          </p:nvSpPr>
          <p:spPr>
            <a:xfrm>
              <a:off x="11412389" y="4643272"/>
              <a:ext cx="167165" cy="82231"/>
            </a:xfrm>
            <a:prstGeom prst="homePlat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88" name="ZoneTexte 387"/>
          <p:cNvSpPr txBox="1"/>
          <p:nvPr/>
        </p:nvSpPr>
        <p:spPr>
          <a:xfrm>
            <a:off x="12497708" y="4816446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/>
              <a:t>Pont en H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sp>
        <p:nvSpPr>
          <p:cNvPr id="577" name="Rectangle 576"/>
          <p:cNvSpPr/>
          <p:nvPr/>
        </p:nvSpPr>
        <p:spPr>
          <a:xfrm>
            <a:off x="13173024" y="5282219"/>
            <a:ext cx="564448" cy="1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r 33"/>
          <p:cNvGrpSpPr/>
          <p:nvPr/>
        </p:nvGrpSpPr>
        <p:grpSpPr>
          <a:xfrm>
            <a:off x="12717991" y="5254992"/>
            <a:ext cx="1951309" cy="872335"/>
            <a:chOff x="12717991" y="5254992"/>
            <a:chExt cx="1951309" cy="872335"/>
          </a:xfrm>
        </p:grpSpPr>
        <p:grpSp>
          <p:nvGrpSpPr>
            <p:cNvPr id="30" name="Grouper 29"/>
            <p:cNvGrpSpPr/>
            <p:nvPr/>
          </p:nvGrpSpPr>
          <p:grpSpPr>
            <a:xfrm>
              <a:off x="12717991" y="5285949"/>
              <a:ext cx="1951309" cy="841378"/>
              <a:chOff x="12717991" y="5285949"/>
              <a:chExt cx="1951309" cy="841378"/>
            </a:xfrm>
          </p:grpSpPr>
          <p:grpSp>
            <p:nvGrpSpPr>
              <p:cNvPr id="3" name="Grouper 2"/>
              <p:cNvGrpSpPr/>
              <p:nvPr/>
            </p:nvGrpSpPr>
            <p:grpSpPr>
              <a:xfrm>
                <a:off x="12717991" y="5285949"/>
                <a:ext cx="1502365" cy="841378"/>
                <a:chOff x="12688864" y="3689861"/>
                <a:chExt cx="1502365" cy="841378"/>
              </a:xfrm>
            </p:grpSpPr>
            <p:pic>
              <p:nvPicPr>
                <p:cNvPr id="547" name="Image 546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795673" y="3689861"/>
                  <a:ext cx="1368000" cy="841378"/>
                </a:xfrm>
                <a:prstGeom prst="rect">
                  <a:avLst/>
                </a:prstGeom>
              </p:spPr>
            </p:pic>
            <p:sp>
              <p:nvSpPr>
                <p:cNvPr id="562" name="ZoneTexte 561"/>
                <p:cNvSpPr txBox="1"/>
                <p:nvPr/>
              </p:nvSpPr>
              <p:spPr>
                <a:xfrm>
                  <a:off x="12780444" y="4045304"/>
                  <a:ext cx="447402" cy="16927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endParaRPr lang="fr-FR" sz="500" dirty="0"/>
                </a:p>
              </p:txBody>
            </p:sp>
            <p:sp>
              <p:nvSpPr>
                <p:cNvPr id="563" name="ZoneTexte 562"/>
                <p:cNvSpPr txBox="1"/>
                <p:nvPr/>
              </p:nvSpPr>
              <p:spPr>
                <a:xfrm>
                  <a:off x="13011821" y="4053646"/>
                  <a:ext cx="30649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500"/>
                    <a:t>GND</a:t>
                  </a:r>
                </a:p>
              </p:txBody>
            </p:sp>
            <p:sp>
              <p:nvSpPr>
                <p:cNvPr id="564" name="ZoneTexte 563"/>
                <p:cNvSpPr txBox="1"/>
                <p:nvPr/>
              </p:nvSpPr>
              <p:spPr>
                <a:xfrm>
                  <a:off x="13713837" y="4064283"/>
                  <a:ext cx="447402" cy="16927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endParaRPr lang="fr-FR" sz="500" dirty="0"/>
                </a:p>
              </p:txBody>
            </p:sp>
            <p:sp>
              <p:nvSpPr>
                <p:cNvPr id="565" name="ZoneTexte 564"/>
                <p:cNvSpPr txBox="1"/>
                <p:nvPr/>
              </p:nvSpPr>
              <p:spPr>
                <a:xfrm>
                  <a:off x="13636741" y="4053372"/>
                  <a:ext cx="30649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500"/>
                    <a:t>GND</a:t>
                  </a:r>
                </a:p>
              </p:txBody>
            </p:sp>
            <p:sp>
              <p:nvSpPr>
                <p:cNvPr id="573" name="Forme libre 572"/>
                <p:cNvSpPr/>
                <p:nvPr/>
              </p:nvSpPr>
              <p:spPr>
                <a:xfrm>
                  <a:off x="12959603" y="4015876"/>
                  <a:ext cx="257908" cy="45719"/>
                </a:xfrm>
                <a:custGeom>
                  <a:avLst/>
                  <a:gdLst>
                    <a:gd name="connsiteX0" fmla="*/ 3908 w 257908"/>
                    <a:gd name="connsiteY0" fmla="*/ 78154 h 78154"/>
                    <a:gd name="connsiteX1" fmla="*/ 0 w 257908"/>
                    <a:gd name="connsiteY1" fmla="*/ 0 h 78154"/>
                    <a:gd name="connsiteX2" fmla="*/ 257908 w 257908"/>
                    <a:gd name="connsiteY2" fmla="*/ 0 h 7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908" h="78154">
                      <a:moveTo>
                        <a:pt x="3908" y="78154"/>
                      </a:moveTo>
                      <a:lnTo>
                        <a:pt x="0" y="0"/>
                      </a:lnTo>
                      <a:lnTo>
                        <a:pt x="257908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74" name="Forme libre 573"/>
                <p:cNvSpPr/>
                <p:nvPr/>
              </p:nvSpPr>
              <p:spPr>
                <a:xfrm flipH="1">
                  <a:off x="13734572" y="4016482"/>
                  <a:ext cx="257908" cy="45719"/>
                </a:xfrm>
                <a:custGeom>
                  <a:avLst/>
                  <a:gdLst>
                    <a:gd name="connsiteX0" fmla="*/ 3908 w 257908"/>
                    <a:gd name="connsiteY0" fmla="*/ 78154 h 78154"/>
                    <a:gd name="connsiteX1" fmla="*/ 0 w 257908"/>
                    <a:gd name="connsiteY1" fmla="*/ 0 h 78154"/>
                    <a:gd name="connsiteX2" fmla="*/ 257908 w 257908"/>
                    <a:gd name="connsiteY2" fmla="*/ 0 h 7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908" h="78154">
                      <a:moveTo>
                        <a:pt x="3908" y="78154"/>
                      </a:moveTo>
                      <a:lnTo>
                        <a:pt x="0" y="0"/>
                      </a:lnTo>
                      <a:lnTo>
                        <a:pt x="257908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75" name="Forme libre 574"/>
                <p:cNvSpPr/>
                <p:nvPr/>
              </p:nvSpPr>
              <p:spPr>
                <a:xfrm flipV="1">
                  <a:off x="12955700" y="4215172"/>
                  <a:ext cx="257908" cy="45719"/>
                </a:xfrm>
                <a:custGeom>
                  <a:avLst/>
                  <a:gdLst>
                    <a:gd name="connsiteX0" fmla="*/ 3908 w 257908"/>
                    <a:gd name="connsiteY0" fmla="*/ 78154 h 78154"/>
                    <a:gd name="connsiteX1" fmla="*/ 0 w 257908"/>
                    <a:gd name="connsiteY1" fmla="*/ 0 h 78154"/>
                    <a:gd name="connsiteX2" fmla="*/ 257908 w 257908"/>
                    <a:gd name="connsiteY2" fmla="*/ 0 h 7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908" h="78154">
                      <a:moveTo>
                        <a:pt x="3908" y="78154"/>
                      </a:moveTo>
                      <a:lnTo>
                        <a:pt x="0" y="0"/>
                      </a:lnTo>
                      <a:lnTo>
                        <a:pt x="257908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76" name="Forme libre 575"/>
                <p:cNvSpPr/>
                <p:nvPr/>
              </p:nvSpPr>
              <p:spPr>
                <a:xfrm flipH="1" flipV="1">
                  <a:off x="13738485" y="4211870"/>
                  <a:ext cx="257908" cy="45719"/>
                </a:xfrm>
                <a:custGeom>
                  <a:avLst/>
                  <a:gdLst>
                    <a:gd name="connsiteX0" fmla="*/ 3908 w 257908"/>
                    <a:gd name="connsiteY0" fmla="*/ 78154 h 78154"/>
                    <a:gd name="connsiteX1" fmla="*/ 0 w 257908"/>
                    <a:gd name="connsiteY1" fmla="*/ 0 h 78154"/>
                    <a:gd name="connsiteX2" fmla="*/ 257908 w 257908"/>
                    <a:gd name="connsiteY2" fmla="*/ 0 h 7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7908" h="78154">
                      <a:moveTo>
                        <a:pt x="3908" y="78154"/>
                      </a:moveTo>
                      <a:lnTo>
                        <a:pt x="0" y="0"/>
                      </a:lnTo>
                      <a:lnTo>
                        <a:pt x="257908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569" name="Grouper 568"/>
                <p:cNvGrpSpPr/>
                <p:nvPr/>
              </p:nvGrpSpPr>
              <p:grpSpPr>
                <a:xfrm>
                  <a:off x="13834461" y="4040543"/>
                  <a:ext cx="356768" cy="200055"/>
                  <a:chOff x="222600" y="2534804"/>
                  <a:chExt cx="356768" cy="200055"/>
                </a:xfrm>
              </p:grpSpPr>
              <p:sp>
                <p:nvSpPr>
                  <p:cNvPr id="570" name="Ellipse 569"/>
                  <p:cNvSpPr/>
                  <p:nvPr/>
                </p:nvSpPr>
                <p:spPr>
                  <a:xfrm>
                    <a:off x="275288" y="2536373"/>
                    <a:ext cx="191826" cy="1893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4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71" name="ZoneTexte 570"/>
                  <p:cNvSpPr txBox="1"/>
                  <p:nvPr/>
                </p:nvSpPr>
                <p:spPr>
                  <a:xfrm>
                    <a:off x="222600" y="2534804"/>
                    <a:ext cx="356768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700" dirty="0"/>
                      <a:t>M2</a:t>
                    </a:r>
                  </a:p>
                </p:txBody>
              </p:sp>
            </p:grpSp>
            <p:grpSp>
              <p:nvGrpSpPr>
                <p:cNvPr id="568" name="Grouper 567"/>
                <p:cNvGrpSpPr/>
                <p:nvPr/>
              </p:nvGrpSpPr>
              <p:grpSpPr>
                <a:xfrm>
                  <a:off x="12807065" y="4040768"/>
                  <a:ext cx="356768" cy="200055"/>
                  <a:chOff x="222600" y="2534804"/>
                  <a:chExt cx="356768" cy="200055"/>
                </a:xfrm>
              </p:grpSpPr>
              <p:sp>
                <p:nvSpPr>
                  <p:cNvPr id="566" name="Ellipse 565"/>
                  <p:cNvSpPr/>
                  <p:nvPr/>
                </p:nvSpPr>
                <p:spPr>
                  <a:xfrm>
                    <a:off x="275288" y="2536373"/>
                    <a:ext cx="191826" cy="1893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4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7" name="ZoneTexte 566"/>
                  <p:cNvSpPr txBox="1"/>
                  <p:nvPr/>
                </p:nvSpPr>
                <p:spPr>
                  <a:xfrm>
                    <a:off x="222600" y="2534804"/>
                    <a:ext cx="356768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700"/>
                      <a:t>M1</a:t>
                    </a:r>
                  </a:p>
                </p:txBody>
              </p:sp>
            </p:grpSp>
            <p:sp>
              <p:nvSpPr>
                <p:cNvPr id="579" name="ZoneTexte 578"/>
                <p:cNvSpPr txBox="1"/>
                <p:nvPr/>
              </p:nvSpPr>
              <p:spPr>
                <a:xfrm>
                  <a:off x="12688864" y="4323137"/>
                  <a:ext cx="914827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700" b="1" dirty="0">
                      <a:solidFill>
                        <a:srgbClr val="FF0000"/>
                      </a:solidFill>
                    </a:rPr>
                    <a:t>+5V à 36V</a:t>
                  </a:r>
                </a:p>
              </p:txBody>
            </p:sp>
          </p:grpSp>
          <p:sp>
            <p:nvSpPr>
              <p:cNvPr id="578" name="ZoneTexte 577"/>
              <p:cNvSpPr txBox="1"/>
              <p:nvPr/>
            </p:nvSpPr>
            <p:spPr>
              <a:xfrm>
                <a:off x="13754473" y="5388486"/>
                <a:ext cx="91482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700" b="1" dirty="0">
                    <a:solidFill>
                      <a:schemeClr val="accent5"/>
                    </a:solidFill>
                  </a:rPr>
                  <a:t>+5V</a:t>
                </a: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13249377" y="5254992"/>
              <a:ext cx="456288" cy="115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557" name="ZoneTexte 556"/>
          <p:cNvSpPr txBox="1"/>
          <p:nvPr/>
        </p:nvSpPr>
        <p:spPr>
          <a:xfrm>
            <a:off x="13104859" y="5194325"/>
            <a:ext cx="78615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dirty="0"/>
              <a:t>SN754410 ou L294</a:t>
            </a:r>
          </a:p>
        </p:txBody>
      </p:sp>
      <p:cxnSp>
        <p:nvCxnSpPr>
          <p:cNvPr id="414" name="Connecteur droit 413"/>
          <p:cNvCxnSpPr/>
          <p:nvPr/>
        </p:nvCxnSpPr>
        <p:spPr>
          <a:xfrm>
            <a:off x="11262779" y="8514622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Connecteur droit 414"/>
          <p:cNvCxnSpPr/>
          <p:nvPr/>
        </p:nvCxnSpPr>
        <p:spPr>
          <a:xfrm>
            <a:off x="11262779" y="8701800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Connecteur droit 415"/>
          <p:cNvCxnSpPr/>
          <p:nvPr/>
        </p:nvCxnSpPr>
        <p:spPr>
          <a:xfrm>
            <a:off x="11262779" y="8888978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Connecteur droit 416"/>
          <p:cNvCxnSpPr/>
          <p:nvPr/>
        </p:nvCxnSpPr>
        <p:spPr>
          <a:xfrm>
            <a:off x="11264366" y="9076156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Connecteur droit 417"/>
          <p:cNvCxnSpPr/>
          <p:nvPr/>
        </p:nvCxnSpPr>
        <p:spPr>
          <a:xfrm>
            <a:off x="11264366" y="9263334"/>
            <a:ext cx="1479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Rectangle 421"/>
          <p:cNvSpPr/>
          <p:nvPr/>
        </p:nvSpPr>
        <p:spPr>
          <a:xfrm>
            <a:off x="12767006" y="6791724"/>
            <a:ext cx="1456784" cy="1597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1" name="ZoneTexte 430"/>
          <p:cNvSpPr txBox="1"/>
          <p:nvPr/>
        </p:nvSpPr>
        <p:spPr>
          <a:xfrm>
            <a:off x="13392281" y="6998895"/>
            <a:ext cx="158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0000"/>
                </a:solidFill>
              </a:rPr>
              <a:t>+</a:t>
            </a:r>
          </a:p>
        </p:txBody>
      </p:sp>
      <p:grpSp>
        <p:nvGrpSpPr>
          <p:cNvPr id="432" name="Grouper 431"/>
          <p:cNvGrpSpPr/>
          <p:nvPr/>
        </p:nvGrpSpPr>
        <p:grpSpPr>
          <a:xfrm>
            <a:off x="13566118" y="8259391"/>
            <a:ext cx="116369" cy="43677"/>
            <a:chOff x="12008574" y="4806881"/>
            <a:chExt cx="116369" cy="43677"/>
          </a:xfrm>
        </p:grpSpPr>
        <p:cxnSp>
          <p:nvCxnSpPr>
            <p:cNvPr id="433" name="Connecteur droit 432"/>
            <p:cNvCxnSpPr/>
            <p:nvPr/>
          </p:nvCxnSpPr>
          <p:spPr>
            <a:xfrm>
              <a:off x="12008574" y="4806881"/>
              <a:ext cx="11636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Connecteur droit 433"/>
            <p:cNvCxnSpPr/>
            <p:nvPr/>
          </p:nvCxnSpPr>
          <p:spPr>
            <a:xfrm>
              <a:off x="12025198" y="4821440"/>
              <a:ext cx="8312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Connecteur droit 442"/>
            <p:cNvCxnSpPr/>
            <p:nvPr/>
          </p:nvCxnSpPr>
          <p:spPr>
            <a:xfrm>
              <a:off x="12041822" y="4835999"/>
              <a:ext cx="4987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Connecteur droit 443"/>
            <p:cNvCxnSpPr/>
            <p:nvPr/>
          </p:nvCxnSpPr>
          <p:spPr>
            <a:xfrm>
              <a:off x="12050134" y="4850558"/>
              <a:ext cx="3324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5" name="Connecteur droit 444"/>
          <p:cNvCxnSpPr/>
          <p:nvPr/>
        </p:nvCxnSpPr>
        <p:spPr>
          <a:xfrm>
            <a:off x="13623165" y="7843811"/>
            <a:ext cx="388" cy="40999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" name="Signalisation droite 481"/>
          <p:cNvSpPr/>
          <p:nvPr/>
        </p:nvSpPr>
        <p:spPr>
          <a:xfrm>
            <a:off x="13160960" y="7539626"/>
            <a:ext cx="167165" cy="82231"/>
          </a:xfrm>
          <a:prstGeom prst="homePlat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84" name="Connecteur droit 483"/>
          <p:cNvCxnSpPr/>
          <p:nvPr/>
        </p:nvCxnSpPr>
        <p:spPr>
          <a:xfrm flipH="1">
            <a:off x="13612429" y="7082614"/>
            <a:ext cx="5401" cy="2149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Connecteur droit 484"/>
          <p:cNvCxnSpPr/>
          <p:nvPr/>
        </p:nvCxnSpPr>
        <p:spPr>
          <a:xfrm flipH="1" flipV="1">
            <a:off x="13621644" y="7079644"/>
            <a:ext cx="462692" cy="529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Connecteur droit 485"/>
          <p:cNvCxnSpPr/>
          <p:nvPr/>
        </p:nvCxnSpPr>
        <p:spPr>
          <a:xfrm flipH="1" flipV="1">
            <a:off x="13597374" y="8062097"/>
            <a:ext cx="484954" cy="258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Connecteur droit 488"/>
          <p:cNvCxnSpPr/>
          <p:nvPr/>
        </p:nvCxnSpPr>
        <p:spPr>
          <a:xfrm flipV="1">
            <a:off x="14075383" y="7082976"/>
            <a:ext cx="5607" cy="47275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Connecteur droit 494"/>
          <p:cNvCxnSpPr/>
          <p:nvPr/>
        </p:nvCxnSpPr>
        <p:spPr>
          <a:xfrm flipH="1" flipV="1">
            <a:off x="14079287" y="7608243"/>
            <a:ext cx="3041" cy="45436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Connecteur droit 496"/>
          <p:cNvCxnSpPr/>
          <p:nvPr/>
        </p:nvCxnSpPr>
        <p:spPr>
          <a:xfrm flipH="1">
            <a:off x="13974810" y="7554483"/>
            <a:ext cx="202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Connecteur droit 497"/>
          <p:cNvCxnSpPr/>
          <p:nvPr/>
        </p:nvCxnSpPr>
        <p:spPr>
          <a:xfrm flipH="1" flipV="1">
            <a:off x="14022071" y="7597169"/>
            <a:ext cx="101439" cy="7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Ellipse 498"/>
          <p:cNvSpPr/>
          <p:nvPr/>
        </p:nvSpPr>
        <p:spPr>
          <a:xfrm>
            <a:off x="13608181" y="8043345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0" name="ZoneTexte 509"/>
          <p:cNvSpPr txBox="1"/>
          <p:nvPr/>
        </p:nvSpPr>
        <p:spPr>
          <a:xfrm>
            <a:off x="12481421" y="6804859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smtClean="0"/>
              <a:t>Commande de servomoteur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grpSp>
        <p:nvGrpSpPr>
          <p:cNvPr id="65" name="Grouper 64"/>
          <p:cNvGrpSpPr/>
          <p:nvPr/>
        </p:nvGrpSpPr>
        <p:grpSpPr>
          <a:xfrm>
            <a:off x="13487057" y="7305208"/>
            <a:ext cx="284332" cy="529843"/>
            <a:chOff x="14345413" y="7360791"/>
            <a:chExt cx="284332" cy="529843"/>
          </a:xfrm>
        </p:grpSpPr>
        <p:sp>
          <p:nvSpPr>
            <p:cNvPr id="64" name="Rectangle à coins arrondis 63"/>
            <p:cNvSpPr/>
            <p:nvPr/>
          </p:nvSpPr>
          <p:spPr>
            <a:xfrm>
              <a:off x="14354457" y="7360791"/>
              <a:ext cx="254300" cy="5298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6" name="Ellipse 445"/>
            <p:cNvSpPr/>
            <p:nvPr/>
          </p:nvSpPr>
          <p:spPr>
            <a:xfrm>
              <a:off x="14345413" y="7471586"/>
              <a:ext cx="284332" cy="2794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>
                  <a:solidFill>
                    <a:schemeClr val="tx1"/>
                  </a:solidFill>
                </a:rPr>
                <a:t/>
              </a:r>
              <a:br>
                <a:rPr lang="fr-FR" sz="1600" b="1" dirty="0" smtClean="0">
                  <a:solidFill>
                    <a:schemeClr val="tx1"/>
                  </a:solidFill>
                </a:rPr>
              </a:br>
              <a:r>
                <a:rPr lang="fr-FR" sz="1600" b="1" dirty="0" smtClean="0">
                  <a:solidFill>
                    <a:schemeClr val="tx1"/>
                  </a:solidFill>
                </a:rPr>
                <a:t>S</a:t>
              </a:r>
              <a:endParaRPr lang="fr-FR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12" name="ZoneTexte 511"/>
          <p:cNvSpPr txBox="1"/>
          <p:nvPr/>
        </p:nvSpPr>
        <p:spPr>
          <a:xfrm>
            <a:off x="13092228" y="7511981"/>
            <a:ext cx="30512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" b="1" dirty="0" smtClean="0"/>
              <a:t>OUT</a:t>
            </a:r>
            <a:endParaRPr lang="fr-FR" sz="400" b="1" dirty="0"/>
          </a:p>
        </p:txBody>
      </p:sp>
      <p:sp>
        <p:nvSpPr>
          <p:cNvPr id="75" name="Rectangle 74"/>
          <p:cNvSpPr/>
          <p:nvPr/>
        </p:nvSpPr>
        <p:spPr>
          <a:xfrm>
            <a:off x="12885147" y="7250831"/>
            <a:ext cx="235243" cy="6871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" name="Rectangle 512"/>
          <p:cNvSpPr/>
          <p:nvPr/>
        </p:nvSpPr>
        <p:spPr>
          <a:xfrm>
            <a:off x="12834820" y="7252832"/>
            <a:ext cx="261567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" b="1" dirty="0" smtClean="0">
                <a:solidFill>
                  <a:schemeClr val="accent5"/>
                </a:solidFill>
              </a:rPr>
              <a:t>A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R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D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U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I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N</a:t>
            </a:r>
            <a:br>
              <a:rPr lang="fr-FR" sz="500" b="1" dirty="0" smtClean="0">
                <a:solidFill>
                  <a:schemeClr val="accent5"/>
                </a:solidFill>
              </a:rPr>
            </a:br>
            <a:r>
              <a:rPr lang="fr-FR" sz="500" b="1" dirty="0" smtClean="0">
                <a:solidFill>
                  <a:schemeClr val="accent5"/>
                </a:solidFill>
              </a:rPr>
              <a:t>O</a:t>
            </a:r>
            <a:endParaRPr lang="fr-FR" sz="500" b="1" dirty="0">
              <a:solidFill>
                <a:schemeClr val="accent5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3114503" y="7567389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ZoneTexte 77"/>
          <p:cNvSpPr txBox="1"/>
          <p:nvPr/>
        </p:nvSpPr>
        <p:spPr>
          <a:xfrm>
            <a:off x="12935727" y="7500488"/>
            <a:ext cx="34017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dirty="0" smtClean="0"/>
              <a:t>D</a:t>
            </a:r>
            <a:r>
              <a:rPr lang="fr-FR" sz="600" b="1" baseline="-25000" dirty="0" smtClean="0"/>
              <a:t>i</a:t>
            </a:r>
            <a:endParaRPr lang="fr-FR" sz="600" b="1" baseline="-25000" dirty="0"/>
          </a:p>
        </p:txBody>
      </p:sp>
      <p:grpSp>
        <p:nvGrpSpPr>
          <p:cNvPr id="85" name="Grouper 84"/>
          <p:cNvGrpSpPr/>
          <p:nvPr/>
        </p:nvGrpSpPr>
        <p:grpSpPr>
          <a:xfrm>
            <a:off x="13559369" y="7210878"/>
            <a:ext cx="427385" cy="324106"/>
            <a:chOff x="12888881" y="8110866"/>
            <a:chExt cx="427385" cy="324106"/>
          </a:xfrm>
        </p:grpSpPr>
        <p:sp>
          <p:nvSpPr>
            <p:cNvPr id="80" name="Forme libre 79"/>
            <p:cNvSpPr/>
            <p:nvPr/>
          </p:nvSpPr>
          <p:spPr>
            <a:xfrm>
              <a:off x="12928714" y="8114787"/>
              <a:ext cx="369040" cy="299333"/>
            </a:xfrm>
            <a:custGeom>
              <a:avLst/>
              <a:gdLst>
                <a:gd name="connsiteX0" fmla="*/ 0 w 369040"/>
                <a:gd name="connsiteY0" fmla="*/ 176320 h 299333"/>
                <a:gd name="connsiteX1" fmla="*/ 323935 w 369040"/>
                <a:gd name="connsiteY1" fmla="*/ 0 h 299333"/>
                <a:gd name="connsiteX2" fmla="*/ 369040 w 369040"/>
                <a:gd name="connsiteY2" fmla="*/ 77909 h 299333"/>
                <a:gd name="connsiteX3" fmla="*/ 98411 w 369040"/>
                <a:gd name="connsiteY3" fmla="*/ 299333 h 299333"/>
                <a:gd name="connsiteX4" fmla="*/ 98411 w 369040"/>
                <a:gd name="connsiteY4" fmla="*/ 299333 h 29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040" h="299333">
                  <a:moveTo>
                    <a:pt x="0" y="176320"/>
                  </a:moveTo>
                  <a:lnTo>
                    <a:pt x="323935" y="0"/>
                  </a:lnTo>
                  <a:lnTo>
                    <a:pt x="369040" y="77909"/>
                  </a:lnTo>
                  <a:lnTo>
                    <a:pt x="98411" y="299333"/>
                  </a:lnTo>
                  <a:lnTo>
                    <a:pt x="98411" y="299333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3" name="Ellipse 82"/>
            <p:cNvSpPr/>
            <p:nvPr/>
          </p:nvSpPr>
          <p:spPr>
            <a:xfrm>
              <a:off x="13233434" y="8110866"/>
              <a:ext cx="82832" cy="9376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6" name="Ellipse 515"/>
            <p:cNvSpPr/>
            <p:nvPr/>
          </p:nvSpPr>
          <p:spPr>
            <a:xfrm>
              <a:off x="12888881" y="8273950"/>
              <a:ext cx="163270" cy="16102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2" name="Ellipse 521"/>
            <p:cNvSpPr/>
            <p:nvPr/>
          </p:nvSpPr>
          <p:spPr>
            <a:xfrm>
              <a:off x="12936099" y="8321387"/>
              <a:ext cx="68833" cy="6851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Forme libre 83"/>
            <p:cNvSpPr/>
            <p:nvPr/>
          </p:nvSpPr>
          <p:spPr>
            <a:xfrm>
              <a:off x="13154030" y="8112942"/>
              <a:ext cx="153650" cy="142729"/>
            </a:xfrm>
            <a:custGeom>
              <a:avLst/>
              <a:gdLst>
                <a:gd name="connsiteX0" fmla="*/ 97436 w 153650"/>
                <a:gd name="connsiteY0" fmla="*/ 0 h 119921"/>
                <a:gd name="connsiteX1" fmla="*/ 0 w 153650"/>
                <a:gd name="connsiteY1" fmla="*/ 48718 h 119921"/>
                <a:gd name="connsiteX2" fmla="*/ 48718 w 153650"/>
                <a:gd name="connsiteY2" fmla="*/ 119921 h 119921"/>
                <a:gd name="connsiteX3" fmla="*/ 153650 w 153650"/>
                <a:gd name="connsiteY3" fmla="*/ 52466 h 119921"/>
                <a:gd name="connsiteX4" fmla="*/ 97436 w 153650"/>
                <a:gd name="connsiteY4" fmla="*/ 0 h 119921"/>
                <a:gd name="connsiteX0" fmla="*/ 116174 w 153650"/>
                <a:gd name="connsiteY0" fmla="*/ 0 h 149901"/>
                <a:gd name="connsiteX1" fmla="*/ 0 w 153650"/>
                <a:gd name="connsiteY1" fmla="*/ 78698 h 149901"/>
                <a:gd name="connsiteX2" fmla="*/ 48718 w 153650"/>
                <a:gd name="connsiteY2" fmla="*/ 149901 h 149901"/>
                <a:gd name="connsiteX3" fmla="*/ 153650 w 153650"/>
                <a:gd name="connsiteY3" fmla="*/ 82446 h 149901"/>
                <a:gd name="connsiteX4" fmla="*/ 116174 w 153650"/>
                <a:gd name="connsiteY4" fmla="*/ 0 h 149901"/>
                <a:gd name="connsiteX0" fmla="*/ 119760 w 153650"/>
                <a:gd name="connsiteY0" fmla="*/ 0 h 135557"/>
                <a:gd name="connsiteX1" fmla="*/ 0 w 153650"/>
                <a:gd name="connsiteY1" fmla="*/ 64354 h 135557"/>
                <a:gd name="connsiteX2" fmla="*/ 48718 w 153650"/>
                <a:gd name="connsiteY2" fmla="*/ 135557 h 135557"/>
                <a:gd name="connsiteX3" fmla="*/ 153650 w 153650"/>
                <a:gd name="connsiteY3" fmla="*/ 68102 h 135557"/>
                <a:gd name="connsiteX4" fmla="*/ 119760 w 153650"/>
                <a:gd name="connsiteY4" fmla="*/ 0 h 135557"/>
                <a:gd name="connsiteX0" fmla="*/ 119760 w 153650"/>
                <a:gd name="connsiteY0" fmla="*/ 0 h 142729"/>
                <a:gd name="connsiteX1" fmla="*/ 0 w 153650"/>
                <a:gd name="connsiteY1" fmla="*/ 64354 h 142729"/>
                <a:gd name="connsiteX2" fmla="*/ 48718 w 153650"/>
                <a:gd name="connsiteY2" fmla="*/ 142729 h 142729"/>
                <a:gd name="connsiteX3" fmla="*/ 153650 w 153650"/>
                <a:gd name="connsiteY3" fmla="*/ 68102 h 142729"/>
                <a:gd name="connsiteX4" fmla="*/ 119760 w 153650"/>
                <a:gd name="connsiteY4" fmla="*/ 0 h 14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50" h="142729">
                  <a:moveTo>
                    <a:pt x="119760" y="0"/>
                  </a:moveTo>
                  <a:lnTo>
                    <a:pt x="0" y="64354"/>
                  </a:lnTo>
                  <a:lnTo>
                    <a:pt x="48718" y="142729"/>
                  </a:lnTo>
                  <a:lnTo>
                    <a:pt x="153650" y="68102"/>
                  </a:lnTo>
                  <a:lnTo>
                    <a:pt x="1197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0" name="Forme libre 89"/>
          <p:cNvSpPr/>
          <p:nvPr/>
        </p:nvSpPr>
        <p:spPr>
          <a:xfrm>
            <a:off x="13682674" y="7285015"/>
            <a:ext cx="192535" cy="176267"/>
          </a:xfrm>
          <a:custGeom>
            <a:avLst/>
            <a:gdLst>
              <a:gd name="connsiteX0" fmla="*/ 0 w 200810"/>
              <a:gd name="connsiteY0" fmla="*/ 78890 h 197224"/>
              <a:gd name="connsiteX1" fmla="*/ 136264 w 200810"/>
              <a:gd name="connsiteY1" fmla="*/ 0 h 197224"/>
              <a:gd name="connsiteX2" fmla="*/ 200810 w 200810"/>
              <a:gd name="connsiteY2" fmla="*/ 86061 h 197224"/>
              <a:gd name="connsiteX3" fmla="*/ 57374 w 200810"/>
              <a:gd name="connsiteY3" fmla="*/ 197224 h 197224"/>
              <a:gd name="connsiteX4" fmla="*/ 0 w 200810"/>
              <a:gd name="connsiteY4" fmla="*/ 78890 h 197224"/>
              <a:gd name="connsiteX0" fmla="*/ 0 w 200810"/>
              <a:gd name="connsiteY0" fmla="*/ 86915 h 205249"/>
              <a:gd name="connsiteX1" fmla="*/ 128494 w 200810"/>
              <a:gd name="connsiteY1" fmla="*/ 0 h 205249"/>
              <a:gd name="connsiteX2" fmla="*/ 200810 w 200810"/>
              <a:gd name="connsiteY2" fmla="*/ 94086 h 205249"/>
              <a:gd name="connsiteX3" fmla="*/ 57374 w 200810"/>
              <a:gd name="connsiteY3" fmla="*/ 205249 h 205249"/>
              <a:gd name="connsiteX4" fmla="*/ 0 w 200810"/>
              <a:gd name="connsiteY4" fmla="*/ 86915 h 205249"/>
              <a:gd name="connsiteX0" fmla="*/ 0 w 208580"/>
              <a:gd name="connsiteY0" fmla="*/ 78890 h 205249"/>
              <a:gd name="connsiteX1" fmla="*/ 136264 w 208580"/>
              <a:gd name="connsiteY1" fmla="*/ 0 h 205249"/>
              <a:gd name="connsiteX2" fmla="*/ 208580 w 208580"/>
              <a:gd name="connsiteY2" fmla="*/ 94086 h 205249"/>
              <a:gd name="connsiteX3" fmla="*/ 65144 w 208580"/>
              <a:gd name="connsiteY3" fmla="*/ 205249 h 205249"/>
              <a:gd name="connsiteX4" fmla="*/ 0 w 208580"/>
              <a:gd name="connsiteY4" fmla="*/ 78890 h 205249"/>
              <a:gd name="connsiteX0" fmla="*/ 0 w 208580"/>
              <a:gd name="connsiteY0" fmla="*/ 70865 h 197224"/>
              <a:gd name="connsiteX1" fmla="*/ 136264 w 208580"/>
              <a:gd name="connsiteY1" fmla="*/ 0 h 197224"/>
              <a:gd name="connsiteX2" fmla="*/ 208580 w 208580"/>
              <a:gd name="connsiteY2" fmla="*/ 86061 h 197224"/>
              <a:gd name="connsiteX3" fmla="*/ 65144 w 208580"/>
              <a:gd name="connsiteY3" fmla="*/ 197224 h 197224"/>
              <a:gd name="connsiteX4" fmla="*/ 0 w 208580"/>
              <a:gd name="connsiteY4" fmla="*/ 70865 h 197224"/>
              <a:gd name="connsiteX0" fmla="*/ 0 w 208580"/>
              <a:gd name="connsiteY0" fmla="*/ 70865 h 197224"/>
              <a:gd name="connsiteX1" fmla="*/ 136264 w 208580"/>
              <a:gd name="connsiteY1" fmla="*/ 0 h 197224"/>
              <a:gd name="connsiteX2" fmla="*/ 208580 w 208580"/>
              <a:gd name="connsiteY2" fmla="*/ 78037 h 197224"/>
              <a:gd name="connsiteX3" fmla="*/ 65144 w 208580"/>
              <a:gd name="connsiteY3" fmla="*/ 197224 h 197224"/>
              <a:gd name="connsiteX4" fmla="*/ 0 w 208580"/>
              <a:gd name="connsiteY4" fmla="*/ 70865 h 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580" h="197224">
                <a:moveTo>
                  <a:pt x="0" y="70865"/>
                </a:moveTo>
                <a:lnTo>
                  <a:pt x="136264" y="0"/>
                </a:lnTo>
                <a:lnTo>
                  <a:pt x="208580" y="78037"/>
                </a:lnTo>
                <a:lnTo>
                  <a:pt x="65144" y="197224"/>
                </a:lnTo>
                <a:lnTo>
                  <a:pt x="0" y="70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3" name="Connecteur droit 522"/>
          <p:cNvCxnSpPr/>
          <p:nvPr/>
        </p:nvCxnSpPr>
        <p:spPr>
          <a:xfrm flipH="1">
            <a:off x="13328846" y="7582364"/>
            <a:ext cx="162269" cy="33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4" name="ZoneTexte 523"/>
          <p:cNvSpPr txBox="1"/>
          <p:nvPr/>
        </p:nvSpPr>
        <p:spPr>
          <a:xfrm>
            <a:off x="12830000" y="7814648"/>
            <a:ext cx="340179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b="1" smtClean="0"/>
              <a:t>GND</a:t>
            </a:r>
            <a:endParaRPr lang="fr-FR" sz="500" b="1" baseline="-25000" dirty="0"/>
          </a:p>
        </p:txBody>
      </p:sp>
      <p:sp>
        <p:nvSpPr>
          <p:cNvPr id="104" name="Rectangle 103"/>
          <p:cNvSpPr/>
          <p:nvPr/>
        </p:nvSpPr>
        <p:spPr>
          <a:xfrm>
            <a:off x="12952375" y="794185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Forme libre 104"/>
          <p:cNvSpPr/>
          <p:nvPr/>
        </p:nvSpPr>
        <p:spPr>
          <a:xfrm>
            <a:off x="12973722" y="7992932"/>
            <a:ext cx="652631" cy="68132"/>
          </a:xfrm>
          <a:custGeom>
            <a:avLst/>
            <a:gdLst>
              <a:gd name="connsiteX0" fmla="*/ 652631 w 652631"/>
              <a:gd name="connsiteY0" fmla="*/ 68132 h 68132"/>
              <a:gd name="connsiteX1" fmla="*/ 0 w 652631"/>
              <a:gd name="connsiteY1" fmla="*/ 64546 h 68132"/>
              <a:gd name="connsiteX2" fmla="*/ 3586 w 652631"/>
              <a:gd name="connsiteY2" fmla="*/ 0 h 6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2631" h="68132">
                <a:moveTo>
                  <a:pt x="652631" y="68132"/>
                </a:moveTo>
                <a:lnTo>
                  <a:pt x="0" y="64546"/>
                </a:lnTo>
                <a:lnTo>
                  <a:pt x="3586" y="0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6" name="Ellipse 525"/>
          <p:cNvSpPr/>
          <p:nvPr/>
        </p:nvSpPr>
        <p:spPr>
          <a:xfrm>
            <a:off x="13573315" y="4035552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7" name="Ellipse 526"/>
          <p:cNvSpPr/>
          <p:nvPr/>
        </p:nvSpPr>
        <p:spPr>
          <a:xfrm>
            <a:off x="13564345" y="3585507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0" name="Ellipse 529"/>
          <p:cNvSpPr/>
          <p:nvPr/>
        </p:nvSpPr>
        <p:spPr>
          <a:xfrm>
            <a:off x="13827051" y="2940179"/>
            <a:ext cx="48992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1" name="Connecteur droit 110"/>
          <p:cNvCxnSpPr/>
          <p:nvPr/>
        </p:nvCxnSpPr>
        <p:spPr>
          <a:xfrm flipV="1">
            <a:off x="12842652" y="8694920"/>
            <a:ext cx="1254712" cy="3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4" name="Connecteur droit 533"/>
          <p:cNvCxnSpPr/>
          <p:nvPr/>
        </p:nvCxnSpPr>
        <p:spPr>
          <a:xfrm flipV="1">
            <a:off x="12834820" y="9260495"/>
            <a:ext cx="1254712" cy="3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5" name="ZoneTexte 534"/>
          <p:cNvSpPr txBox="1"/>
          <p:nvPr/>
        </p:nvSpPr>
        <p:spPr>
          <a:xfrm>
            <a:off x="12497708" y="8385563"/>
            <a:ext cx="1986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="1" dirty="0" smtClean="0"/>
              <a:t>Régulation de tension</a:t>
            </a:r>
            <a:endParaRPr lang="fr-FR" sz="800" b="1" dirty="0"/>
          </a:p>
          <a:p>
            <a:pPr algn="ctr"/>
            <a:endParaRPr lang="fr-FR" sz="800" b="1" dirty="0"/>
          </a:p>
        </p:txBody>
      </p:sp>
      <p:sp>
        <p:nvSpPr>
          <p:cNvPr id="118" name="Signalisation droite 117"/>
          <p:cNvSpPr/>
          <p:nvPr/>
        </p:nvSpPr>
        <p:spPr>
          <a:xfrm>
            <a:off x="14021608" y="8663581"/>
            <a:ext cx="99534" cy="56456"/>
          </a:xfrm>
          <a:prstGeom prst="homePlat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4" name="ZoneTexte 543"/>
          <p:cNvSpPr txBox="1"/>
          <p:nvPr/>
        </p:nvSpPr>
        <p:spPr>
          <a:xfrm>
            <a:off x="12779111" y="8544350"/>
            <a:ext cx="30512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b="1" dirty="0" smtClean="0"/>
              <a:t>V</a:t>
            </a:r>
            <a:r>
              <a:rPr lang="fr-FR" sz="500" b="1" baseline="-25000" dirty="0" smtClean="0"/>
              <a:t>in</a:t>
            </a:r>
            <a:endParaRPr lang="fr-FR" sz="500" b="1" baseline="-25000" dirty="0"/>
          </a:p>
        </p:txBody>
      </p:sp>
      <p:sp>
        <p:nvSpPr>
          <p:cNvPr id="540" name="ZoneTexte 539"/>
          <p:cNvSpPr txBox="1"/>
          <p:nvPr/>
        </p:nvSpPr>
        <p:spPr>
          <a:xfrm>
            <a:off x="13921723" y="8525861"/>
            <a:ext cx="32822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b="1" dirty="0" err="1" smtClean="0"/>
              <a:t>V</a:t>
            </a:r>
            <a:r>
              <a:rPr lang="fr-FR" sz="500" b="1" baseline="-25000" dirty="0" err="1" smtClean="0"/>
              <a:t>out</a:t>
            </a:r>
            <a:endParaRPr lang="fr-FR" sz="500" b="1" baseline="-25000" dirty="0"/>
          </a:p>
        </p:txBody>
      </p:sp>
      <p:grpSp>
        <p:nvGrpSpPr>
          <p:cNvPr id="549" name="Grouper 548"/>
          <p:cNvGrpSpPr/>
          <p:nvPr/>
        </p:nvGrpSpPr>
        <p:grpSpPr>
          <a:xfrm>
            <a:off x="13417152" y="9347858"/>
            <a:ext cx="116369" cy="43677"/>
            <a:chOff x="12008574" y="4806881"/>
            <a:chExt cx="116369" cy="43677"/>
          </a:xfrm>
        </p:grpSpPr>
        <p:cxnSp>
          <p:nvCxnSpPr>
            <p:cNvPr id="553" name="Connecteur droit 552"/>
            <p:cNvCxnSpPr/>
            <p:nvPr/>
          </p:nvCxnSpPr>
          <p:spPr>
            <a:xfrm>
              <a:off x="12008574" y="4806881"/>
              <a:ext cx="11636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Connecteur droit 557"/>
            <p:cNvCxnSpPr/>
            <p:nvPr/>
          </p:nvCxnSpPr>
          <p:spPr>
            <a:xfrm>
              <a:off x="12025198" y="4821440"/>
              <a:ext cx="8312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Connecteur droit 558"/>
            <p:cNvCxnSpPr/>
            <p:nvPr/>
          </p:nvCxnSpPr>
          <p:spPr>
            <a:xfrm>
              <a:off x="12041822" y="4835999"/>
              <a:ext cx="4987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Connecteur droit 571"/>
            <p:cNvCxnSpPr/>
            <p:nvPr/>
          </p:nvCxnSpPr>
          <p:spPr>
            <a:xfrm>
              <a:off x="12050134" y="4850558"/>
              <a:ext cx="3324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4" name="Connecteur droit 123"/>
          <p:cNvCxnSpPr/>
          <p:nvPr/>
        </p:nvCxnSpPr>
        <p:spPr>
          <a:xfrm flipV="1">
            <a:off x="13477521" y="9266224"/>
            <a:ext cx="1" cy="8415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1" name="Ellipse 580"/>
          <p:cNvSpPr/>
          <p:nvPr/>
        </p:nvSpPr>
        <p:spPr>
          <a:xfrm>
            <a:off x="12824255" y="8682359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2" name="Ellipse 581"/>
          <p:cNvSpPr/>
          <p:nvPr/>
        </p:nvSpPr>
        <p:spPr>
          <a:xfrm>
            <a:off x="12826043" y="9247149"/>
            <a:ext cx="36000" cy="3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3" name="Signalisation droite 582"/>
          <p:cNvSpPr/>
          <p:nvPr/>
        </p:nvSpPr>
        <p:spPr>
          <a:xfrm>
            <a:off x="14032329" y="9236033"/>
            <a:ext cx="99534" cy="56456"/>
          </a:xfrm>
          <a:prstGeom prst="homePlat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4" name="ZoneTexte 583"/>
          <p:cNvSpPr txBox="1"/>
          <p:nvPr/>
        </p:nvSpPr>
        <p:spPr>
          <a:xfrm>
            <a:off x="13925206" y="9103931"/>
            <a:ext cx="32822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" b="1" dirty="0" smtClean="0"/>
              <a:t>GND</a:t>
            </a:r>
            <a:endParaRPr lang="fr-FR" sz="500" b="1" dirty="0"/>
          </a:p>
        </p:txBody>
      </p:sp>
      <p:sp>
        <p:nvSpPr>
          <p:cNvPr id="128" name="Rectangle 127"/>
          <p:cNvSpPr/>
          <p:nvPr/>
        </p:nvSpPr>
        <p:spPr>
          <a:xfrm>
            <a:off x="13339886" y="8626671"/>
            <a:ext cx="262019" cy="1577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98" name="Grouper 597"/>
          <p:cNvGrpSpPr/>
          <p:nvPr/>
        </p:nvGrpSpPr>
        <p:grpSpPr>
          <a:xfrm>
            <a:off x="12938028" y="8940532"/>
            <a:ext cx="140275" cy="76040"/>
            <a:chOff x="13033118" y="8881596"/>
            <a:chExt cx="140275" cy="76040"/>
          </a:xfrm>
        </p:grpSpPr>
        <p:cxnSp>
          <p:nvCxnSpPr>
            <p:cNvPr id="587" name="Connecteur droit 586"/>
            <p:cNvCxnSpPr/>
            <p:nvPr/>
          </p:nvCxnSpPr>
          <p:spPr>
            <a:xfrm>
              <a:off x="13033118" y="8957636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8" name="Rectangle 587"/>
            <p:cNvSpPr/>
            <p:nvPr/>
          </p:nvSpPr>
          <p:spPr>
            <a:xfrm>
              <a:off x="13040948" y="8881596"/>
              <a:ext cx="125839" cy="457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99" name="Grouper 598"/>
          <p:cNvGrpSpPr/>
          <p:nvPr/>
        </p:nvGrpSpPr>
        <p:grpSpPr>
          <a:xfrm>
            <a:off x="13865285" y="8932710"/>
            <a:ext cx="140275" cy="76040"/>
            <a:chOff x="13824814" y="8896718"/>
            <a:chExt cx="140275" cy="76040"/>
          </a:xfrm>
        </p:grpSpPr>
        <p:cxnSp>
          <p:nvCxnSpPr>
            <p:cNvPr id="590" name="Connecteur droit 589"/>
            <p:cNvCxnSpPr/>
            <p:nvPr/>
          </p:nvCxnSpPr>
          <p:spPr>
            <a:xfrm>
              <a:off x="13824814" y="8972758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Rectangle 590"/>
            <p:cNvSpPr/>
            <p:nvPr/>
          </p:nvSpPr>
          <p:spPr>
            <a:xfrm>
              <a:off x="13832644" y="8896718"/>
              <a:ext cx="125839" cy="457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94" name="Grouper 593"/>
          <p:cNvGrpSpPr/>
          <p:nvPr/>
        </p:nvGrpSpPr>
        <p:grpSpPr>
          <a:xfrm>
            <a:off x="13185518" y="8948029"/>
            <a:ext cx="140275" cy="43487"/>
            <a:chOff x="13185518" y="9110036"/>
            <a:chExt cx="140275" cy="43487"/>
          </a:xfrm>
        </p:grpSpPr>
        <p:cxnSp>
          <p:nvCxnSpPr>
            <p:cNvPr id="592" name="Connecteur droit 591"/>
            <p:cNvCxnSpPr/>
            <p:nvPr/>
          </p:nvCxnSpPr>
          <p:spPr>
            <a:xfrm>
              <a:off x="13185518" y="9110036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Connecteur droit 592"/>
            <p:cNvCxnSpPr/>
            <p:nvPr/>
          </p:nvCxnSpPr>
          <p:spPr>
            <a:xfrm>
              <a:off x="13185518" y="9153523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5" name="Grouper 594"/>
          <p:cNvGrpSpPr/>
          <p:nvPr/>
        </p:nvGrpSpPr>
        <p:grpSpPr>
          <a:xfrm>
            <a:off x="13635867" y="8948029"/>
            <a:ext cx="140275" cy="43487"/>
            <a:chOff x="13185518" y="9110036"/>
            <a:chExt cx="140275" cy="43487"/>
          </a:xfrm>
        </p:grpSpPr>
        <p:cxnSp>
          <p:nvCxnSpPr>
            <p:cNvPr id="596" name="Connecteur droit 595"/>
            <p:cNvCxnSpPr/>
            <p:nvPr/>
          </p:nvCxnSpPr>
          <p:spPr>
            <a:xfrm>
              <a:off x="13185518" y="9110036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Connecteur droit 596"/>
            <p:cNvCxnSpPr/>
            <p:nvPr/>
          </p:nvCxnSpPr>
          <p:spPr>
            <a:xfrm>
              <a:off x="13185518" y="9153523"/>
              <a:ext cx="14027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2" name="Connecteur droit 601"/>
          <p:cNvCxnSpPr/>
          <p:nvPr/>
        </p:nvCxnSpPr>
        <p:spPr>
          <a:xfrm>
            <a:off x="13010659" y="8689173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6" name="Connecteur droit 605"/>
          <p:cNvCxnSpPr/>
          <p:nvPr/>
        </p:nvCxnSpPr>
        <p:spPr>
          <a:xfrm>
            <a:off x="13250655" y="8688842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7" name="Connecteur droit 606"/>
          <p:cNvCxnSpPr/>
          <p:nvPr/>
        </p:nvCxnSpPr>
        <p:spPr>
          <a:xfrm>
            <a:off x="13698720" y="8689173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Connecteur droit 607"/>
          <p:cNvCxnSpPr/>
          <p:nvPr/>
        </p:nvCxnSpPr>
        <p:spPr>
          <a:xfrm>
            <a:off x="13938716" y="8688842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9" name="Connecteur droit 608"/>
          <p:cNvCxnSpPr/>
          <p:nvPr/>
        </p:nvCxnSpPr>
        <p:spPr>
          <a:xfrm>
            <a:off x="13016710" y="9007948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0" name="Connecteur droit 609"/>
          <p:cNvCxnSpPr/>
          <p:nvPr/>
        </p:nvCxnSpPr>
        <p:spPr>
          <a:xfrm>
            <a:off x="13256706" y="9007617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Connecteur droit 610"/>
          <p:cNvCxnSpPr/>
          <p:nvPr/>
        </p:nvCxnSpPr>
        <p:spPr>
          <a:xfrm>
            <a:off x="13704771" y="9007948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2" name="Connecteur droit 611"/>
          <p:cNvCxnSpPr/>
          <p:nvPr/>
        </p:nvCxnSpPr>
        <p:spPr>
          <a:xfrm>
            <a:off x="13944767" y="9007617"/>
            <a:ext cx="1489" cy="250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3" name="ZoneTexte 612"/>
          <p:cNvSpPr txBox="1"/>
          <p:nvPr/>
        </p:nvSpPr>
        <p:spPr>
          <a:xfrm>
            <a:off x="12943226" y="8798339"/>
            <a:ext cx="34588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baseline="-25000" dirty="0" smtClean="0"/>
              <a:t>470µF</a:t>
            </a:r>
            <a:endParaRPr lang="fr-FR" sz="600" b="1" baseline="-25000" dirty="0"/>
          </a:p>
        </p:txBody>
      </p:sp>
      <p:sp>
        <p:nvSpPr>
          <p:cNvPr id="614" name="ZoneTexte 613"/>
          <p:cNvSpPr txBox="1"/>
          <p:nvPr/>
        </p:nvSpPr>
        <p:spPr>
          <a:xfrm>
            <a:off x="13876929" y="8803989"/>
            <a:ext cx="34588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baseline="-25000" dirty="0"/>
              <a:t>1</a:t>
            </a:r>
            <a:r>
              <a:rPr lang="fr-FR" sz="600" b="1" baseline="-25000" dirty="0" smtClean="0"/>
              <a:t>0µF</a:t>
            </a:r>
            <a:endParaRPr lang="fr-FR" sz="600" b="1" baseline="-25000" dirty="0"/>
          </a:p>
        </p:txBody>
      </p:sp>
      <p:sp>
        <p:nvSpPr>
          <p:cNvPr id="617" name="ZoneTexte 616"/>
          <p:cNvSpPr txBox="1"/>
          <p:nvPr/>
        </p:nvSpPr>
        <p:spPr>
          <a:xfrm>
            <a:off x="13182214" y="8805886"/>
            <a:ext cx="34588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baseline="-25000" smtClean="0"/>
              <a:t>220nF</a:t>
            </a:r>
            <a:endParaRPr lang="fr-FR" sz="600" b="1" baseline="-25000" dirty="0"/>
          </a:p>
        </p:txBody>
      </p:sp>
      <p:sp>
        <p:nvSpPr>
          <p:cNvPr id="618" name="ZoneTexte 617"/>
          <p:cNvSpPr txBox="1"/>
          <p:nvPr/>
        </p:nvSpPr>
        <p:spPr>
          <a:xfrm>
            <a:off x="13625552" y="8808359"/>
            <a:ext cx="34588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b="1" baseline="-25000" smtClean="0"/>
              <a:t>220nF</a:t>
            </a:r>
            <a:endParaRPr lang="fr-FR" sz="600" b="1" baseline="-25000" dirty="0"/>
          </a:p>
        </p:txBody>
      </p:sp>
      <p:sp>
        <p:nvSpPr>
          <p:cNvPr id="619" name="ZoneTexte 618"/>
          <p:cNvSpPr txBox="1"/>
          <p:nvPr/>
        </p:nvSpPr>
        <p:spPr>
          <a:xfrm>
            <a:off x="12864386" y="8787398"/>
            <a:ext cx="18702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baseline="-25000" dirty="0" smtClean="0"/>
              <a:t>+</a:t>
            </a:r>
            <a:endParaRPr lang="fr-FR" sz="900" b="1" baseline="-25000" dirty="0"/>
          </a:p>
        </p:txBody>
      </p:sp>
      <p:sp>
        <p:nvSpPr>
          <p:cNvPr id="620" name="ZoneTexte 619"/>
          <p:cNvSpPr txBox="1"/>
          <p:nvPr/>
        </p:nvSpPr>
        <p:spPr>
          <a:xfrm>
            <a:off x="13798075" y="8785012"/>
            <a:ext cx="18702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baseline="-25000" smtClean="0"/>
              <a:t>+</a:t>
            </a:r>
            <a:endParaRPr lang="fr-FR" sz="900" b="1" baseline="-25000" dirty="0"/>
          </a:p>
        </p:txBody>
      </p:sp>
      <p:sp>
        <p:nvSpPr>
          <p:cNvPr id="621" name="ZoneTexte 620"/>
          <p:cNvSpPr txBox="1"/>
          <p:nvPr/>
        </p:nvSpPr>
        <p:spPr>
          <a:xfrm>
            <a:off x="13274521" y="8588495"/>
            <a:ext cx="187024" cy="1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baseline="-25000" dirty="0"/>
              <a:t>E</a:t>
            </a:r>
          </a:p>
        </p:txBody>
      </p:sp>
      <p:sp>
        <p:nvSpPr>
          <p:cNvPr id="622" name="ZoneTexte 621"/>
          <p:cNvSpPr txBox="1"/>
          <p:nvPr/>
        </p:nvSpPr>
        <p:spPr>
          <a:xfrm>
            <a:off x="13453916" y="8592813"/>
            <a:ext cx="187024" cy="1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baseline="-25000" dirty="0" smtClean="0"/>
              <a:t>S</a:t>
            </a:r>
            <a:endParaRPr lang="fr-FR" sz="800" b="1" baseline="-25000" dirty="0"/>
          </a:p>
        </p:txBody>
      </p:sp>
      <p:sp>
        <p:nvSpPr>
          <p:cNvPr id="623" name="ZoneTexte 622"/>
          <p:cNvSpPr txBox="1"/>
          <p:nvPr/>
        </p:nvSpPr>
        <p:spPr>
          <a:xfrm>
            <a:off x="13351814" y="8630803"/>
            <a:ext cx="187024" cy="1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baseline="-25000"/>
              <a:t>M</a:t>
            </a:r>
            <a:endParaRPr lang="fr-FR" sz="800" b="1" baseline="-25000" dirty="0"/>
          </a:p>
        </p:txBody>
      </p:sp>
      <p:cxnSp>
        <p:nvCxnSpPr>
          <p:cNvPr id="624" name="Connecteur droit 623"/>
          <p:cNvCxnSpPr/>
          <p:nvPr/>
        </p:nvCxnSpPr>
        <p:spPr>
          <a:xfrm>
            <a:off x="13475820" y="8792689"/>
            <a:ext cx="745" cy="471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1290566" y="4960281"/>
            <a:ext cx="3412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smtClean="0"/>
              <a:t>A0</a:t>
            </a:r>
            <a:endParaRPr lang="fr-FR" sz="900" b="1"/>
          </a:p>
        </p:txBody>
      </p:sp>
      <p:sp>
        <p:nvSpPr>
          <p:cNvPr id="473" name="ZoneTexte 472"/>
          <p:cNvSpPr txBox="1"/>
          <p:nvPr/>
        </p:nvSpPr>
        <p:spPr>
          <a:xfrm>
            <a:off x="11325934" y="5145289"/>
            <a:ext cx="3412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smtClean="0"/>
              <a:t>3</a:t>
            </a:r>
            <a:endParaRPr lang="fr-FR" sz="900" b="1" dirty="0"/>
          </a:p>
        </p:txBody>
      </p:sp>
      <p:sp>
        <p:nvSpPr>
          <p:cNvPr id="474" name="ZoneTexte 473"/>
          <p:cNvSpPr txBox="1"/>
          <p:nvPr/>
        </p:nvSpPr>
        <p:spPr>
          <a:xfrm>
            <a:off x="11324416" y="5319323"/>
            <a:ext cx="3412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 smtClean="0"/>
              <a:t>4</a:t>
            </a:r>
            <a:endParaRPr lang="fr-FR" sz="900" b="1" dirty="0"/>
          </a:p>
        </p:txBody>
      </p:sp>
      <p:sp>
        <p:nvSpPr>
          <p:cNvPr id="475" name="ZoneTexte 474"/>
          <p:cNvSpPr txBox="1"/>
          <p:nvPr/>
        </p:nvSpPr>
        <p:spPr>
          <a:xfrm>
            <a:off x="11322898" y="5511287"/>
            <a:ext cx="3412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smtClean="0"/>
              <a:t>5</a:t>
            </a:r>
            <a:endParaRPr lang="fr-FR" sz="900" b="1" dirty="0"/>
          </a:p>
        </p:txBody>
      </p:sp>
      <p:sp>
        <p:nvSpPr>
          <p:cNvPr id="476" name="ZoneTexte 475"/>
          <p:cNvSpPr txBox="1"/>
          <p:nvPr/>
        </p:nvSpPr>
        <p:spPr>
          <a:xfrm>
            <a:off x="11564696" y="4954552"/>
            <a:ext cx="13866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Potentiomètre </a:t>
            </a:r>
            <a:r>
              <a:rPr lang="fr-FR" sz="900" smtClean="0"/>
              <a:t>(vitesse)</a:t>
            </a:r>
            <a:endParaRPr lang="fr-FR" sz="900" dirty="0"/>
          </a:p>
        </p:txBody>
      </p:sp>
      <p:sp>
        <p:nvSpPr>
          <p:cNvPr id="477" name="ZoneTexte 476"/>
          <p:cNvSpPr txBox="1"/>
          <p:nvPr/>
        </p:nvSpPr>
        <p:spPr>
          <a:xfrm>
            <a:off x="11564696" y="5136409"/>
            <a:ext cx="13866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smtClean="0"/>
              <a:t>Moteur Gauche EN</a:t>
            </a:r>
            <a:endParaRPr lang="fr-FR" sz="900" dirty="0"/>
          </a:p>
        </p:txBody>
      </p:sp>
      <p:sp>
        <p:nvSpPr>
          <p:cNvPr id="478" name="ZoneTexte 477"/>
          <p:cNvSpPr txBox="1"/>
          <p:nvPr/>
        </p:nvSpPr>
        <p:spPr>
          <a:xfrm>
            <a:off x="11564696" y="5318266"/>
            <a:ext cx="13866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Moteur Gauche 1A</a:t>
            </a:r>
            <a:endParaRPr lang="fr-FR" sz="900" dirty="0"/>
          </a:p>
        </p:txBody>
      </p:sp>
      <p:sp>
        <p:nvSpPr>
          <p:cNvPr id="479" name="ZoneTexte 478"/>
          <p:cNvSpPr txBox="1"/>
          <p:nvPr/>
        </p:nvSpPr>
        <p:spPr>
          <a:xfrm>
            <a:off x="11564696" y="5500123"/>
            <a:ext cx="13866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 smtClean="0"/>
              <a:t>Moteur Gauche 2A</a:t>
            </a:r>
            <a:endParaRPr lang="fr-FR" sz="900" dirty="0"/>
          </a:p>
        </p:txBody>
      </p:sp>
      <p:sp>
        <p:nvSpPr>
          <p:cNvPr id="8" name="Rectangle 7"/>
          <p:cNvSpPr/>
          <p:nvPr/>
        </p:nvSpPr>
        <p:spPr>
          <a:xfrm>
            <a:off x="4881245" y="6029438"/>
            <a:ext cx="1039063" cy="3729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0" name="Rectangle 479"/>
          <p:cNvSpPr/>
          <p:nvPr/>
        </p:nvSpPr>
        <p:spPr>
          <a:xfrm>
            <a:off x="4892236" y="6053857"/>
            <a:ext cx="992325" cy="308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smtClean="0"/>
              <a:t>SN754410</a:t>
            </a:r>
            <a:endParaRPr lang="fr-FR" sz="1400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4891677" y="6144641"/>
            <a:ext cx="94178" cy="9640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>
            <a:off x="4107306" y="2828490"/>
            <a:ext cx="3342047" cy="3744698"/>
          </a:xfrm>
          <a:custGeom>
            <a:avLst/>
            <a:gdLst>
              <a:gd name="connsiteX0" fmla="*/ 2818151 w 3387777"/>
              <a:gd name="connsiteY0" fmla="*/ 0 h 3455233"/>
              <a:gd name="connsiteX1" fmla="*/ 3387777 w 3387777"/>
              <a:gd name="connsiteY1" fmla="*/ 7495 h 3455233"/>
              <a:gd name="connsiteX2" fmla="*/ 3380282 w 3387777"/>
              <a:gd name="connsiteY2" fmla="*/ 1086787 h 3455233"/>
              <a:gd name="connsiteX3" fmla="*/ 0 w 3387777"/>
              <a:gd name="connsiteY3" fmla="*/ 1086787 h 3455233"/>
              <a:gd name="connsiteX4" fmla="*/ 29980 w 3387777"/>
              <a:gd name="connsiteY4" fmla="*/ 3432748 h 3455233"/>
              <a:gd name="connsiteX5" fmla="*/ 974361 w 3387777"/>
              <a:gd name="connsiteY5" fmla="*/ 3455233 h 345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7777" h="3455233">
                <a:moveTo>
                  <a:pt x="2818151" y="0"/>
                </a:moveTo>
                <a:lnTo>
                  <a:pt x="3387777" y="7495"/>
                </a:lnTo>
                <a:cubicBezTo>
                  <a:pt x="3385279" y="367259"/>
                  <a:pt x="3382780" y="727023"/>
                  <a:pt x="3380282" y="1086787"/>
                </a:cubicBezTo>
                <a:lnTo>
                  <a:pt x="0" y="1086787"/>
                </a:lnTo>
                <a:lnTo>
                  <a:pt x="29980" y="3432748"/>
                </a:lnTo>
                <a:lnTo>
                  <a:pt x="974361" y="3455233"/>
                </a:ln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1" name="Forme libre 480"/>
          <p:cNvSpPr/>
          <p:nvPr/>
        </p:nvSpPr>
        <p:spPr>
          <a:xfrm>
            <a:off x="3844980" y="2951111"/>
            <a:ext cx="3441099" cy="3737203"/>
          </a:xfrm>
          <a:custGeom>
            <a:avLst/>
            <a:gdLst>
              <a:gd name="connsiteX0" fmla="*/ 2818151 w 3387777"/>
              <a:gd name="connsiteY0" fmla="*/ 0 h 3455233"/>
              <a:gd name="connsiteX1" fmla="*/ 3387777 w 3387777"/>
              <a:gd name="connsiteY1" fmla="*/ 7495 h 3455233"/>
              <a:gd name="connsiteX2" fmla="*/ 3380282 w 3387777"/>
              <a:gd name="connsiteY2" fmla="*/ 1086787 h 3455233"/>
              <a:gd name="connsiteX3" fmla="*/ 0 w 3387777"/>
              <a:gd name="connsiteY3" fmla="*/ 1086787 h 3455233"/>
              <a:gd name="connsiteX4" fmla="*/ 29980 w 3387777"/>
              <a:gd name="connsiteY4" fmla="*/ 3432748 h 3455233"/>
              <a:gd name="connsiteX5" fmla="*/ 974361 w 3387777"/>
              <a:gd name="connsiteY5" fmla="*/ 3455233 h 3455233"/>
              <a:gd name="connsiteX0" fmla="*/ 4256685 w 4826311"/>
              <a:gd name="connsiteY0" fmla="*/ 0 h 3455233"/>
              <a:gd name="connsiteX1" fmla="*/ 4826311 w 4826311"/>
              <a:gd name="connsiteY1" fmla="*/ 7495 h 3455233"/>
              <a:gd name="connsiteX2" fmla="*/ 4818816 w 4826311"/>
              <a:gd name="connsiteY2" fmla="*/ 1086787 h 3455233"/>
              <a:gd name="connsiteX3" fmla="*/ 0 w 4826311"/>
              <a:gd name="connsiteY3" fmla="*/ 817075 h 3455233"/>
              <a:gd name="connsiteX4" fmla="*/ 1468514 w 4826311"/>
              <a:gd name="connsiteY4" fmla="*/ 3432748 h 3455233"/>
              <a:gd name="connsiteX5" fmla="*/ 2412895 w 4826311"/>
              <a:gd name="connsiteY5" fmla="*/ 3455233 h 3455233"/>
              <a:gd name="connsiteX0" fmla="*/ 4256685 w 4826311"/>
              <a:gd name="connsiteY0" fmla="*/ 0 h 3455233"/>
              <a:gd name="connsiteX1" fmla="*/ 4826311 w 4826311"/>
              <a:gd name="connsiteY1" fmla="*/ 7495 h 3455233"/>
              <a:gd name="connsiteX2" fmla="*/ 4786847 w 4826311"/>
              <a:gd name="connsiteY2" fmla="*/ 817075 h 3455233"/>
              <a:gd name="connsiteX3" fmla="*/ 0 w 4826311"/>
              <a:gd name="connsiteY3" fmla="*/ 817075 h 3455233"/>
              <a:gd name="connsiteX4" fmla="*/ 1468514 w 4826311"/>
              <a:gd name="connsiteY4" fmla="*/ 3432748 h 3455233"/>
              <a:gd name="connsiteX5" fmla="*/ 2412895 w 4826311"/>
              <a:gd name="connsiteY5" fmla="*/ 3455233 h 3455233"/>
              <a:gd name="connsiteX0" fmla="*/ 4322608 w 4892234"/>
              <a:gd name="connsiteY0" fmla="*/ 0 h 3455233"/>
              <a:gd name="connsiteX1" fmla="*/ 4892234 w 4892234"/>
              <a:gd name="connsiteY1" fmla="*/ 7495 h 3455233"/>
              <a:gd name="connsiteX2" fmla="*/ 4852770 w 4892234"/>
              <a:gd name="connsiteY2" fmla="*/ 817075 h 3455233"/>
              <a:gd name="connsiteX3" fmla="*/ 65923 w 4892234"/>
              <a:gd name="connsiteY3" fmla="*/ 817075 h 3455233"/>
              <a:gd name="connsiteX4" fmla="*/ 0 w 4892234"/>
              <a:gd name="connsiteY4" fmla="*/ 3432748 h 3455233"/>
              <a:gd name="connsiteX5" fmla="*/ 2478818 w 4892234"/>
              <a:gd name="connsiteY5" fmla="*/ 3455233 h 3455233"/>
              <a:gd name="connsiteX0" fmla="*/ 4322608 w 4892234"/>
              <a:gd name="connsiteY0" fmla="*/ 0 h 3441402"/>
              <a:gd name="connsiteX1" fmla="*/ 4892234 w 4892234"/>
              <a:gd name="connsiteY1" fmla="*/ 7495 h 3441402"/>
              <a:gd name="connsiteX2" fmla="*/ 4852770 w 4892234"/>
              <a:gd name="connsiteY2" fmla="*/ 817075 h 3441402"/>
              <a:gd name="connsiteX3" fmla="*/ 65923 w 4892234"/>
              <a:gd name="connsiteY3" fmla="*/ 817075 h 3441402"/>
              <a:gd name="connsiteX4" fmla="*/ 0 w 4892234"/>
              <a:gd name="connsiteY4" fmla="*/ 3432748 h 3441402"/>
              <a:gd name="connsiteX5" fmla="*/ 1977995 w 4892234"/>
              <a:gd name="connsiteY5" fmla="*/ 3441402 h 3441402"/>
              <a:gd name="connsiteX0" fmla="*/ 4322608 w 4892234"/>
              <a:gd name="connsiteY0" fmla="*/ 0 h 3455233"/>
              <a:gd name="connsiteX1" fmla="*/ 4892234 w 4892234"/>
              <a:gd name="connsiteY1" fmla="*/ 7495 h 3455233"/>
              <a:gd name="connsiteX2" fmla="*/ 4852770 w 4892234"/>
              <a:gd name="connsiteY2" fmla="*/ 817075 h 3455233"/>
              <a:gd name="connsiteX3" fmla="*/ 65923 w 4892234"/>
              <a:gd name="connsiteY3" fmla="*/ 817075 h 3455233"/>
              <a:gd name="connsiteX4" fmla="*/ 0 w 4892234"/>
              <a:gd name="connsiteY4" fmla="*/ 3432748 h 3455233"/>
              <a:gd name="connsiteX5" fmla="*/ 1946028 w 4892234"/>
              <a:gd name="connsiteY5" fmla="*/ 3455233 h 3455233"/>
              <a:gd name="connsiteX0" fmla="*/ 4322608 w 4892234"/>
              <a:gd name="connsiteY0" fmla="*/ 0 h 3448317"/>
              <a:gd name="connsiteX1" fmla="*/ 4892234 w 4892234"/>
              <a:gd name="connsiteY1" fmla="*/ 7495 h 3448317"/>
              <a:gd name="connsiteX2" fmla="*/ 4852770 w 4892234"/>
              <a:gd name="connsiteY2" fmla="*/ 817075 h 3448317"/>
              <a:gd name="connsiteX3" fmla="*/ 65923 w 4892234"/>
              <a:gd name="connsiteY3" fmla="*/ 817075 h 3448317"/>
              <a:gd name="connsiteX4" fmla="*/ 0 w 4892234"/>
              <a:gd name="connsiteY4" fmla="*/ 3432748 h 3448317"/>
              <a:gd name="connsiteX5" fmla="*/ 2553410 w 4892234"/>
              <a:gd name="connsiteY5" fmla="*/ 3448317 h 3448317"/>
              <a:gd name="connsiteX0" fmla="*/ 4322608 w 4892234"/>
              <a:gd name="connsiteY0" fmla="*/ 0 h 3448317"/>
              <a:gd name="connsiteX1" fmla="*/ 4892234 w 4892234"/>
              <a:gd name="connsiteY1" fmla="*/ 7495 h 3448317"/>
              <a:gd name="connsiteX2" fmla="*/ 4852770 w 4892234"/>
              <a:gd name="connsiteY2" fmla="*/ 817075 h 3448317"/>
              <a:gd name="connsiteX3" fmla="*/ 1989 w 4892234"/>
              <a:gd name="connsiteY3" fmla="*/ 823990 h 3448317"/>
              <a:gd name="connsiteX4" fmla="*/ 0 w 4892234"/>
              <a:gd name="connsiteY4" fmla="*/ 3432748 h 3448317"/>
              <a:gd name="connsiteX5" fmla="*/ 2553410 w 4892234"/>
              <a:gd name="connsiteY5" fmla="*/ 3448317 h 3448317"/>
              <a:gd name="connsiteX0" fmla="*/ 4322608 w 4916857"/>
              <a:gd name="connsiteY0" fmla="*/ 0 h 3448317"/>
              <a:gd name="connsiteX1" fmla="*/ 4892234 w 4916857"/>
              <a:gd name="connsiteY1" fmla="*/ 7495 h 3448317"/>
              <a:gd name="connsiteX2" fmla="*/ 4916706 w 4916857"/>
              <a:gd name="connsiteY2" fmla="*/ 837822 h 3448317"/>
              <a:gd name="connsiteX3" fmla="*/ 1989 w 4916857"/>
              <a:gd name="connsiteY3" fmla="*/ 823990 h 3448317"/>
              <a:gd name="connsiteX4" fmla="*/ 0 w 4916857"/>
              <a:gd name="connsiteY4" fmla="*/ 3432748 h 3448317"/>
              <a:gd name="connsiteX5" fmla="*/ 2553410 w 4916857"/>
              <a:gd name="connsiteY5" fmla="*/ 3448317 h 3448317"/>
              <a:gd name="connsiteX0" fmla="*/ 4322608 w 4892234"/>
              <a:gd name="connsiteY0" fmla="*/ 0 h 3448317"/>
              <a:gd name="connsiteX1" fmla="*/ 4892234 w 4892234"/>
              <a:gd name="connsiteY1" fmla="*/ 7495 h 3448317"/>
              <a:gd name="connsiteX2" fmla="*/ 4852771 w 4892234"/>
              <a:gd name="connsiteY2" fmla="*/ 851653 h 3448317"/>
              <a:gd name="connsiteX3" fmla="*/ 1989 w 4892234"/>
              <a:gd name="connsiteY3" fmla="*/ 823990 h 3448317"/>
              <a:gd name="connsiteX4" fmla="*/ 0 w 4892234"/>
              <a:gd name="connsiteY4" fmla="*/ 3432748 h 3448317"/>
              <a:gd name="connsiteX5" fmla="*/ 2553410 w 4892234"/>
              <a:gd name="connsiteY5" fmla="*/ 3448317 h 3448317"/>
              <a:gd name="connsiteX0" fmla="*/ 4322608 w 4892234"/>
              <a:gd name="connsiteY0" fmla="*/ 0 h 3448317"/>
              <a:gd name="connsiteX1" fmla="*/ 4892234 w 4892234"/>
              <a:gd name="connsiteY1" fmla="*/ 7495 h 3448317"/>
              <a:gd name="connsiteX2" fmla="*/ 4884740 w 4892234"/>
              <a:gd name="connsiteY2" fmla="*/ 858569 h 3448317"/>
              <a:gd name="connsiteX3" fmla="*/ 1989 w 4892234"/>
              <a:gd name="connsiteY3" fmla="*/ 823990 h 3448317"/>
              <a:gd name="connsiteX4" fmla="*/ 0 w 4892234"/>
              <a:gd name="connsiteY4" fmla="*/ 3432748 h 3448317"/>
              <a:gd name="connsiteX5" fmla="*/ 2553410 w 4892234"/>
              <a:gd name="connsiteY5" fmla="*/ 3448317 h 344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2234" h="3448317">
                <a:moveTo>
                  <a:pt x="4322608" y="0"/>
                </a:moveTo>
                <a:lnTo>
                  <a:pt x="4892234" y="7495"/>
                </a:lnTo>
                <a:cubicBezTo>
                  <a:pt x="4889736" y="367259"/>
                  <a:pt x="4887238" y="498805"/>
                  <a:pt x="4884740" y="858569"/>
                </a:cubicBezTo>
                <a:lnTo>
                  <a:pt x="1989" y="823990"/>
                </a:lnTo>
                <a:lnTo>
                  <a:pt x="0" y="3432748"/>
                </a:lnTo>
                <a:lnTo>
                  <a:pt x="2553410" y="3448317"/>
                </a:ln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 10"/>
          <p:cNvSpPr/>
          <p:nvPr/>
        </p:nvSpPr>
        <p:spPr>
          <a:xfrm>
            <a:off x="4407108" y="2286000"/>
            <a:ext cx="547141" cy="3320321"/>
          </a:xfrm>
          <a:custGeom>
            <a:avLst/>
            <a:gdLst>
              <a:gd name="connsiteX0" fmla="*/ 322289 w 547141"/>
              <a:gd name="connsiteY0" fmla="*/ 0 h 3320321"/>
              <a:gd name="connsiteX1" fmla="*/ 0 w 547141"/>
              <a:gd name="connsiteY1" fmla="*/ 0 h 3320321"/>
              <a:gd name="connsiteX2" fmla="*/ 37476 w 547141"/>
              <a:gd name="connsiteY2" fmla="*/ 3207895 h 3320321"/>
              <a:gd name="connsiteX3" fmla="*/ 547141 w 547141"/>
              <a:gd name="connsiteY3" fmla="*/ 3320321 h 3320321"/>
              <a:gd name="connsiteX4" fmla="*/ 547141 w 547141"/>
              <a:gd name="connsiteY4" fmla="*/ 3320321 h 3320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141" h="3320321">
                <a:moveTo>
                  <a:pt x="322289" y="0"/>
                </a:moveTo>
                <a:lnTo>
                  <a:pt x="0" y="0"/>
                </a:lnTo>
                <a:lnTo>
                  <a:pt x="37476" y="3207895"/>
                </a:lnTo>
                <a:lnTo>
                  <a:pt x="547141" y="3320321"/>
                </a:lnTo>
                <a:lnTo>
                  <a:pt x="547141" y="3320321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3" name="Forme libre 482"/>
          <p:cNvSpPr/>
          <p:nvPr/>
        </p:nvSpPr>
        <p:spPr>
          <a:xfrm>
            <a:off x="4541549" y="2393046"/>
            <a:ext cx="384087" cy="2796481"/>
          </a:xfrm>
          <a:custGeom>
            <a:avLst/>
            <a:gdLst>
              <a:gd name="connsiteX0" fmla="*/ 322289 w 547141"/>
              <a:gd name="connsiteY0" fmla="*/ 0 h 3320321"/>
              <a:gd name="connsiteX1" fmla="*/ 0 w 547141"/>
              <a:gd name="connsiteY1" fmla="*/ 0 h 3320321"/>
              <a:gd name="connsiteX2" fmla="*/ 37476 w 547141"/>
              <a:gd name="connsiteY2" fmla="*/ 3207895 h 3320321"/>
              <a:gd name="connsiteX3" fmla="*/ 547141 w 547141"/>
              <a:gd name="connsiteY3" fmla="*/ 3320321 h 3320321"/>
              <a:gd name="connsiteX4" fmla="*/ 547141 w 547141"/>
              <a:gd name="connsiteY4" fmla="*/ 3320321 h 3320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141" h="3320321">
                <a:moveTo>
                  <a:pt x="322289" y="0"/>
                </a:moveTo>
                <a:lnTo>
                  <a:pt x="0" y="0"/>
                </a:lnTo>
                <a:lnTo>
                  <a:pt x="37476" y="3207895"/>
                </a:lnTo>
                <a:lnTo>
                  <a:pt x="547141" y="3320321"/>
                </a:lnTo>
                <a:lnTo>
                  <a:pt x="547141" y="3320321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/>
          <p:cNvCxnSpPr/>
          <p:nvPr/>
        </p:nvCxnSpPr>
        <p:spPr>
          <a:xfrm flipV="1">
            <a:off x="5290216" y="5160613"/>
            <a:ext cx="0" cy="4513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Connecteur droit 499"/>
          <p:cNvCxnSpPr/>
          <p:nvPr/>
        </p:nvCxnSpPr>
        <p:spPr>
          <a:xfrm flipV="1">
            <a:off x="5405141" y="5178103"/>
            <a:ext cx="0" cy="4513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Connecteur droit 500"/>
          <p:cNvCxnSpPr/>
          <p:nvPr/>
        </p:nvCxnSpPr>
        <p:spPr>
          <a:xfrm flipH="1" flipV="1">
            <a:off x="5290216" y="6772513"/>
            <a:ext cx="10396" cy="3534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Connecteur droit 503"/>
          <p:cNvCxnSpPr/>
          <p:nvPr/>
        </p:nvCxnSpPr>
        <p:spPr>
          <a:xfrm flipV="1">
            <a:off x="5415537" y="6772513"/>
            <a:ext cx="0" cy="3709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Connecteur droit 504"/>
          <p:cNvCxnSpPr/>
          <p:nvPr/>
        </p:nvCxnSpPr>
        <p:spPr>
          <a:xfrm flipV="1">
            <a:off x="8918569" y="5149884"/>
            <a:ext cx="0" cy="19895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0185526" y="5384481"/>
            <a:ext cx="262700" cy="11790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9" name="Rectangle 508"/>
          <p:cNvSpPr/>
          <p:nvPr/>
        </p:nvSpPr>
        <p:spPr>
          <a:xfrm>
            <a:off x="10602248" y="5393637"/>
            <a:ext cx="250871" cy="9583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10101692" y="5476986"/>
            <a:ext cx="917838" cy="1470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9V</a:t>
            </a:r>
            <a:endParaRPr lang="fr-FR" dirty="0"/>
          </a:p>
        </p:txBody>
      </p:sp>
      <p:sp>
        <p:nvSpPr>
          <p:cNvPr id="37" name="Forme libre 36"/>
          <p:cNvSpPr/>
          <p:nvPr/>
        </p:nvSpPr>
        <p:spPr>
          <a:xfrm>
            <a:off x="9009089" y="5272342"/>
            <a:ext cx="1304144" cy="1967907"/>
          </a:xfrm>
          <a:custGeom>
            <a:avLst/>
            <a:gdLst>
              <a:gd name="connsiteX0" fmla="*/ 1304144 w 1304144"/>
              <a:gd name="connsiteY0" fmla="*/ 119921 h 2016177"/>
              <a:gd name="connsiteX1" fmla="*/ 1304144 w 1304144"/>
              <a:gd name="connsiteY1" fmla="*/ 0 h 2016177"/>
              <a:gd name="connsiteX2" fmla="*/ 742013 w 1304144"/>
              <a:gd name="connsiteY2" fmla="*/ 0 h 2016177"/>
              <a:gd name="connsiteX3" fmla="*/ 742013 w 1304144"/>
              <a:gd name="connsiteY3" fmla="*/ 2016177 h 2016177"/>
              <a:gd name="connsiteX4" fmla="*/ 0 w 1304144"/>
              <a:gd name="connsiteY4" fmla="*/ 2016177 h 201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144" h="2016177">
                <a:moveTo>
                  <a:pt x="1304144" y="119921"/>
                </a:moveTo>
                <a:lnTo>
                  <a:pt x="1304144" y="0"/>
                </a:lnTo>
                <a:lnTo>
                  <a:pt x="742013" y="0"/>
                </a:lnTo>
                <a:lnTo>
                  <a:pt x="742013" y="2016177"/>
                </a:lnTo>
                <a:lnTo>
                  <a:pt x="0" y="2016177"/>
                </a:ln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Forme libre 40"/>
          <p:cNvSpPr/>
          <p:nvPr/>
        </p:nvSpPr>
        <p:spPr>
          <a:xfrm>
            <a:off x="9039069" y="5149120"/>
            <a:ext cx="1731364" cy="239843"/>
          </a:xfrm>
          <a:custGeom>
            <a:avLst/>
            <a:gdLst>
              <a:gd name="connsiteX0" fmla="*/ 1731364 w 1753849"/>
              <a:gd name="connsiteY0" fmla="*/ 247338 h 247338"/>
              <a:gd name="connsiteX1" fmla="*/ 1753849 w 1753849"/>
              <a:gd name="connsiteY1" fmla="*/ 0 h 247338"/>
              <a:gd name="connsiteX2" fmla="*/ 0 w 1753849"/>
              <a:gd name="connsiteY2" fmla="*/ 14990 h 247338"/>
              <a:gd name="connsiteX0" fmla="*/ 1731364 w 1731364"/>
              <a:gd name="connsiteY0" fmla="*/ 232348 h 232348"/>
              <a:gd name="connsiteX1" fmla="*/ 1708878 w 1731364"/>
              <a:gd name="connsiteY1" fmla="*/ 0 h 232348"/>
              <a:gd name="connsiteX2" fmla="*/ 0 w 1731364"/>
              <a:gd name="connsiteY2" fmla="*/ 0 h 232348"/>
              <a:gd name="connsiteX0" fmla="*/ 1731364 w 1753848"/>
              <a:gd name="connsiteY0" fmla="*/ 239843 h 239843"/>
              <a:gd name="connsiteX1" fmla="*/ 1753848 w 1753848"/>
              <a:gd name="connsiteY1" fmla="*/ 0 h 239843"/>
              <a:gd name="connsiteX2" fmla="*/ 0 w 1753848"/>
              <a:gd name="connsiteY2" fmla="*/ 7495 h 239843"/>
              <a:gd name="connsiteX0" fmla="*/ 1731364 w 1731364"/>
              <a:gd name="connsiteY0" fmla="*/ 239843 h 239843"/>
              <a:gd name="connsiteX1" fmla="*/ 1731363 w 1731364"/>
              <a:gd name="connsiteY1" fmla="*/ 0 h 239843"/>
              <a:gd name="connsiteX2" fmla="*/ 0 w 1731364"/>
              <a:gd name="connsiteY2" fmla="*/ 7495 h 23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1364" h="239843">
                <a:moveTo>
                  <a:pt x="1731364" y="239843"/>
                </a:moveTo>
                <a:cubicBezTo>
                  <a:pt x="1731364" y="159895"/>
                  <a:pt x="1731363" y="79948"/>
                  <a:pt x="1731363" y="0"/>
                </a:cubicBezTo>
                <a:lnTo>
                  <a:pt x="0" y="7495"/>
                </a:ln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5" name="Connecteur droit 524"/>
          <p:cNvCxnSpPr/>
          <p:nvPr/>
        </p:nvCxnSpPr>
        <p:spPr>
          <a:xfrm flipV="1">
            <a:off x="5778721" y="6688314"/>
            <a:ext cx="0" cy="45132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" name="Forme libre 531"/>
          <p:cNvSpPr/>
          <p:nvPr/>
        </p:nvSpPr>
        <p:spPr>
          <a:xfrm>
            <a:off x="3967401" y="3063335"/>
            <a:ext cx="3530774" cy="3394382"/>
          </a:xfrm>
          <a:custGeom>
            <a:avLst/>
            <a:gdLst>
              <a:gd name="connsiteX0" fmla="*/ 2818151 w 3387777"/>
              <a:gd name="connsiteY0" fmla="*/ 0 h 3455233"/>
              <a:gd name="connsiteX1" fmla="*/ 3387777 w 3387777"/>
              <a:gd name="connsiteY1" fmla="*/ 7495 h 3455233"/>
              <a:gd name="connsiteX2" fmla="*/ 3380282 w 3387777"/>
              <a:gd name="connsiteY2" fmla="*/ 1086787 h 3455233"/>
              <a:gd name="connsiteX3" fmla="*/ 0 w 3387777"/>
              <a:gd name="connsiteY3" fmla="*/ 1086787 h 3455233"/>
              <a:gd name="connsiteX4" fmla="*/ 29980 w 3387777"/>
              <a:gd name="connsiteY4" fmla="*/ 3432748 h 3455233"/>
              <a:gd name="connsiteX5" fmla="*/ 974361 w 3387777"/>
              <a:gd name="connsiteY5" fmla="*/ 3455233 h 3455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7777" h="3455233">
                <a:moveTo>
                  <a:pt x="2818151" y="0"/>
                </a:moveTo>
                <a:lnTo>
                  <a:pt x="3387777" y="7495"/>
                </a:lnTo>
                <a:cubicBezTo>
                  <a:pt x="3385279" y="367259"/>
                  <a:pt x="3382780" y="727023"/>
                  <a:pt x="3380282" y="1086787"/>
                </a:cubicBezTo>
                <a:lnTo>
                  <a:pt x="0" y="1086787"/>
                </a:lnTo>
                <a:lnTo>
                  <a:pt x="29980" y="3432748"/>
                </a:lnTo>
                <a:lnTo>
                  <a:pt x="974361" y="3455233"/>
                </a:lnTo>
              </a:path>
            </a:pathLst>
          </a:cu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orme libre 54"/>
          <p:cNvSpPr/>
          <p:nvPr/>
        </p:nvSpPr>
        <p:spPr>
          <a:xfrm>
            <a:off x="4609475" y="6805534"/>
            <a:ext cx="562132" cy="1266669"/>
          </a:xfrm>
          <a:custGeom>
            <a:avLst/>
            <a:gdLst>
              <a:gd name="connsiteX0" fmla="*/ 562132 w 562132"/>
              <a:gd name="connsiteY0" fmla="*/ 0 h 1266669"/>
              <a:gd name="connsiteX1" fmla="*/ 0 w 562132"/>
              <a:gd name="connsiteY1" fmla="*/ 899410 h 1266669"/>
              <a:gd name="connsiteX2" fmla="*/ 7495 w 562132"/>
              <a:gd name="connsiteY2" fmla="*/ 1266669 h 1266669"/>
              <a:gd name="connsiteX3" fmla="*/ 344774 w 562132"/>
              <a:gd name="connsiteY3" fmla="*/ 1259174 h 126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32" h="1266669">
                <a:moveTo>
                  <a:pt x="562132" y="0"/>
                </a:moveTo>
                <a:lnTo>
                  <a:pt x="0" y="899410"/>
                </a:lnTo>
                <a:lnTo>
                  <a:pt x="7495" y="1266669"/>
                </a:lnTo>
                <a:lnTo>
                  <a:pt x="344774" y="1259174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9" name="Forme libre 538"/>
          <p:cNvSpPr/>
          <p:nvPr/>
        </p:nvSpPr>
        <p:spPr>
          <a:xfrm flipH="1">
            <a:off x="5519049" y="6806684"/>
            <a:ext cx="562132" cy="1266669"/>
          </a:xfrm>
          <a:custGeom>
            <a:avLst/>
            <a:gdLst>
              <a:gd name="connsiteX0" fmla="*/ 562132 w 562132"/>
              <a:gd name="connsiteY0" fmla="*/ 0 h 1266669"/>
              <a:gd name="connsiteX1" fmla="*/ 0 w 562132"/>
              <a:gd name="connsiteY1" fmla="*/ 899410 h 1266669"/>
              <a:gd name="connsiteX2" fmla="*/ 7495 w 562132"/>
              <a:gd name="connsiteY2" fmla="*/ 1266669 h 1266669"/>
              <a:gd name="connsiteX3" fmla="*/ 344774 w 562132"/>
              <a:gd name="connsiteY3" fmla="*/ 1259174 h 126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32" h="1266669">
                <a:moveTo>
                  <a:pt x="562132" y="0"/>
                </a:moveTo>
                <a:lnTo>
                  <a:pt x="0" y="899410"/>
                </a:lnTo>
                <a:lnTo>
                  <a:pt x="7495" y="1266669"/>
                </a:lnTo>
                <a:lnTo>
                  <a:pt x="344774" y="1259174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/>
          <p:cNvSpPr/>
          <p:nvPr/>
        </p:nvSpPr>
        <p:spPr>
          <a:xfrm>
            <a:off x="4821842" y="7529325"/>
            <a:ext cx="1073346" cy="1055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b="1" dirty="0" smtClean="0"/>
              <a:t>M</a:t>
            </a:r>
            <a:endParaRPr lang="fr-FR" sz="4800" b="1" dirty="0"/>
          </a:p>
        </p:txBody>
      </p:sp>
      <p:sp>
        <p:nvSpPr>
          <p:cNvPr id="57" name="Cylindre 56"/>
          <p:cNvSpPr/>
          <p:nvPr/>
        </p:nvSpPr>
        <p:spPr>
          <a:xfrm>
            <a:off x="2158835" y="1577647"/>
            <a:ext cx="983993" cy="418393"/>
          </a:xfrm>
          <a:prstGeom prst="can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2" name="Cylindre 541"/>
          <p:cNvSpPr/>
          <p:nvPr/>
        </p:nvSpPr>
        <p:spPr>
          <a:xfrm>
            <a:off x="2528502" y="975011"/>
            <a:ext cx="258329" cy="745664"/>
          </a:xfrm>
          <a:prstGeom prst="can">
            <a:avLst>
              <a:gd name="adj" fmla="val 29691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5" name="Cylindre 544"/>
          <p:cNvSpPr/>
          <p:nvPr/>
        </p:nvSpPr>
        <p:spPr>
          <a:xfrm>
            <a:off x="2531241" y="970542"/>
            <a:ext cx="258329" cy="286206"/>
          </a:xfrm>
          <a:prstGeom prst="can">
            <a:avLst>
              <a:gd name="adj" fmla="val 29691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Forme libre 57"/>
          <p:cNvSpPr/>
          <p:nvPr/>
        </p:nvSpPr>
        <p:spPr>
          <a:xfrm>
            <a:off x="2525843" y="1941226"/>
            <a:ext cx="2218544" cy="367259"/>
          </a:xfrm>
          <a:custGeom>
            <a:avLst/>
            <a:gdLst>
              <a:gd name="connsiteX0" fmla="*/ 0 w 1633928"/>
              <a:gd name="connsiteY0" fmla="*/ 0 h 524656"/>
              <a:gd name="connsiteX1" fmla="*/ 1214203 w 1633928"/>
              <a:gd name="connsiteY1" fmla="*/ 22486 h 524656"/>
              <a:gd name="connsiteX2" fmla="*/ 1633928 w 1633928"/>
              <a:gd name="connsiteY2" fmla="*/ 524656 h 524656"/>
              <a:gd name="connsiteX0" fmla="*/ 0 w 2218544"/>
              <a:gd name="connsiteY0" fmla="*/ 142406 h 502170"/>
              <a:gd name="connsiteX1" fmla="*/ 1798819 w 2218544"/>
              <a:gd name="connsiteY1" fmla="*/ 0 h 502170"/>
              <a:gd name="connsiteX2" fmla="*/ 2218544 w 2218544"/>
              <a:gd name="connsiteY2" fmla="*/ 502170 h 502170"/>
              <a:gd name="connsiteX0" fmla="*/ 0 w 2218544"/>
              <a:gd name="connsiteY0" fmla="*/ 142406 h 502170"/>
              <a:gd name="connsiteX1" fmla="*/ 1798819 w 2218544"/>
              <a:gd name="connsiteY1" fmla="*/ 0 h 502170"/>
              <a:gd name="connsiteX2" fmla="*/ 2218544 w 2218544"/>
              <a:gd name="connsiteY2" fmla="*/ 502170 h 502170"/>
              <a:gd name="connsiteX0" fmla="*/ 0 w 2218544"/>
              <a:gd name="connsiteY0" fmla="*/ 142406 h 502170"/>
              <a:gd name="connsiteX1" fmla="*/ 1798819 w 2218544"/>
              <a:gd name="connsiteY1" fmla="*/ 0 h 502170"/>
              <a:gd name="connsiteX2" fmla="*/ 2218544 w 2218544"/>
              <a:gd name="connsiteY2" fmla="*/ 502170 h 502170"/>
              <a:gd name="connsiteX0" fmla="*/ 0 w 2218544"/>
              <a:gd name="connsiteY0" fmla="*/ 0 h 359764"/>
              <a:gd name="connsiteX1" fmla="*/ 0 w 2218544"/>
              <a:gd name="connsiteY1" fmla="*/ 329784 h 359764"/>
              <a:gd name="connsiteX2" fmla="*/ 2218544 w 2218544"/>
              <a:gd name="connsiteY2" fmla="*/ 359764 h 359764"/>
              <a:gd name="connsiteX0" fmla="*/ 0 w 2218544"/>
              <a:gd name="connsiteY0" fmla="*/ 0 h 367259"/>
              <a:gd name="connsiteX1" fmla="*/ 0 w 2218544"/>
              <a:gd name="connsiteY1" fmla="*/ 367259 h 367259"/>
              <a:gd name="connsiteX2" fmla="*/ 2218544 w 2218544"/>
              <a:gd name="connsiteY2" fmla="*/ 359764 h 36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8544" h="367259">
                <a:moveTo>
                  <a:pt x="0" y="0"/>
                </a:moveTo>
                <a:lnTo>
                  <a:pt x="0" y="367259"/>
                </a:lnTo>
                <a:lnTo>
                  <a:pt x="2218544" y="359764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Forme libre 59"/>
          <p:cNvSpPr/>
          <p:nvPr/>
        </p:nvSpPr>
        <p:spPr>
          <a:xfrm>
            <a:off x="2803161" y="1956216"/>
            <a:ext cx="1783829" cy="434715"/>
          </a:xfrm>
          <a:custGeom>
            <a:avLst/>
            <a:gdLst>
              <a:gd name="connsiteX0" fmla="*/ 0 w 1783829"/>
              <a:gd name="connsiteY0" fmla="*/ 0 h 524656"/>
              <a:gd name="connsiteX1" fmla="*/ 307298 w 1783829"/>
              <a:gd name="connsiteY1" fmla="*/ 517161 h 524656"/>
              <a:gd name="connsiteX2" fmla="*/ 1783829 w 1783829"/>
              <a:gd name="connsiteY2" fmla="*/ 524656 h 524656"/>
              <a:gd name="connsiteX0" fmla="*/ 0 w 1783829"/>
              <a:gd name="connsiteY0" fmla="*/ 0 h 434715"/>
              <a:gd name="connsiteX1" fmla="*/ 307298 w 1783829"/>
              <a:gd name="connsiteY1" fmla="*/ 427220 h 434715"/>
              <a:gd name="connsiteX2" fmla="*/ 1783829 w 1783829"/>
              <a:gd name="connsiteY2" fmla="*/ 434715 h 43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3829" h="434715">
                <a:moveTo>
                  <a:pt x="0" y="0"/>
                </a:moveTo>
                <a:lnTo>
                  <a:pt x="307298" y="427220"/>
                </a:lnTo>
                <a:lnTo>
                  <a:pt x="1783829" y="434715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Forme libre 60"/>
          <p:cNvSpPr/>
          <p:nvPr/>
        </p:nvSpPr>
        <p:spPr>
          <a:xfrm>
            <a:off x="2638268" y="1956216"/>
            <a:ext cx="2143593" cy="891915"/>
          </a:xfrm>
          <a:custGeom>
            <a:avLst/>
            <a:gdLst>
              <a:gd name="connsiteX0" fmla="*/ 0 w 1761344"/>
              <a:gd name="connsiteY0" fmla="*/ 0 h 1004341"/>
              <a:gd name="connsiteX1" fmla="*/ 329784 w 1761344"/>
              <a:gd name="connsiteY1" fmla="*/ 187377 h 1004341"/>
              <a:gd name="connsiteX2" fmla="*/ 314793 w 1761344"/>
              <a:gd name="connsiteY2" fmla="*/ 884420 h 1004341"/>
              <a:gd name="connsiteX3" fmla="*/ 1761344 w 1761344"/>
              <a:gd name="connsiteY3" fmla="*/ 1004341 h 1004341"/>
              <a:gd name="connsiteX0" fmla="*/ 0 w 1761344"/>
              <a:gd name="connsiteY0" fmla="*/ 0 h 1004341"/>
              <a:gd name="connsiteX1" fmla="*/ 329784 w 1761344"/>
              <a:gd name="connsiteY1" fmla="*/ 187377 h 1004341"/>
              <a:gd name="connsiteX2" fmla="*/ 322288 w 1761344"/>
              <a:gd name="connsiteY2" fmla="*/ 1004341 h 1004341"/>
              <a:gd name="connsiteX3" fmla="*/ 1761344 w 1761344"/>
              <a:gd name="connsiteY3" fmla="*/ 1004341 h 1004341"/>
              <a:gd name="connsiteX0" fmla="*/ 0 w 2143593"/>
              <a:gd name="connsiteY0" fmla="*/ 0 h 891915"/>
              <a:gd name="connsiteX1" fmla="*/ 712033 w 2143593"/>
              <a:gd name="connsiteY1" fmla="*/ 74951 h 891915"/>
              <a:gd name="connsiteX2" fmla="*/ 704537 w 2143593"/>
              <a:gd name="connsiteY2" fmla="*/ 891915 h 891915"/>
              <a:gd name="connsiteX3" fmla="*/ 2143593 w 2143593"/>
              <a:gd name="connsiteY3" fmla="*/ 891915 h 891915"/>
              <a:gd name="connsiteX0" fmla="*/ 0 w 2143593"/>
              <a:gd name="connsiteY0" fmla="*/ 0 h 970527"/>
              <a:gd name="connsiteX1" fmla="*/ 7496 w 2143593"/>
              <a:gd name="connsiteY1" fmla="*/ 891915 h 970527"/>
              <a:gd name="connsiteX2" fmla="*/ 704537 w 2143593"/>
              <a:gd name="connsiteY2" fmla="*/ 891915 h 970527"/>
              <a:gd name="connsiteX3" fmla="*/ 2143593 w 2143593"/>
              <a:gd name="connsiteY3" fmla="*/ 891915 h 970527"/>
              <a:gd name="connsiteX0" fmla="*/ 0 w 2143593"/>
              <a:gd name="connsiteY0" fmla="*/ 0 h 891915"/>
              <a:gd name="connsiteX1" fmla="*/ 7496 w 2143593"/>
              <a:gd name="connsiteY1" fmla="*/ 891915 h 891915"/>
              <a:gd name="connsiteX2" fmla="*/ 704537 w 2143593"/>
              <a:gd name="connsiteY2" fmla="*/ 891915 h 891915"/>
              <a:gd name="connsiteX3" fmla="*/ 2143593 w 2143593"/>
              <a:gd name="connsiteY3" fmla="*/ 891915 h 89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593" h="891915">
                <a:moveTo>
                  <a:pt x="0" y="0"/>
                </a:moveTo>
                <a:cubicBezTo>
                  <a:pt x="2499" y="297305"/>
                  <a:pt x="4997" y="594610"/>
                  <a:pt x="7496" y="891915"/>
                </a:cubicBezTo>
                <a:lnTo>
                  <a:pt x="704537" y="891915"/>
                </a:lnTo>
                <a:lnTo>
                  <a:pt x="2143593" y="891915"/>
                </a:lnTo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2466819" y="1912488"/>
            <a:ext cx="379194" cy="665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9" name="Ellipse 458"/>
          <p:cNvSpPr/>
          <p:nvPr/>
        </p:nvSpPr>
        <p:spPr>
          <a:xfrm>
            <a:off x="2473624" y="1928771"/>
            <a:ext cx="90268" cy="502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5" name="Ellipse 584"/>
          <p:cNvSpPr/>
          <p:nvPr/>
        </p:nvSpPr>
        <p:spPr>
          <a:xfrm>
            <a:off x="2626024" y="1931271"/>
            <a:ext cx="90268" cy="502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6" name="Ellipse 585"/>
          <p:cNvSpPr/>
          <p:nvPr/>
        </p:nvSpPr>
        <p:spPr>
          <a:xfrm>
            <a:off x="2778424" y="1933771"/>
            <a:ext cx="90268" cy="502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513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2414</TotalTime>
  <Words>146</Words>
  <Application>Microsoft Macintosh PowerPoint</Application>
  <PresentationFormat>Personnalisé</PresentationFormat>
  <Paragraphs>80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Calibri</vt:lpstr>
      <vt:lpstr>Calibri Light</vt:lpstr>
      <vt:lpstr>Mangal</vt:lpstr>
      <vt:lpstr>Arial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MOLLARD Dominique</dc:creator>
  <cp:lastModifiedBy>MOLLARD Dominique</cp:lastModifiedBy>
  <cp:revision>64</cp:revision>
  <cp:lastPrinted>2017-06-04T22:19:33Z</cp:lastPrinted>
  <dcterms:created xsi:type="dcterms:W3CDTF">2017-06-03T16:42:08Z</dcterms:created>
  <dcterms:modified xsi:type="dcterms:W3CDTF">2017-06-05T09:17:06Z</dcterms:modified>
</cp:coreProperties>
</file>