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media1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D8EF"/>
    <a:srgbClr val="5CCB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87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96E6-F832-4BD6-A768-02D43D863B78}" type="datetimeFigureOut">
              <a:rPr lang="fr-FR" smtClean="0"/>
              <a:t>04/09/2015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6E4C-D432-40F0-8316-4B82B304A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690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96E6-F832-4BD6-A768-02D43D863B78}" type="datetimeFigureOut">
              <a:rPr lang="fr-FR" smtClean="0"/>
              <a:t>04/09/2015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6E4C-D432-40F0-8316-4B82B304A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3067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96E6-F832-4BD6-A768-02D43D863B78}" type="datetimeFigureOut">
              <a:rPr lang="fr-FR" smtClean="0"/>
              <a:t>04/09/2015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6E4C-D432-40F0-8316-4B82B304A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0606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96E6-F832-4BD6-A768-02D43D863B78}" type="datetimeFigureOut">
              <a:rPr lang="fr-FR" smtClean="0"/>
              <a:t>04/09/2015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6E4C-D432-40F0-8316-4B82B304A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0145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96E6-F832-4BD6-A768-02D43D863B78}" type="datetimeFigureOut">
              <a:rPr lang="fr-FR" smtClean="0"/>
              <a:t>04/09/2015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6E4C-D432-40F0-8316-4B82B304A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9417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96E6-F832-4BD6-A768-02D43D863B78}" type="datetimeFigureOut">
              <a:rPr lang="fr-FR" smtClean="0"/>
              <a:t>04/09/2015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6E4C-D432-40F0-8316-4B82B304A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7787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96E6-F832-4BD6-A768-02D43D863B78}" type="datetimeFigureOut">
              <a:rPr lang="fr-FR" smtClean="0"/>
              <a:t>04/09/2015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6E4C-D432-40F0-8316-4B82B304A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5507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96E6-F832-4BD6-A768-02D43D863B78}" type="datetimeFigureOut">
              <a:rPr lang="fr-FR" smtClean="0"/>
              <a:t>04/09/2015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6E4C-D432-40F0-8316-4B82B304A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2186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96E6-F832-4BD6-A768-02D43D863B78}" type="datetimeFigureOut">
              <a:rPr lang="fr-FR" smtClean="0"/>
              <a:t>04/09/2015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6E4C-D432-40F0-8316-4B82B304A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3252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96E6-F832-4BD6-A768-02D43D863B78}" type="datetimeFigureOut">
              <a:rPr lang="fr-FR" smtClean="0"/>
              <a:t>04/09/2015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6E4C-D432-40F0-8316-4B82B304A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2149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D96E6-F832-4BD6-A768-02D43D863B78}" type="datetimeFigureOut">
              <a:rPr lang="fr-FR" smtClean="0"/>
              <a:t>04/09/2015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56E4C-D432-40F0-8316-4B82B304A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5027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D96E6-F832-4BD6-A768-02D43D863B78}" type="datetimeFigureOut">
              <a:rPr lang="fr-FR" smtClean="0"/>
              <a:t>04/09/2015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56E4C-D432-40F0-8316-4B82B304A72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3047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5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wmf"/><Relationship Id="rId5" Type="http://schemas.openxmlformats.org/officeDocument/2006/relationships/image" Target="../media/image3.wmf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wm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jpg"/><Relationship Id="rId5" Type="http://schemas.openxmlformats.org/officeDocument/2006/relationships/audio" Target="../media/audio2.wav"/><Relationship Id="rId10" Type="http://schemas.openxmlformats.org/officeDocument/2006/relationships/image" Target="../media/image6.png"/><Relationship Id="rId4" Type="http://schemas.openxmlformats.org/officeDocument/2006/relationships/audio" Target="../media/audio1.wav"/><Relationship Id="rId9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CADRE"/>
          <p:cNvSpPr>
            <a:spLocks noChangeAspect="1" noChangeArrowheads="1" noTextEdit="1"/>
          </p:cNvSpPr>
          <p:nvPr/>
        </p:nvSpPr>
        <p:spPr bwMode="auto">
          <a:xfrm>
            <a:off x="341313" y="503238"/>
            <a:ext cx="8370887" cy="607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1149" name="Image MER"/>
          <p:cNvGrpSpPr/>
          <p:nvPr/>
        </p:nvGrpSpPr>
        <p:grpSpPr>
          <a:xfrm>
            <a:off x="1" y="3870325"/>
            <a:ext cx="9144000" cy="2987675"/>
            <a:chOff x="341313" y="3870325"/>
            <a:chExt cx="8370887" cy="2708275"/>
          </a:xfrm>
          <a:blipFill dpi="0" rotWithShape="1">
            <a:blip r:embed="rId2">
              <a:alphaModFix amt="19000"/>
            </a:blip>
            <a:srcRect/>
            <a:stretch>
              <a:fillRect/>
            </a:stretch>
          </a:blipFill>
        </p:grpSpPr>
        <p:sp>
          <p:nvSpPr>
            <p:cNvPr id="1105" name="Freeform 114"/>
            <p:cNvSpPr>
              <a:spLocks/>
            </p:cNvSpPr>
            <p:nvPr/>
          </p:nvSpPr>
          <p:spPr bwMode="auto">
            <a:xfrm>
              <a:off x="341313" y="3870325"/>
              <a:ext cx="8370887" cy="2708275"/>
            </a:xfrm>
            <a:custGeom>
              <a:avLst/>
              <a:gdLst>
                <a:gd name="T0" fmla="*/ 5188 w 5273"/>
                <a:gd name="T1" fmla="*/ 3767 h 3827"/>
                <a:gd name="T2" fmla="*/ 5257 w 5273"/>
                <a:gd name="T3" fmla="*/ 3519 h 3827"/>
                <a:gd name="T4" fmla="*/ 5273 w 5273"/>
                <a:gd name="T5" fmla="*/ 3251 h 3827"/>
                <a:gd name="T6" fmla="*/ 5203 w 5273"/>
                <a:gd name="T7" fmla="*/ 2980 h 3827"/>
                <a:gd name="T8" fmla="*/ 5260 w 5273"/>
                <a:gd name="T9" fmla="*/ 2712 h 3827"/>
                <a:gd name="T10" fmla="*/ 5245 w 5273"/>
                <a:gd name="T11" fmla="*/ 2441 h 3827"/>
                <a:gd name="T12" fmla="*/ 5239 w 5273"/>
                <a:gd name="T13" fmla="*/ 2169 h 3827"/>
                <a:gd name="T14" fmla="*/ 5190 w 5273"/>
                <a:gd name="T15" fmla="*/ 1898 h 3827"/>
                <a:gd name="T16" fmla="*/ 5224 w 5273"/>
                <a:gd name="T17" fmla="*/ 1632 h 3827"/>
                <a:gd name="T18" fmla="*/ 5234 w 5273"/>
                <a:gd name="T19" fmla="*/ 1361 h 3827"/>
                <a:gd name="T20" fmla="*/ 5195 w 5273"/>
                <a:gd name="T21" fmla="*/ 1091 h 3827"/>
                <a:gd name="T22" fmla="*/ 5221 w 5273"/>
                <a:gd name="T23" fmla="*/ 826 h 3827"/>
                <a:gd name="T24" fmla="*/ 5198 w 5273"/>
                <a:gd name="T25" fmla="*/ 561 h 3827"/>
                <a:gd name="T26" fmla="*/ 5190 w 5273"/>
                <a:gd name="T27" fmla="*/ 291 h 3827"/>
                <a:gd name="T28" fmla="*/ 5252 w 5273"/>
                <a:gd name="T29" fmla="*/ 15 h 3827"/>
                <a:gd name="T30" fmla="*/ 4846 w 5273"/>
                <a:gd name="T31" fmla="*/ 0 h 3827"/>
                <a:gd name="T32" fmla="*/ 4476 w 5273"/>
                <a:gd name="T33" fmla="*/ 43 h 3827"/>
                <a:gd name="T34" fmla="*/ 4104 w 5273"/>
                <a:gd name="T35" fmla="*/ 43 h 3827"/>
                <a:gd name="T36" fmla="*/ 3736 w 5273"/>
                <a:gd name="T37" fmla="*/ 30 h 3827"/>
                <a:gd name="T38" fmla="*/ 3361 w 5273"/>
                <a:gd name="T39" fmla="*/ 26 h 3827"/>
                <a:gd name="T40" fmla="*/ 2988 w 5273"/>
                <a:gd name="T41" fmla="*/ 9 h 3827"/>
                <a:gd name="T42" fmla="*/ 2613 w 5273"/>
                <a:gd name="T43" fmla="*/ 28 h 3827"/>
                <a:gd name="T44" fmla="*/ 2246 w 5273"/>
                <a:gd name="T45" fmla="*/ 6 h 3827"/>
                <a:gd name="T46" fmla="*/ 1873 w 5273"/>
                <a:gd name="T47" fmla="*/ 38 h 3827"/>
                <a:gd name="T48" fmla="*/ 1503 w 5273"/>
                <a:gd name="T49" fmla="*/ 73 h 3827"/>
                <a:gd name="T50" fmla="*/ 1136 w 5273"/>
                <a:gd name="T51" fmla="*/ 38 h 3827"/>
                <a:gd name="T52" fmla="*/ 771 w 5273"/>
                <a:gd name="T53" fmla="*/ 54 h 3827"/>
                <a:gd name="T54" fmla="*/ 401 w 5273"/>
                <a:gd name="T55" fmla="*/ 62 h 3827"/>
                <a:gd name="T56" fmla="*/ 34 w 5273"/>
                <a:gd name="T57" fmla="*/ 26 h 3827"/>
                <a:gd name="T58" fmla="*/ 18 w 5273"/>
                <a:gd name="T59" fmla="*/ 310 h 3827"/>
                <a:gd name="T60" fmla="*/ 88 w 5273"/>
                <a:gd name="T61" fmla="*/ 578 h 3827"/>
                <a:gd name="T62" fmla="*/ 80 w 5273"/>
                <a:gd name="T63" fmla="*/ 849 h 3827"/>
                <a:gd name="T64" fmla="*/ 57 w 5273"/>
                <a:gd name="T65" fmla="*/ 1117 h 3827"/>
                <a:gd name="T66" fmla="*/ 13 w 5273"/>
                <a:gd name="T67" fmla="*/ 1388 h 3827"/>
                <a:gd name="T68" fmla="*/ 93 w 5273"/>
                <a:gd name="T69" fmla="*/ 1658 h 3827"/>
                <a:gd name="T70" fmla="*/ 36 w 5273"/>
                <a:gd name="T71" fmla="*/ 2171 h 3827"/>
                <a:gd name="T72" fmla="*/ 36 w 5273"/>
                <a:gd name="T73" fmla="*/ 2267 h 3827"/>
                <a:gd name="T74" fmla="*/ 21 w 5273"/>
                <a:gd name="T75" fmla="*/ 2467 h 3827"/>
                <a:gd name="T76" fmla="*/ 28 w 5273"/>
                <a:gd name="T77" fmla="*/ 2738 h 3827"/>
                <a:gd name="T78" fmla="*/ 0 w 5273"/>
                <a:gd name="T79" fmla="*/ 3003 h 3827"/>
                <a:gd name="T80" fmla="*/ 96 w 5273"/>
                <a:gd name="T81" fmla="*/ 3267 h 3827"/>
                <a:gd name="T82" fmla="*/ 57 w 5273"/>
                <a:gd name="T83" fmla="*/ 3536 h 3827"/>
                <a:gd name="T84" fmla="*/ 54 w 5273"/>
                <a:gd name="T85" fmla="*/ 3786 h 3827"/>
                <a:gd name="T86" fmla="*/ 424 w 5273"/>
                <a:gd name="T87" fmla="*/ 3782 h 3827"/>
                <a:gd name="T88" fmla="*/ 794 w 5273"/>
                <a:gd name="T89" fmla="*/ 3765 h 3827"/>
                <a:gd name="T90" fmla="*/ 1167 w 5273"/>
                <a:gd name="T91" fmla="*/ 3793 h 3827"/>
                <a:gd name="T92" fmla="*/ 1537 w 5273"/>
                <a:gd name="T93" fmla="*/ 3776 h 3827"/>
                <a:gd name="T94" fmla="*/ 1912 w 5273"/>
                <a:gd name="T95" fmla="*/ 3827 h 3827"/>
                <a:gd name="T96" fmla="*/ 2285 w 5273"/>
                <a:gd name="T97" fmla="*/ 3788 h 3827"/>
                <a:gd name="T98" fmla="*/ 2657 w 5273"/>
                <a:gd name="T99" fmla="*/ 3776 h 3827"/>
                <a:gd name="T100" fmla="*/ 3025 w 5273"/>
                <a:gd name="T101" fmla="*/ 3780 h 3827"/>
                <a:gd name="T102" fmla="*/ 3397 w 5273"/>
                <a:gd name="T103" fmla="*/ 3808 h 3827"/>
                <a:gd name="T104" fmla="*/ 3770 w 5273"/>
                <a:gd name="T105" fmla="*/ 3814 h 3827"/>
                <a:gd name="T106" fmla="*/ 4135 w 5273"/>
                <a:gd name="T107" fmla="*/ 3825 h 3827"/>
                <a:gd name="T108" fmla="*/ 4499 w 5273"/>
                <a:gd name="T109" fmla="*/ 3761 h 3827"/>
                <a:gd name="T110" fmla="*/ 4872 w 5273"/>
                <a:gd name="T111" fmla="*/ 3816 h 3827"/>
                <a:gd name="T112" fmla="*/ 5188 w 5273"/>
                <a:gd name="T113" fmla="*/ 3767 h 3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73" h="3827">
                  <a:moveTo>
                    <a:pt x="5188" y="3767"/>
                  </a:moveTo>
                  <a:lnTo>
                    <a:pt x="5257" y="3519"/>
                  </a:lnTo>
                  <a:lnTo>
                    <a:pt x="5273" y="3251"/>
                  </a:lnTo>
                  <a:lnTo>
                    <a:pt x="5203" y="2980"/>
                  </a:lnTo>
                  <a:lnTo>
                    <a:pt x="5260" y="2712"/>
                  </a:lnTo>
                  <a:lnTo>
                    <a:pt x="5245" y="2441"/>
                  </a:lnTo>
                  <a:lnTo>
                    <a:pt x="5239" y="2169"/>
                  </a:lnTo>
                  <a:lnTo>
                    <a:pt x="5190" y="1898"/>
                  </a:lnTo>
                  <a:lnTo>
                    <a:pt x="5224" y="1632"/>
                  </a:lnTo>
                  <a:lnTo>
                    <a:pt x="5234" y="1361"/>
                  </a:lnTo>
                  <a:lnTo>
                    <a:pt x="5195" y="1091"/>
                  </a:lnTo>
                  <a:lnTo>
                    <a:pt x="5221" y="826"/>
                  </a:lnTo>
                  <a:lnTo>
                    <a:pt x="5198" y="561"/>
                  </a:lnTo>
                  <a:lnTo>
                    <a:pt x="5190" y="291"/>
                  </a:lnTo>
                  <a:lnTo>
                    <a:pt x="5252" y="15"/>
                  </a:lnTo>
                  <a:lnTo>
                    <a:pt x="4846" y="0"/>
                  </a:lnTo>
                  <a:lnTo>
                    <a:pt x="4476" y="43"/>
                  </a:lnTo>
                  <a:lnTo>
                    <a:pt x="4104" y="43"/>
                  </a:lnTo>
                  <a:lnTo>
                    <a:pt x="3736" y="30"/>
                  </a:lnTo>
                  <a:lnTo>
                    <a:pt x="3361" y="26"/>
                  </a:lnTo>
                  <a:lnTo>
                    <a:pt x="2988" y="9"/>
                  </a:lnTo>
                  <a:lnTo>
                    <a:pt x="2613" y="28"/>
                  </a:lnTo>
                  <a:lnTo>
                    <a:pt x="2246" y="6"/>
                  </a:lnTo>
                  <a:lnTo>
                    <a:pt x="1873" y="38"/>
                  </a:lnTo>
                  <a:lnTo>
                    <a:pt x="1503" y="73"/>
                  </a:lnTo>
                  <a:lnTo>
                    <a:pt x="1136" y="38"/>
                  </a:lnTo>
                  <a:lnTo>
                    <a:pt x="771" y="54"/>
                  </a:lnTo>
                  <a:lnTo>
                    <a:pt x="401" y="62"/>
                  </a:lnTo>
                  <a:lnTo>
                    <a:pt x="34" y="26"/>
                  </a:lnTo>
                  <a:lnTo>
                    <a:pt x="18" y="310"/>
                  </a:lnTo>
                  <a:lnTo>
                    <a:pt x="88" y="578"/>
                  </a:lnTo>
                  <a:lnTo>
                    <a:pt x="80" y="849"/>
                  </a:lnTo>
                  <a:lnTo>
                    <a:pt x="57" y="1117"/>
                  </a:lnTo>
                  <a:lnTo>
                    <a:pt x="13" y="1388"/>
                  </a:lnTo>
                  <a:lnTo>
                    <a:pt x="93" y="1658"/>
                  </a:lnTo>
                  <a:lnTo>
                    <a:pt x="36" y="2171"/>
                  </a:lnTo>
                  <a:lnTo>
                    <a:pt x="36" y="2267"/>
                  </a:lnTo>
                  <a:lnTo>
                    <a:pt x="21" y="2467"/>
                  </a:lnTo>
                  <a:lnTo>
                    <a:pt x="28" y="2738"/>
                  </a:lnTo>
                  <a:lnTo>
                    <a:pt x="0" y="3003"/>
                  </a:lnTo>
                  <a:lnTo>
                    <a:pt x="96" y="3267"/>
                  </a:lnTo>
                  <a:lnTo>
                    <a:pt x="57" y="3536"/>
                  </a:lnTo>
                  <a:lnTo>
                    <a:pt x="54" y="3786"/>
                  </a:lnTo>
                  <a:lnTo>
                    <a:pt x="424" y="3782"/>
                  </a:lnTo>
                  <a:lnTo>
                    <a:pt x="794" y="3765"/>
                  </a:lnTo>
                  <a:lnTo>
                    <a:pt x="1167" y="3793"/>
                  </a:lnTo>
                  <a:lnTo>
                    <a:pt x="1537" y="3776"/>
                  </a:lnTo>
                  <a:lnTo>
                    <a:pt x="1912" y="3827"/>
                  </a:lnTo>
                  <a:lnTo>
                    <a:pt x="2285" y="3788"/>
                  </a:lnTo>
                  <a:lnTo>
                    <a:pt x="2657" y="3776"/>
                  </a:lnTo>
                  <a:lnTo>
                    <a:pt x="3025" y="3780"/>
                  </a:lnTo>
                  <a:lnTo>
                    <a:pt x="3397" y="3808"/>
                  </a:lnTo>
                  <a:lnTo>
                    <a:pt x="3770" y="3814"/>
                  </a:lnTo>
                  <a:lnTo>
                    <a:pt x="4135" y="3825"/>
                  </a:lnTo>
                  <a:lnTo>
                    <a:pt x="4499" y="3761"/>
                  </a:lnTo>
                  <a:lnTo>
                    <a:pt x="4872" y="3816"/>
                  </a:lnTo>
                  <a:lnTo>
                    <a:pt x="5188" y="37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9" name="Freeform 128"/>
            <p:cNvSpPr>
              <a:spLocks/>
            </p:cNvSpPr>
            <p:nvPr/>
          </p:nvSpPr>
          <p:spPr bwMode="auto">
            <a:xfrm>
              <a:off x="2908300" y="4178300"/>
              <a:ext cx="398462" cy="93662"/>
            </a:xfrm>
            <a:custGeom>
              <a:avLst/>
              <a:gdLst>
                <a:gd name="T0" fmla="*/ 57 w 251"/>
                <a:gd name="T1" fmla="*/ 57 h 59"/>
                <a:gd name="T2" fmla="*/ 0 w 251"/>
                <a:gd name="T3" fmla="*/ 36 h 59"/>
                <a:gd name="T4" fmla="*/ 29 w 251"/>
                <a:gd name="T5" fmla="*/ 36 h 59"/>
                <a:gd name="T6" fmla="*/ 60 w 251"/>
                <a:gd name="T7" fmla="*/ 36 h 59"/>
                <a:gd name="T8" fmla="*/ 93 w 251"/>
                <a:gd name="T9" fmla="*/ 36 h 59"/>
                <a:gd name="T10" fmla="*/ 127 w 251"/>
                <a:gd name="T11" fmla="*/ 34 h 59"/>
                <a:gd name="T12" fmla="*/ 163 w 251"/>
                <a:gd name="T13" fmla="*/ 32 h 59"/>
                <a:gd name="T14" fmla="*/ 194 w 251"/>
                <a:gd name="T15" fmla="*/ 27 h 59"/>
                <a:gd name="T16" fmla="*/ 225 w 251"/>
                <a:gd name="T17" fmla="*/ 15 h 59"/>
                <a:gd name="T18" fmla="*/ 251 w 251"/>
                <a:gd name="T19" fmla="*/ 0 h 59"/>
                <a:gd name="T20" fmla="*/ 233 w 251"/>
                <a:gd name="T21" fmla="*/ 17 h 59"/>
                <a:gd name="T22" fmla="*/ 212 w 251"/>
                <a:gd name="T23" fmla="*/ 30 h 59"/>
                <a:gd name="T24" fmla="*/ 192 w 251"/>
                <a:gd name="T25" fmla="*/ 42 h 59"/>
                <a:gd name="T26" fmla="*/ 166 w 251"/>
                <a:gd name="T27" fmla="*/ 49 h 59"/>
                <a:gd name="T28" fmla="*/ 140 w 251"/>
                <a:gd name="T29" fmla="*/ 55 h 59"/>
                <a:gd name="T30" fmla="*/ 111 w 251"/>
                <a:gd name="T31" fmla="*/ 59 h 59"/>
                <a:gd name="T32" fmla="*/ 85 w 251"/>
                <a:gd name="T33" fmla="*/ 59 h 59"/>
                <a:gd name="T34" fmla="*/ 57 w 251"/>
                <a:gd name="T35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59">
                  <a:moveTo>
                    <a:pt x="57" y="57"/>
                  </a:moveTo>
                  <a:lnTo>
                    <a:pt x="0" y="36"/>
                  </a:lnTo>
                  <a:lnTo>
                    <a:pt x="29" y="36"/>
                  </a:lnTo>
                  <a:lnTo>
                    <a:pt x="60" y="36"/>
                  </a:lnTo>
                  <a:lnTo>
                    <a:pt x="93" y="36"/>
                  </a:lnTo>
                  <a:lnTo>
                    <a:pt x="127" y="34"/>
                  </a:lnTo>
                  <a:lnTo>
                    <a:pt x="163" y="32"/>
                  </a:lnTo>
                  <a:lnTo>
                    <a:pt x="194" y="27"/>
                  </a:lnTo>
                  <a:lnTo>
                    <a:pt x="225" y="15"/>
                  </a:lnTo>
                  <a:lnTo>
                    <a:pt x="251" y="0"/>
                  </a:lnTo>
                  <a:lnTo>
                    <a:pt x="233" y="17"/>
                  </a:lnTo>
                  <a:lnTo>
                    <a:pt x="212" y="30"/>
                  </a:lnTo>
                  <a:lnTo>
                    <a:pt x="192" y="42"/>
                  </a:lnTo>
                  <a:lnTo>
                    <a:pt x="166" y="49"/>
                  </a:lnTo>
                  <a:lnTo>
                    <a:pt x="140" y="55"/>
                  </a:lnTo>
                  <a:lnTo>
                    <a:pt x="111" y="59"/>
                  </a:lnTo>
                  <a:lnTo>
                    <a:pt x="85" y="59"/>
                  </a:lnTo>
                  <a:lnTo>
                    <a:pt x="5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0" name="Freeform 129"/>
            <p:cNvSpPr>
              <a:spLocks/>
            </p:cNvSpPr>
            <p:nvPr/>
          </p:nvSpPr>
          <p:spPr bwMode="auto">
            <a:xfrm>
              <a:off x="3849688" y="4184650"/>
              <a:ext cx="360362" cy="74612"/>
            </a:xfrm>
            <a:custGeom>
              <a:avLst/>
              <a:gdLst>
                <a:gd name="T0" fmla="*/ 227 w 227"/>
                <a:gd name="T1" fmla="*/ 26 h 47"/>
                <a:gd name="T2" fmla="*/ 207 w 227"/>
                <a:gd name="T3" fmla="*/ 32 h 47"/>
                <a:gd name="T4" fmla="*/ 183 w 227"/>
                <a:gd name="T5" fmla="*/ 40 h 47"/>
                <a:gd name="T6" fmla="*/ 160 w 227"/>
                <a:gd name="T7" fmla="*/ 43 h 47"/>
                <a:gd name="T8" fmla="*/ 134 w 227"/>
                <a:gd name="T9" fmla="*/ 47 h 47"/>
                <a:gd name="T10" fmla="*/ 111 w 227"/>
                <a:gd name="T11" fmla="*/ 47 h 47"/>
                <a:gd name="T12" fmla="*/ 85 w 227"/>
                <a:gd name="T13" fmla="*/ 47 h 47"/>
                <a:gd name="T14" fmla="*/ 62 w 227"/>
                <a:gd name="T15" fmla="*/ 41 h 47"/>
                <a:gd name="T16" fmla="*/ 41 w 227"/>
                <a:gd name="T17" fmla="*/ 32 h 47"/>
                <a:gd name="T18" fmla="*/ 0 w 227"/>
                <a:gd name="T19" fmla="*/ 0 h 47"/>
                <a:gd name="T20" fmla="*/ 25 w 227"/>
                <a:gd name="T21" fmla="*/ 8 h 47"/>
                <a:gd name="T22" fmla="*/ 54 w 227"/>
                <a:gd name="T23" fmla="*/ 13 h 47"/>
                <a:gd name="T24" fmla="*/ 80 w 227"/>
                <a:gd name="T25" fmla="*/ 19 h 47"/>
                <a:gd name="T26" fmla="*/ 108 w 227"/>
                <a:gd name="T27" fmla="*/ 23 h 47"/>
                <a:gd name="T28" fmla="*/ 137 w 227"/>
                <a:gd name="T29" fmla="*/ 26 h 47"/>
                <a:gd name="T30" fmla="*/ 165 w 227"/>
                <a:gd name="T31" fmla="*/ 28 h 47"/>
                <a:gd name="T32" fmla="*/ 196 w 227"/>
                <a:gd name="T33" fmla="*/ 28 h 47"/>
                <a:gd name="T34" fmla="*/ 227 w 227"/>
                <a:gd name="T35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7" h="47">
                  <a:moveTo>
                    <a:pt x="227" y="26"/>
                  </a:moveTo>
                  <a:lnTo>
                    <a:pt x="207" y="32"/>
                  </a:lnTo>
                  <a:lnTo>
                    <a:pt x="183" y="40"/>
                  </a:lnTo>
                  <a:lnTo>
                    <a:pt x="160" y="43"/>
                  </a:lnTo>
                  <a:lnTo>
                    <a:pt x="134" y="47"/>
                  </a:lnTo>
                  <a:lnTo>
                    <a:pt x="111" y="47"/>
                  </a:lnTo>
                  <a:lnTo>
                    <a:pt x="85" y="47"/>
                  </a:lnTo>
                  <a:lnTo>
                    <a:pt x="62" y="41"/>
                  </a:lnTo>
                  <a:lnTo>
                    <a:pt x="41" y="32"/>
                  </a:lnTo>
                  <a:lnTo>
                    <a:pt x="0" y="0"/>
                  </a:lnTo>
                  <a:lnTo>
                    <a:pt x="25" y="8"/>
                  </a:lnTo>
                  <a:lnTo>
                    <a:pt x="54" y="13"/>
                  </a:lnTo>
                  <a:lnTo>
                    <a:pt x="80" y="19"/>
                  </a:lnTo>
                  <a:lnTo>
                    <a:pt x="108" y="23"/>
                  </a:lnTo>
                  <a:lnTo>
                    <a:pt x="137" y="26"/>
                  </a:lnTo>
                  <a:lnTo>
                    <a:pt x="165" y="28"/>
                  </a:lnTo>
                  <a:lnTo>
                    <a:pt x="196" y="28"/>
                  </a:lnTo>
                  <a:lnTo>
                    <a:pt x="2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1" name="Freeform 130"/>
            <p:cNvSpPr>
              <a:spLocks/>
            </p:cNvSpPr>
            <p:nvPr/>
          </p:nvSpPr>
          <p:spPr bwMode="auto">
            <a:xfrm>
              <a:off x="3417888" y="4300538"/>
              <a:ext cx="385762" cy="50800"/>
            </a:xfrm>
            <a:custGeom>
              <a:avLst/>
              <a:gdLst>
                <a:gd name="T0" fmla="*/ 243 w 243"/>
                <a:gd name="T1" fmla="*/ 27 h 32"/>
                <a:gd name="T2" fmla="*/ 215 w 243"/>
                <a:gd name="T3" fmla="*/ 30 h 32"/>
                <a:gd name="T4" fmla="*/ 184 w 243"/>
                <a:gd name="T5" fmla="*/ 30 h 32"/>
                <a:gd name="T6" fmla="*/ 155 w 243"/>
                <a:gd name="T7" fmla="*/ 32 h 32"/>
                <a:gd name="T8" fmla="*/ 124 w 243"/>
                <a:gd name="T9" fmla="*/ 32 h 32"/>
                <a:gd name="T10" fmla="*/ 93 w 243"/>
                <a:gd name="T11" fmla="*/ 32 h 32"/>
                <a:gd name="T12" fmla="*/ 62 w 243"/>
                <a:gd name="T13" fmla="*/ 32 h 32"/>
                <a:gd name="T14" fmla="*/ 31 w 243"/>
                <a:gd name="T15" fmla="*/ 32 h 32"/>
                <a:gd name="T16" fmla="*/ 0 w 243"/>
                <a:gd name="T17" fmla="*/ 32 h 32"/>
                <a:gd name="T18" fmla="*/ 28 w 243"/>
                <a:gd name="T19" fmla="*/ 32 h 32"/>
                <a:gd name="T20" fmla="*/ 57 w 243"/>
                <a:gd name="T21" fmla="*/ 27 h 32"/>
                <a:gd name="T22" fmla="*/ 85 w 243"/>
                <a:gd name="T23" fmla="*/ 19 h 32"/>
                <a:gd name="T24" fmla="*/ 114 w 243"/>
                <a:gd name="T25" fmla="*/ 10 h 32"/>
                <a:gd name="T26" fmla="*/ 140 w 243"/>
                <a:gd name="T27" fmla="*/ 2 h 32"/>
                <a:gd name="T28" fmla="*/ 168 w 243"/>
                <a:gd name="T29" fmla="*/ 0 h 32"/>
                <a:gd name="T30" fmla="*/ 194 w 243"/>
                <a:gd name="T31" fmla="*/ 6 h 32"/>
                <a:gd name="T32" fmla="*/ 222 w 243"/>
                <a:gd name="T33" fmla="*/ 21 h 32"/>
                <a:gd name="T34" fmla="*/ 228 w 243"/>
                <a:gd name="T35" fmla="*/ 21 h 32"/>
                <a:gd name="T36" fmla="*/ 235 w 243"/>
                <a:gd name="T37" fmla="*/ 21 h 32"/>
                <a:gd name="T38" fmla="*/ 241 w 243"/>
                <a:gd name="T39" fmla="*/ 23 h 32"/>
                <a:gd name="T40" fmla="*/ 243 w 243"/>
                <a:gd name="T4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32">
                  <a:moveTo>
                    <a:pt x="243" y="27"/>
                  </a:moveTo>
                  <a:lnTo>
                    <a:pt x="215" y="30"/>
                  </a:lnTo>
                  <a:lnTo>
                    <a:pt x="184" y="30"/>
                  </a:lnTo>
                  <a:lnTo>
                    <a:pt x="155" y="32"/>
                  </a:lnTo>
                  <a:lnTo>
                    <a:pt x="124" y="32"/>
                  </a:lnTo>
                  <a:lnTo>
                    <a:pt x="93" y="32"/>
                  </a:lnTo>
                  <a:lnTo>
                    <a:pt x="62" y="32"/>
                  </a:lnTo>
                  <a:lnTo>
                    <a:pt x="31" y="32"/>
                  </a:lnTo>
                  <a:lnTo>
                    <a:pt x="0" y="32"/>
                  </a:lnTo>
                  <a:lnTo>
                    <a:pt x="28" y="32"/>
                  </a:lnTo>
                  <a:lnTo>
                    <a:pt x="57" y="27"/>
                  </a:lnTo>
                  <a:lnTo>
                    <a:pt x="85" y="19"/>
                  </a:lnTo>
                  <a:lnTo>
                    <a:pt x="114" y="10"/>
                  </a:lnTo>
                  <a:lnTo>
                    <a:pt x="140" y="2"/>
                  </a:lnTo>
                  <a:lnTo>
                    <a:pt x="168" y="0"/>
                  </a:lnTo>
                  <a:lnTo>
                    <a:pt x="194" y="6"/>
                  </a:lnTo>
                  <a:lnTo>
                    <a:pt x="222" y="21"/>
                  </a:lnTo>
                  <a:lnTo>
                    <a:pt x="228" y="21"/>
                  </a:lnTo>
                  <a:lnTo>
                    <a:pt x="235" y="21"/>
                  </a:lnTo>
                  <a:lnTo>
                    <a:pt x="241" y="23"/>
                  </a:lnTo>
                  <a:lnTo>
                    <a:pt x="24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2" name="Freeform 131"/>
            <p:cNvSpPr>
              <a:spLocks/>
            </p:cNvSpPr>
            <p:nvPr/>
          </p:nvSpPr>
          <p:spPr bwMode="auto">
            <a:xfrm>
              <a:off x="5656263" y="4381500"/>
              <a:ext cx="390525" cy="92075"/>
            </a:xfrm>
            <a:custGeom>
              <a:avLst/>
              <a:gdLst>
                <a:gd name="T0" fmla="*/ 246 w 246"/>
                <a:gd name="T1" fmla="*/ 58 h 58"/>
                <a:gd name="T2" fmla="*/ 220 w 246"/>
                <a:gd name="T3" fmla="*/ 58 h 58"/>
                <a:gd name="T4" fmla="*/ 189 w 246"/>
                <a:gd name="T5" fmla="*/ 55 h 58"/>
                <a:gd name="T6" fmla="*/ 158 w 246"/>
                <a:gd name="T7" fmla="*/ 53 h 58"/>
                <a:gd name="T8" fmla="*/ 127 w 246"/>
                <a:gd name="T9" fmla="*/ 47 h 58"/>
                <a:gd name="T10" fmla="*/ 93 w 246"/>
                <a:gd name="T11" fmla="*/ 41 h 58"/>
                <a:gd name="T12" fmla="*/ 62 w 246"/>
                <a:gd name="T13" fmla="*/ 36 h 58"/>
                <a:gd name="T14" fmla="*/ 31 w 246"/>
                <a:gd name="T15" fmla="*/ 30 h 58"/>
                <a:gd name="T16" fmla="*/ 0 w 246"/>
                <a:gd name="T17" fmla="*/ 23 h 58"/>
                <a:gd name="T18" fmla="*/ 23 w 246"/>
                <a:gd name="T19" fmla="*/ 6 h 58"/>
                <a:gd name="T20" fmla="*/ 49 w 246"/>
                <a:gd name="T21" fmla="*/ 0 h 58"/>
                <a:gd name="T22" fmla="*/ 75 w 246"/>
                <a:gd name="T23" fmla="*/ 4 h 58"/>
                <a:gd name="T24" fmla="*/ 101 w 246"/>
                <a:gd name="T25" fmla="*/ 11 h 58"/>
                <a:gd name="T26" fmla="*/ 129 w 246"/>
                <a:gd name="T27" fmla="*/ 23 h 58"/>
                <a:gd name="T28" fmla="*/ 155 w 246"/>
                <a:gd name="T29" fmla="*/ 36 h 58"/>
                <a:gd name="T30" fmla="*/ 184 w 246"/>
                <a:gd name="T31" fmla="*/ 47 h 58"/>
                <a:gd name="T32" fmla="*/ 210 w 246"/>
                <a:gd name="T33" fmla="*/ 53 h 58"/>
                <a:gd name="T34" fmla="*/ 246 w 246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58">
                  <a:moveTo>
                    <a:pt x="246" y="58"/>
                  </a:moveTo>
                  <a:lnTo>
                    <a:pt x="220" y="58"/>
                  </a:lnTo>
                  <a:lnTo>
                    <a:pt x="189" y="55"/>
                  </a:lnTo>
                  <a:lnTo>
                    <a:pt x="158" y="53"/>
                  </a:lnTo>
                  <a:lnTo>
                    <a:pt x="127" y="47"/>
                  </a:lnTo>
                  <a:lnTo>
                    <a:pt x="93" y="41"/>
                  </a:lnTo>
                  <a:lnTo>
                    <a:pt x="62" y="36"/>
                  </a:lnTo>
                  <a:lnTo>
                    <a:pt x="31" y="30"/>
                  </a:lnTo>
                  <a:lnTo>
                    <a:pt x="0" y="23"/>
                  </a:lnTo>
                  <a:lnTo>
                    <a:pt x="23" y="6"/>
                  </a:lnTo>
                  <a:lnTo>
                    <a:pt x="49" y="0"/>
                  </a:lnTo>
                  <a:lnTo>
                    <a:pt x="75" y="4"/>
                  </a:lnTo>
                  <a:lnTo>
                    <a:pt x="101" y="11"/>
                  </a:lnTo>
                  <a:lnTo>
                    <a:pt x="129" y="23"/>
                  </a:lnTo>
                  <a:lnTo>
                    <a:pt x="155" y="36"/>
                  </a:lnTo>
                  <a:lnTo>
                    <a:pt x="184" y="47"/>
                  </a:lnTo>
                  <a:lnTo>
                    <a:pt x="210" y="53"/>
                  </a:lnTo>
                  <a:lnTo>
                    <a:pt x="24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3" name="Freeform 132"/>
            <p:cNvSpPr>
              <a:spLocks/>
            </p:cNvSpPr>
            <p:nvPr/>
          </p:nvSpPr>
          <p:spPr bwMode="auto">
            <a:xfrm>
              <a:off x="7648575" y="4394200"/>
              <a:ext cx="307975" cy="47625"/>
            </a:xfrm>
            <a:custGeom>
              <a:avLst/>
              <a:gdLst>
                <a:gd name="T0" fmla="*/ 194 w 194"/>
                <a:gd name="T1" fmla="*/ 18 h 30"/>
                <a:gd name="T2" fmla="*/ 171 w 194"/>
                <a:gd name="T3" fmla="*/ 24 h 30"/>
                <a:gd name="T4" fmla="*/ 145 w 194"/>
                <a:gd name="T5" fmla="*/ 28 h 30"/>
                <a:gd name="T6" fmla="*/ 119 w 194"/>
                <a:gd name="T7" fmla="*/ 30 h 30"/>
                <a:gd name="T8" fmla="*/ 93 w 194"/>
                <a:gd name="T9" fmla="*/ 28 h 30"/>
                <a:gd name="T10" fmla="*/ 67 w 194"/>
                <a:gd name="T11" fmla="*/ 26 h 30"/>
                <a:gd name="T12" fmla="*/ 44 w 194"/>
                <a:gd name="T13" fmla="*/ 20 h 30"/>
                <a:gd name="T14" fmla="*/ 21 w 194"/>
                <a:gd name="T15" fmla="*/ 13 h 30"/>
                <a:gd name="T16" fmla="*/ 0 w 194"/>
                <a:gd name="T17" fmla="*/ 3 h 30"/>
                <a:gd name="T18" fmla="*/ 15 w 194"/>
                <a:gd name="T19" fmla="*/ 0 h 30"/>
                <a:gd name="T20" fmla="*/ 34 w 194"/>
                <a:gd name="T21" fmla="*/ 0 h 30"/>
                <a:gd name="T22" fmla="*/ 49 w 194"/>
                <a:gd name="T23" fmla="*/ 0 h 30"/>
                <a:gd name="T24" fmla="*/ 67 w 194"/>
                <a:gd name="T25" fmla="*/ 0 h 30"/>
                <a:gd name="T26" fmla="*/ 85 w 194"/>
                <a:gd name="T27" fmla="*/ 1 h 30"/>
                <a:gd name="T28" fmla="*/ 101 w 194"/>
                <a:gd name="T29" fmla="*/ 3 h 30"/>
                <a:gd name="T30" fmla="*/ 119 w 194"/>
                <a:gd name="T31" fmla="*/ 3 h 30"/>
                <a:gd name="T32" fmla="*/ 134 w 194"/>
                <a:gd name="T33" fmla="*/ 3 h 30"/>
                <a:gd name="T34" fmla="*/ 150 w 194"/>
                <a:gd name="T35" fmla="*/ 7 h 30"/>
                <a:gd name="T36" fmla="*/ 165 w 194"/>
                <a:gd name="T37" fmla="*/ 9 h 30"/>
                <a:gd name="T38" fmla="*/ 181 w 194"/>
                <a:gd name="T39" fmla="*/ 11 h 30"/>
                <a:gd name="T40" fmla="*/ 194 w 194"/>
                <a:gd name="T4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4" h="30">
                  <a:moveTo>
                    <a:pt x="194" y="18"/>
                  </a:moveTo>
                  <a:lnTo>
                    <a:pt x="171" y="24"/>
                  </a:lnTo>
                  <a:lnTo>
                    <a:pt x="145" y="28"/>
                  </a:lnTo>
                  <a:lnTo>
                    <a:pt x="119" y="30"/>
                  </a:lnTo>
                  <a:lnTo>
                    <a:pt x="93" y="28"/>
                  </a:lnTo>
                  <a:lnTo>
                    <a:pt x="67" y="26"/>
                  </a:lnTo>
                  <a:lnTo>
                    <a:pt x="44" y="20"/>
                  </a:lnTo>
                  <a:lnTo>
                    <a:pt x="21" y="13"/>
                  </a:lnTo>
                  <a:lnTo>
                    <a:pt x="0" y="3"/>
                  </a:lnTo>
                  <a:lnTo>
                    <a:pt x="15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7" y="0"/>
                  </a:lnTo>
                  <a:lnTo>
                    <a:pt x="85" y="1"/>
                  </a:lnTo>
                  <a:lnTo>
                    <a:pt x="101" y="3"/>
                  </a:lnTo>
                  <a:lnTo>
                    <a:pt x="119" y="3"/>
                  </a:lnTo>
                  <a:lnTo>
                    <a:pt x="134" y="3"/>
                  </a:lnTo>
                  <a:lnTo>
                    <a:pt x="150" y="7"/>
                  </a:lnTo>
                  <a:lnTo>
                    <a:pt x="165" y="9"/>
                  </a:lnTo>
                  <a:lnTo>
                    <a:pt x="181" y="11"/>
                  </a:lnTo>
                  <a:lnTo>
                    <a:pt x="19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4" name="Freeform 133"/>
            <p:cNvSpPr>
              <a:spLocks/>
            </p:cNvSpPr>
            <p:nvPr/>
          </p:nvSpPr>
          <p:spPr bwMode="auto">
            <a:xfrm>
              <a:off x="4119563" y="4408488"/>
              <a:ext cx="444500" cy="68262"/>
            </a:xfrm>
            <a:custGeom>
              <a:avLst/>
              <a:gdLst>
                <a:gd name="T0" fmla="*/ 280 w 280"/>
                <a:gd name="T1" fmla="*/ 15 h 43"/>
                <a:gd name="T2" fmla="*/ 251 w 280"/>
                <a:gd name="T3" fmla="*/ 28 h 43"/>
                <a:gd name="T4" fmla="*/ 218 w 280"/>
                <a:gd name="T5" fmla="*/ 38 h 43"/>
                <a:gd name="T6" fmla="*/ 179 w 280"/>
                <a:gd name="T7" fmla="*/ 41 h 43"/>
                <a:gd name="T8" fmla="*/ 143 w 280"/>
                <a:gd name="T9" fmla="*/ 43 h 43"/>
                <a:gd name="T10" fmla="*/ 104 w 280"/>
                <a:gd name="T11" fmla="*/ 41 h 43"/>
                <a:gd name="T12" fmla="*/ 68 w 280"/>
                <a:gd name="T13" fmla="*/ 36 h 43"/>
                <a:gd name="T14" fmla="*/ 31 w 280"/>
                <a:gd name="T15" fmla="*/ 30 h 43"/>
                <a:gd name="T16" fmla="*/ 0 w 280"/>
                <a:gd name="T17" fmla="*/ 21 h 43"/>
                <a:gd name="T18" fmla="*/ 31 w 280"/>
                <a:gd name="T19" fmla="*/ 9 h 43"/>
                <a:gd name="T20" fmla="*/ 65 w 280"/>
                <a:gd name="T21" fmla="*/ 2 h 43"/>
                <a:gd name="T22" fmla="*/ 101 w 280"/>
                <a:gd name="T23" fmla="*/ 0 h 43"/>
                <a:gd name="T24" fmla="*/ 137 w 280"/>
                <a:gd name="T25" fmla="*/ 0 h 43"/>
                <a:gd name="T26" fmla="*/ 174 w 280"/>
                <a:gd name="T27" fmla="*/ 4 h 43"/>
                <a:gd name="T28" fmla="*/ 210 w 280"/>
                <a:gd name="T29" fmla="*/ 7 h 43"/>
                <a:gd name="T30" fmla="*/ 246 w 280"/>
                <a:gd name="T31" fmla="*/ 11 h 43"/>
                <a:gd name="T32" fmla="*/ 280 w 280"/>
                <a:gd name="T33" fmla="*/ 1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0" h="43">
                  <a:moveTo>
                    <a:pt x="280" y="15"/>
                  </a:moveTo>
                  <a:lnTo>
                    <a:pt x="251" y="28"/>
                  </a:lnTo>
                  <a:lnTo>
                    <a:pt x="218" y="38"/>
                  </a:lnTo>
                  <a:lnTo>
                    <a:pt x="179" y="41"/>
                  </a:lnTo>
                  <a:lnTo>
                    <a:pt x="143" y="43"/>
                  </a:lnTo>
                  <a:lnTo>
                    <a:pt x="104" y="41"/>
                  </a:lnTo>
                  <a:lnTo>
                    <a:pt x="68" y="36"/>
                  </a:lnTo>
                  <a:lnTo>
                    <a:pt x="31" y="30"/>
                  </a:lnTo>
                  <a:lnTo>
                    <a:pt x="0" y="21"/>
                  </a:lnTo>
                  <a:lnTo>
                    <a:pt x="31" y="9"/>
                  </a:lnTo>
                  <a:lnTo>
                    <a:pt x="65" y="2"/>
                  </a:lnTo>
                  <a:lnTo>
                    <a:pt x="101" y="0"/>
                  </a:lnTo>
                  <a:lnTo>
                    <a:pt x="137" y="0"/>
                  </a:lnTo>
                  <a:lnTo>
                    <a:pt x="174" y="4"/>
                  </a:lnTo>
                  <a:lnTo>
                    <a:pt x="210" y="7"/>
                  </a:lnTo>
                  <a:lnTo>
                    <a:pt x="246" y="11"/>
                  </a:lnTo>
                  <a:lnTo>
                    <a:pt x="28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5" name="Freeform 134"/>
            <p:cNvSpPr>
              <a:spLocks/>
            </p:cNvSpPr>
            <p:nvPr/>
          </p:nvSpPr>
          <p:spPr bwMode="auto">
            <a:xfrm>
              <a:off x="1171575" y="4449763"/>
              <a:ext cx="538162" cy="68262"/>
            </a:xfrm>
            <a:custGeom>
              <a:avLst/>
              <a:gdLst>
                <a:gd name="T0" fmla="*/ 313 w 339"/>
                <a:gd name="T1" fmla="*/ 21 h 43"/>
                <a:gd name="T2" fmla="*/ 339 w 339"/>
                <a:gd name="T3" fmla="*/ 21 h 43"/>
                <a:gd name="T4" fmla="*/ 300 w 339"/>
                <a:gd name="T5" fmla="*/ 30 h 43"/>
                <a:gd name="T6" fmla="*/ 258 w 339"/>
                <a:gd name="T7" fmla="*/ 38 h 43"/>
                <a:gd name="T8" fmla="*/ 214 w 339"/>
                <a:gd name="T9" fmla="*/ 42 h 43"/>
                <a:gd name="T10" fmla="*/ 170 w 339"/>
                <a:gd name="T11" fmla="*/ 43 h 43"/>
                <a:gd name="T12" fmla="*/ 124 w 339"/>
                <a:gd name="T13" fmla="*/ 42 h 43"/>
                <a:gd name="T14" fmla="*/ 80 w 339"/>
                <a:gd name="T15" fmla="*/ 38 h 43"/>
                <a:gd name="T16" fmla="*/ 38 w 339"/>
                <a:gd name="T17" fmla="*/ 30 h 43"/>
                <a:gd name="T18" fmla="*/ 0 w 339"/>
                <a:gd name="T19" fmla="*/ 21 h 43"/>
                <a:gd name="T20" fmla="*/ 15 w 339"/>
                <a:gd name="T21" fmla="*/ 13 h 43"/>
                <a:gd name="T22" fmla="*/ 33 w 339"/>
                <a:gd name="T23" fmla="*/ 8 h 43"/>
                <a:gd name="T24" fmla="*/ 51 w 339"/>
                <a:gd name="T25" fmla="*/ 4 h 43"/>
                <a:gd name="T26" fmla="*/ 75 w 339"/>
                <a:gd name="T27" fmla="*/ 2 h 43"/>
                <a:gd name="T28" fmla="*/ 95 w 339"/>
                <a:gd name="T29" fmla="*/ 0 h 43"/>
                <a:gd name="T30" fmla="*/ 119 w 339"/>
                <a:gd name="T31" fmla="*/ 0 h 43"/>
                <a:gd name="T32" fmla="*/ 142 w 339"/>
                <a:gd name="T33" fmla="*/ 2 h 43"/>
                <a:gd name="T34" fmla="*/ 163 w 339"/>
                <a:gd name="T35" fmla="*/ 6 h 43"/>
                <a:gd name="T36" fmla="*/ 178 w 339"/>
                <a:gd name="T37" fmla="*/ 13 h 43"/>
                <a:gd name="T38" fmla="*/ 196 w 339"/>
                <a:gd name="T39" fmla="*/ 19 h 43"/>
                <a:gd name="T40" fmla="*/ 214 w 339"/>
                <a:gd name="T41" fmla="*/ 23 h 43"/>
                <a:gd name="T42" fmla="*/ 235 w 339"/>
                <a:gd name="T43" fmla="*/ 25 h 43"/>
                <a:gd name="T44" fmla="*/ 253 w 339"/>
                <a:gd name="T45" fmla="*/ 27 h 43"/>
                <a:gd name="T46" fmla="*/ 274 w 339"/>
                <a:gd name="T47" fmla="*/ 25 h 43"/>
                <a:gd name="T48" fmla="*/ 292 w 339"/>
                <a:gd name="T49" fmla="*/ 25 h 43"/>
                <a:gd name="T50" fmla="*/ 313 w 339"/>
                <a:gd name="T51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9" h="43">
                  <a:moveTo>
                    <a:pt x="313" y="21"/>
                  </a:moveTo>
                  <a:lnTo>
                    <a:pt x="339" y="21"/>
                  </a:lnTo>
                  <a:lnTo>
                    <a:pt x="300" y="30"/>
                  </a:lnTo>
                  <a:lnTo>
                    <a:pt x="258" y="38"/>
                  </a:lnTo>
                  <a:lnTo>
                    <a:pt x="214" y="42"/>
                  </a:lnTo>
                  <a:lnTo>
                    <a:pt x="170" y="43"/>
                  </a:lnTo>
                  <a:lnTo>
                    <a:pt x="124" y="42"/>
                  </a:lnTo>
                  <a:lnTo>
                    <a:pt x="80" y="38"/>
                  </a:lnTo>
                  <a:lnTo>
                    <a:pt x="38" y="30"/>
                  </a:lnTo>
                  <a:lnTo>
                    <a:pt x="0" y="21"/>
                  </a:lnTo>
                  <a:lnTo>
                    <a:pt x="15" y="13"/>
                  </a:lnTo>
                  <a:lnTo>
                    <a:pt x="33" y="8"/>
                  </a:lnTo>
                  <a:lnTo>
                    <a:pt x="51" y="4"/>
                  </a:lnTo>
                  <a:lnTo>
                    <a:pt x="75" y="2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42" y="2"/>
                  </a:lnTo>
                  <a:lnTo>
                    <a:pt x="163" y="6"/>
                  </a:lnTo>
                  <a:lnTo>
                    <a:pt x="178" y="13"/>
                  </a:lnTo>
                  <a:lnTo>
                    <a:pt x="196" y="19"/>
                  </a:lnTo>
                  <a:lnTo>
                    <a:pt x="214" y="23"/>
                  </a:lnTo>
                  <a:lnTo>
                    <a:pt x="235" y="25"/>
                  </a:lnTo>
                  <a:lnTo>
                    <a:pt x="253" y="27"/>
                  </a:lnTo>
                  <a:lnTo>
                    <a:pt x="274" y="25"/>
                  </a:lnTo>
                  <a:lnTo>
                    <a:pt x="292" y="25"/>
                  </a:lnTo>
                  <a:lnTo>
                    <a:pt x="31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" name="Freeform 135"/>
            <p:cNvSpPr>
              <a:spLocks/>
            </p:cNvSpPr>
            <p:nvPr/>
          </p:nvSpPr>
          <p:spPr bwMode="auto">
            <a:xfrm>
              <a:off x="6994525" y="4459288"/>
              <a:ext cx="522287" cy="71437"/>
            </a:xfrm>
            <a:custGeom>
              <a:avLst/>
              <a:gdLst>
                <a:gd name="T0" fmla="*/ 329 w 329"/>
                <a:gd name="T1" fmla="*/ 21 h 45"/>
                <a:gd name="T2" fmla="*/ 329 w 329"/>
                <a:gd name="T3" fmla="*/ 30 h 45"/>
                <a:gd name="T4" fmla="*/ 0 w 329"/>
                <a:gd name="T5" fmla="*/ 45 h 45"/>
                <a:gd name="T6" fmla="*/ 34 w 329"/>
                <a:gd name="T7" fmla="*/ 30 h 45"/>
                <a:gd name="T8" fmla="*/ 70 w 329"/>
                <a:gd name="T9" fmla="*/ 21 h 45"/>
                <a:gd name="T10" fmla="*/ 109 w 329"/>
                <a:gd name="T11" fmla="*/ 13 h 45"/>
                <a:gd name="T12" fmla="*/ 151 w 329"/>
                <a:gd name="T13" fmla="*/ 7 h 45"/>
                <a:gd name="T14" fmla="*/ 189 w 329"/>
                <a:gd name="T15" fmla="*/ 6 h 45"/>
                <a:gd name="T16" fmla="*/ 231 w 329"/>
                <a:gd name="T17" fmla="*/ 4 h 45"/>
                <a:gd name="T18" fmla="*/ 272 w 329"/>
                <a:gd name="T19" fmla="*/ 2 h 45"/>
                <a:gd name="T20" fmla="*/ 314 w 329"/>
                <a:gd name="T21" fmla="*/ 0 h 45"/>
                <a:gd name="T22" fmla="*/ 329 w 329"/>
                <a:gd name="T23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45">
                  <a:moveTo>
                    <a:pt x="329" y="21"/>
                  </a:moveTo>
                  <a:lnTo>
                    <a:pt x="329" y="30"/>
                  </a:lnTo>
                  <a:lnTo>
                    <a:pt x="0" y="45"/>
                  </a:lnTo>
                  <a:lnTo>
                    <a:pt x="34" y="30"/>
                  </a:lnTo>
                  <a:lnTo>
                    <a:pt x="70" y="21"/>
                  </a:lnTo>
                  <a:lnTo>
                    <a:pt x="109" y="13"/>
                  </a:lnTo>
                  <a:lnTo>
                    <a:pt x="151" y="7"/>
                  </a:lnTo>
                  <a:lnTo>
                    <a:pt x="189" y="6"/>
                  </a:lnTo>
                  <a:lnTo>
                    <a:pt x="231" y="4"/>
                  </a:lnTo>
                  <a:lnTo>
                    <a:pt x="272" y="2"/>
                  </a:lnTo>
                  <a:lnTo>
                    <a:pt x="314" y="0"/>
                  </a:lnTo>
                  <a:lnTo>
                    <a:pt x="3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7" name="Freeform 136"/>
            <p:cNvSpPr>
              <a:spLocks/>
            </p:cNvSpPr>
            <p:nvPr/>
          </p:nvSpPr>
          <p:spPr bwMode="auto">
            <a:xfrm>
              <a:off x="4527550" y="4587875"/>
              <a:ext cx="611187" cy="100012"/>
            </a:xfrm>
            <a:custGeom>
              <a:avLst/>
              <a:gdLst>
                <a:gd name="T0" fmla="*/ 385 w 385"/>
                <a:gd name="T1" fmla="*/ 0 h 63"/>
                <a:gd name="T2" fmla="*/ 380 w 385"/>
                <a:gd name="T3" fmla="*/ 13 h 63"/>
                <a:gd name="T4" fmla="*/ 367 w 385"/>
                <a:gd name="T5" fmla="*/ 22 h 63"/>
                <a:gd name="T6" fmla="*/ 351 w 385"/>
                <a:gd name="T7" fmla="*/ 30 h 63"/>
                <a:gd name="T8" fmla="*/ 336 w 385"/>
                <a:gd name="T9" fmla="*/ 37 h 63"/>
                <a:gd name="T10" fmla="*/ 297 w 385"/>
                <a:gd name="T11" fmla="*/ 47 h 63"/>
                <a:gd name="T12" fmla="*/ 256 w 385"/>
                <a:gd name="T13" fmla="*/ 54 h 63"/>
                <a:gd name="T14" fmla="*/ 214 w 385"/>
                <a:gd name="T15" fmla="*/ 60 h 63"/>
                <a:gd name="T16" fmla="*/ 170 w 385"/>
                <a:gd name="T17" fmla="*/ 62 h 63"/>
                <a:gd name="T18" fmla="*/ 126 w 385"/>
                <a:gd name="T19" fmla="*/ 63 h 63"/>
                <a:gd name="T20" fmla="*/ 82 w 385"/>
                <a:gd name="T21" fmla="*/ 62 h 63"/>
                <a:gd name="T22" fmla="*/ 41 w 385"/>
                <a:gd name="T23" fmla="*/ 58 h 63"/>
                <a:gd name="T24" fmla="*/ 0 w 385"/>
                <a:gd name="T25" fmla="*/ 52 h 63"/>
                <a:gd name="T26" fmla="*/ 46 w 385"/>
                <a:gd name="T27" fmla="*/ 60 h 63"/>
                <a:gd name="T28" fmla="*/ 95 w 385"/>
                <a:gd name="T29" fmla="*/ 62 h 63"/>
                <a:gd name="T30" fmla="*/ 142 w 385"/>
                <a:gd name="T31" fmla="*/ 62 h 63"/>
                <a:gd name="T32" fmla="*/ 191 w 385"/>
                <a:gd name="T33" fmla="*/ 58 h 63"/>
                <a:gd name="T34" fmla="*/ 235 w 385"/>
                <a:gd name="T35" fmla="*/ 50 h 63"/>
                <a:gd name="T36" fmla="*/ 279 w 385"/>
                <a:gd name="T37" fmla="*/ 37 h 63"/>
                <a:gd name="T38" fmla="*/ 320 w 385"/>
                <a:gd name="T39" fmla="*/ 20 h 63"/>
                <a:gd name="T40" fmla="*/ 357 w 385"/>
                <a:gd name="T41" fmla="*/ 0 h 63"/>
                <a:gd name="T42" fmla="*/ 385 w 385"/>
                <a:gd name="T4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5" h="63">
                  <a:moveTo>
                    <a:pt x="385" y="0"/>
                  </a:moveTo>
                  <a:lnTo>
                    <a:pt x="380" y="13"/>
                  </a:lnTo>
                  <a:lnTo>
                    <a:pt x="367" y="22"/>
                  </a:lnTo>
                  <a:lnTo>
                    <a:pt x="351" y="30"/>
                  </a:lnTo>
                  <a:lnTo>
                    <a:pt x="336" y="37"/>
                  </a:lnTo>
                  <a:lnTo>
                    <a:pt x="297" y="47"/>
                  </a:lnTo>
                  <a:lnTo>
                    <a:pt x="256" y="54"/>
                  </a:lnTo>
                  <a:lnTo>
                    <a:pt x="214" y="60"/>
                  </a:lnTo>
                  <a:lnTo>
                    <a:pt x="170" y="62"/>
                  </a:lnTo>
                  <a:lnTo>
                    <a:pt x="126" y="63"/>
                  </a:lnTo>
                  <a:lnTo>
                    <a:pt x="82" y="62"/>
                  </a:lnTo>
                  <a:lnTo>
                    <a:pt x="41" y="58"/>
                  </a:lnTo>
                  <a:lnTo>
                    <a:pt x="0" y="52"/>
                  </a:lnTo>
                  <a:lnTo>
                    <a:pt x="46" y="60"/>
                  </a:lnTo>
                  <a:lnTo>
                    <a:pt x="95" y="62"/>
                  </a:lnTo>
                  <a:lnTo>
                    <a:pt x="142" y="62"/>
                  </a:lnTo>
                  <a:lnTo>
                    <a:pt x="191" y="58"/>
                  </a:lnTo>
                  <a:lnTo>
                    <a:pt x="235" y="50"/>
                  </a:lnTo>
                  <a:lnTo>
                    <a:pt x="279" y="37"/>
                  </a:lnTo>
                  <a:lnTo>
                    <a:pt x="320" y="20"/>
                  </a:lnTo>
                  <a:lnTo>
                    <a:pt x="357" y="0"/>
                  </a:lnTo>
                  <a:lnTo>
                    <a:pt x="3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8" name="Freeform 137"/>
            <p:cNvSpPr>
              <a:spLocks/>
            </p:cNvSpPr>
            <p:nvPr/>
          </p:nvSpPr>
          <p:spPr bwMode="auto">
            <a:xfrm>
              <a:off x="7323138" y="4595813"/>
              <a:ext cx="928687" cy="115887"/>
            </a:xfrm>
            <a:custGeom>
              <a:avLst/>
              <a:gdLst>
                <a:gd name="T0" fmla="*/ 577 w 585"/>
                <a:gd name="T1" fmla="*/ 27 h 73"/>
                <a:gd name="T2" fmla="*/ 585 w 585"/>
                <a:gd name="T3" fmla="*/ 32 h 73"/>
                <a:gd name="T4" fmla="*/ 562 w 585"/>
                <a:gd name="T5" fmla="*/ 42 h 73"/>
                <a:gd name="T6" fmla="*/ 539 w 585"/>
                <a:gd name="T7" fmla="*/ 51 h 73"/>
                <a:gd name="T8" fmla="*/ 515 w 585"/>
                <a:gd name="T9" fmla="*/ 58 h 73"/>
                <a:gd name="T10" fmla="*/ 489 w 585"/>
                <a:gd name="T11" fmla="*/ 64 h 73"/>
                <a:gd name="T12" fmla="*/ 464 w 585"/>
                <a:gd name="T13" fmla="*/ 68 h 73"/>
                <a:gd name="T14" fmla="*/ 438 w 585"/>
                <a:gd name="T15" fmla="*/ 68 h 73"/>
                <a:gd name="T16" fmla="*/ 409 w 585"/>
                <a:gd name="T17" fmla="*/ 66 h 73"/>
                <a:gd name="T18" fmla="*/ 383 w 585"/>
                <a:gd name="T19" fmla="*/ 62 h 73"/>
                <a:gd name="T20" fmla="*/ 373 w 585"/>
                <a:gd name="T21" fmla="*/ 53 h 73"/>
                <a:gd name="T22" fmla="*/ 360 w 585"/>
                <a:gd name="T23" fmla="*/ 49 h 73"/>
                <a:gd name="T24" fmla="*/ 345 w 585"/>
                <a:gd name="T25" fmla="*/ 47 h 73"/>
                <a:gd name="T26" fmla="*/ 326 w 585"/>
                <a:gd name="T27" fmla="*/ 47 h 73"/>
                <a:gd name="T28" fmla="*/ 293 w 585"/>
                <a:gd name="T29" fmla="*/ 62 h 73"/>
                <a:gd name="T30" fmla="*/ 254 w 585"/>
                <a:gd name="T31" fmla="*/ 70 h 73"/>
                <a:gd name="T32" fmla="*/ 215 w 585"/>
                <a:gd name="T33" fmla="*/ 73 h 73"/>
                <a:gd name="T34" fmla="*/ 174 w 585"/>
                <a:gd name="T35" fmla="*/ 73 h 73"/>
                <a:gd name="T36" fmla="*/ 132 w 585"/>
                <a:gd name="T37" fmla="*/ 70 h 73"/>
                <a:gd name="T38" fmla="*/ 91 w 585"/>
                <a:gd name="T39" fmla="*/ 64 h 73"/>
                <a:gd name="T40" fmla="*/ 50 w 585"/>
                <a:gd name="T41" fmla="*/ 58 h 73"/>
                <a:gd name="T42" fmla="*/ 13 w 585"/>
                <a:gd name="T43" fmla="*/ 53 h 73"/>
                <a:gd name="T44" fmla="*/ 0 w 585"/>
                <a:gd name="T45" fmla="*/ 42 h 73"/>
                <a:gd name="T46" fmla="*/ 32 w 585"/>
                <a:gd name="T47" fmla="*/ 42 h 73"/>
                <a:gd name="T48" fmla="*/ 60 w 585"/>
                <a:gd name="T49" fmla="*/ 42 h 73"/>
                <a:gd name="T50" fmla="*/ 91 w 585"/>
                <a:gd name="T51" fmla="*/ 38 h 73"/>
                <a:gd name="T52" fmla="*/ 119 w 585"/>
                <a:gd name="T53" fmla="*/ 34 h 73"/>
                <a:gd name="T54" fmla="*/ 151 w 585"/>
                <a:gd name="T55" fmla="*/ 28 h 73"/>
                <a:gd name="T56" fmla="*/ 179 w 585"/>
                <a:gd name="T57" fmla="*/ 21 h 73"/>
                <a:gd name="T58" fmla="*/ 207 w 585"/>
                <a:gd name="T59" fmla="*/ 15 h 73"/>
                <a:gd name="T60" fmla="*/ 236 w 585"/>
                <a:gd name="T61" fmla="*/ 10 h 73"/>
                <a:gd name="T62" fmla="*/ 264 w 585"/>
                <a:gd name="T63" fmla="*/ 6 h 73"/>
                <a:gd name="T64" fmla="*/ 293 w 585"/>
                <a:gd name="T65" fmla="*/ 2 h 73"/>
                <a:gd name="T66" fmla="*/ 321 w 585"/>
                <a:gd name="T67" fmla="*/ 0 h 73"/>
                <a:gd name="T68" fmla="*/ 350 w 585"/>
                <a:gd name="T69" fmla="*/ 0 h 73"/>
                <a:gd name="T70" fmla="*/ 378 w 585"/>
                <a:gd name="T71" fmla="*/ 4 h 73"/>
                <a:gd name="T72" fmla="*/ 407 w 585"/>
                <a:gd name="T73" fmla="*/ 10 h 73"/>
                <a:gd name="T74" fmla="*/ 435 w 585"/>
                <a:gd name="T75" fmla="*/ 19 h 73"/>
                <a:gd name="T76" fmla="*/ 464 w 585"/>
                <a:gd name="T77" fmla="*/ 32 h 73"/>
                <a:gd name="T78" fmla="*/ 477 w 585"/>
                <a:gd name="T79" fmla="*/ 32 h 73"/>
                <a:gd name="T80" fmla="*/ 492 w 585"/>
                <a:gd name="T81" fmla="*/ 32 h 73"/>
                <a:gd name="T82" fmla="*/ 505 w 585"/>
                <a:gd name="T83" fmla="*/ 32 h 73"/>
                <a:gd name="T84" fmla="*/ 521 w 585"/>
                <a:gd name="T85" fmla="*/ 32 h 73"/>
                <a:gd name="T86" fmla="*/ 536 w 585"/>
                <a:gd name="T87" fmla="*/ 32 h 73"/>
                <a:gd name="T88" fmla="*/ 549 w 585"/>
                <a:gd name="T89" fmla="*/ 30 h 73"/>
                <a:gd name="T90" fmla="*/ 565 w 585"/>
                <a:gd name="T91" fmla="*/ 30 h 73"/>
                <a:gd name="T92" fmla="*/ 577 w 585"/>
                <a:gd name="T93" fmla="*/ 2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5" h="73">
                  <a:moveTo>
                    <a:pt x="577" y="27"/>
                  </a:moveTo>
                  <a:lnTo>
                    <a:pt x="585" y="32"/>
                  </a:lnTo>
                  <a:lnTo>
                    <a:pt x="562" y="42"/>
                  </a:lnTo>
                  <a:lnTo>
                    <a:pt x="539" y="51"/>
                  </a:lnTo>
                  <a:lnTo>
                    <a:pt x="515" y="58"/>
                  </a:lnTo>
                  <a:lnTo>
                    <a:pt x="489" y="64"/>
                  </a:lnTo>
                  <a:lnTo>
                    <a:pt x="464" y="68"/>
                  </a:lnTo>
                  <a:lnTo>
                    <a:pt x="438" y="68"/>
                  </a:lnTo>
                  <a:lnTo>
                    <a:pt x="409" y="66"/>
                  </a:lnTo>
                  <a:lnTo>
                    <a:pt x="383" y="62"/>
                  </a:lnTo>
                  <a:lnTo>
                    <a:pt x="373" y="53"/>
                  </a:lnTo>
                  <a:lnTo>
                    <a:pt x="360" y="49"/>
                  </a:lnTo>
                  <a:lnTo>
                    <a:pt x="345" y="47"/>
                  </a:lnTo>
                  <a:lnTo>
                    <a:pt x="326" y="47"/>
                  </a:lnTo>
                  <a:lnTo>
                    <a:pt x="293" y="62"/>
                  </a:lnTo>
                  <a:lnTo>
                    <a:pt x="254" y="70"/>
                  </a:lnTo>
                  <a:lnTo>
                    <a:pt x="215" y="73"/>
                  </a:lnTo>
                  <a:lnTo>
                    <a:pt x="174" y="73"/>
                  </a:lnTo>
                  <a:lnTo>
                    <a:pt x="132" y="70"/>
                  </a:lnTo>
                  <a:lnTo>
                    <a:pt x="91" y="64"/>
                  </a:lnTo>
                  <a:lnTo>
                    <a:pt x="50" y="58"/>
                  </a:lnTo>
                  <a:lnTo>
                    <a:pt x="13" y="53"/>
                  </a:lnTo>
                  <a:lnTo>
                    <a:pt x="0" y="42"/>
                  </a:lnTo>
                  <a:lnTo>
                    <a:pt x="32" y="42"/>
                  </a:lnTo>
                  <a:lnTo>
                    <a:pt x="60" y="42"/>
                  </a:lnTo>
                  <a:lnTo>
                    <a:pt x="91" y="38"/>
                  </a:lnTo>
                  <a:lnTo>
                    <a:pt x="119" y="34"/>
                  </a:lnTo>
                  <a:lnTo>
                    <a:pt x="151" y="28"/>
                  </a:lnTo>
                  <a:lnTo>
                    <a:pt x="179" y="21"/>
                  </a:lnTo>
                  <a:lnTo>
                    <a:pt x="207" y="15"/>
                  </a:lnTo>
                  <a:lnTo>
                    <a:pt x="236" y="10"/>
                  </a:lnTo>
                  <a:lnTo>
                    <a:pt x="264" y="6"/>
                  </a:lnTo>
                  <a:lnTo>
                    <a:pt x="293" y="2"/>
                  </a:lnTo>
                  <a:lnTo>
                    <a:pt x="321" y="0"/>
                  </a:lnTo>
                  <a:lnTo>
                    <a:pt x="350" y="0"/>
                  </a:lnTo>
                  <a:lnTo>
                    <a:pt x="378" y="4"/>
                  </a:lnTo>
                  <a:lnTo>
                    <a:pt x="407" y="10"/>
                  </a:lnTo>
                  <a:lnTo>
                    <a:pt x="435" y="19"/>
                  </a:lnTo>
                  <a:lnTo>
                    <a:pt x="464" y="32"/>
                  </a:lnTo>
                  <a:lnTo>
                    <a:pt x="477" y="32"/>
                  </a:lnTo>
                  <a:lnTo>
                    <a:pt x="492" y="32"/>
                  </a:lnTo>
                  <a:lnTo>
                    <a:pt x="505" y="32"/>
                  </a:lnTo>
                  <a:lnTo>
                    <a:pt x="521" y="32"/>
                  </a:lnTo>
                  <a:lnTo>
                    <a:pt x="536" y="32"/>
                  </a:lnTo>
                  <a:lnTo>
                    <a:pt x="549" y="30"/>
                  </a:lnTo>
                  <a:lnTo>
                    <a:pt x="565" y="30"/>
                  </a:lnTo>
                  <a:lnTo>
                    <a:pt x="57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9" name="Freeform 138"/>
            <p:cNvSpPr>
              <a:spLocks/>
            </p:cNvSpPr>
            <p:nvPr/>
          </p:nvSpPr>
          <p:spPr bwMode="auto">
            <a:xfrm>
              <a:off x="5319713" y="4662488"/>
              <a:ext cx="282575" cy="17462"/>
            </a:xfrm>
            <a:custGeom>
              <a:avLst/>
              <a:gdLst>
                <a:gd name="T0" fmla="*/ 178 w 178"/>
                <a:gd name="T1" fmla="*/ 11 h 11"/>
                <a:gd name="T2" fmla="*/ 0 w 178"/>
                <a:gd name="T3" fmla="*/ 5 h 11"/>
                <a:gd name="T4" fmla="*/ 23 w 178"/>
                <a:gd name="T5" fmla="*/ 1 h 11"/>
                <a:gd name="T6" fmla="*/ 44 w 178"/>
                <a:gd name="T7" fmla="*/ 0 h 11"/>
                <a:gd name="T8" fmla="*/ 67 w 178"/>
                <a:gd name="T9" fmla="*/ 0 h 11"/>
                <a:gd name="T10" fmla="*/ 90 w 178"/>
                <a:gd name="T11" fmla="*/ 1 h 11"/>
                <a:gd name="T12" fmla="*/ 111 w 178"/>
                <a:gd name="T13" fmla="*/ 5 h 11"/>
                <a:gd name="T14" fmla="*/ 134 w 178"/>
                <a:gd name="T15" fmla="*/ 7 h 11"/>
                <a:gd name="T16" fmla="*/ 155 w 178"/>
                <a:gd name="T17" fmla="*/ 9 h 11"/>
                <a:gd name="T18" fmla="*/ 178 w 178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1">
                  <a:moveTo>
                    <a:pt x="178" y="11"/>
                  </a:moveTo>
                  <a:lnTo>
                    <a:pt x="0" y="5"/>
                  </a:lnTo>
                  <a:lnTo>
                    <a:pt x="23" y="1"/>
                  </a:lnTo>
                  <a:lnTo>
                    <a:pt x="44" y="0"/>
                  </a:lnTo>
                  <a:lnTo>
                    <a:pt x="67" y="0"/>
                  </a:lnTo>
                  <a:lnTo>
                    <a:pt x="90" y="1"/>
                  </a:lnTo>
                  <a:lnTo>
                    <a:pt x="111" y="5"/>
                  </a:lnTo>
                  <a:lnTo>
                    <a:pt x="134" y="7"/>
                  </a:lnTo>
                  <a:lnTo>
                    <a:pt x="155" y="9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0" name="Freeform 139"/>
            <p:cNvSpPr>
              <a:spLocks/>
            </p:cNvSpPr>
            <p:nvPr/>
          </p:nvSpPr>
          <p:spPr bwMode="auto">
            <a:xfrm>
              <a:off x="6067425" y="4670425"/>
              <a:ext cx="968375" cy="107950"/>
            </a:xfrm>
            <a:custGeom>
              <a:avLst/>
              <a:gdLst>
                <a:gd name="T0" fmla="*/ 605 w 610"/>
                <a:gd name="T1" fmla="*/ 26 h 68"/>
                <a:gd name="T2" fmla="*/ 610 w 610"/>
                <a:gd name="T3" fmla="*/ 45 h 68"/>
                <a:gd name="T4" fmla="*/ 605 w 610"/>
                <a:gd name="T5" fmla="*/ 57 h 68"/>
                <a:gd name="T6" fmla="*/ 595 w 610"/>
                <a:gd name="T7" fmla="*/ 64 h 68"/>
                <a:gd name="T8" fmla="*/ 577 w 610"/>
                <a:gd name="T9" fmla="*/ 66 h 68"/>
                <a:gd name="T10" fmla="*/ 556 w 610"/>
                <a:gd name="T11" fmla="*/ 68 h 68"/>
                <a:gd name="T12" fmla="*/ 535 w 610"/>
                <a:gd name="T13" fmla="*/ 68 h 68"/>
                <a:gd name="T14" fmla="*/ 515 w 610"/>
                <a:gd name="T15" fmla="*/ 66 h 68"/>
                <a:gd name="T16" fmla="*/ 497 w 610"/>
                <a:gd name="T17" fmla="*/ 68 h 68"/>
                <a:gd name="T18" fmla="*/ 468 w 610"/>
                <a:gd name="T19" fmla="*/ 62 h 68"/>
                <a:gd name="T20" fmla="*/ 437 w 610"/>
                <a:gd name="T21" fmla="*/ 58 h 68"/>
                <a:gd name="T22" fmla="*/ 409 w 610"/>
                <a:gd name="T23" fmla="*/ 53 h 68"/>
                <a:gd name="T24" fmla="*/ 378 w 610"/>
                <a:gd name="T25" fmla="*/ 49 h 68"/>
                <a:gd name="T26" fmla="*/ 346 w 610"/>
                <a:gd name="T27" fmla="*/ 43 h 68"/>
                <a:gd name="T28" fmla="*/ 318 w 610"/>
                <a:gd name="T29" fmla="*/ 40 h 68"/>
                <a:gd name="T30" fmla="*/ 287 w 610"/>
                <a:gd name="T31" fmla="*/ 36 h 68"/>
                <a:gd name="T32" fmla="*/ 256 w 610"/>
                <a:gd name="T33" fmla="*/ 32 h 68"/>
                <a:gd name="T34" fmla="*/ 225 w 610"/>
                <a:gd name="T35" fmla="*/ 28 h 68"/>
                <a:gd name="T36" fmla="*/ 191 w 610"/>
                <a:gd name="T37" fmla="*/ 26 h 68"/>
                <a:gd name="T38" fmla="*/ 160 w 610"/>
                <a:gd name="T39" fmla="*/ 25 h 68"/>
                <a:gd name="T40" fmla="*/ 129 w 610"/>
                <a:gd name="T41" fmla="*/ 25 h 68"/>
                <a:gd name="T42" fmla="*/ 95 w 610"/>
                <a:gd name="T43" fmla="*/ 25 h 68"/>
                <a:gd name="T44" fmla="*/ 64 w 610"/>
                <a:gd name="T45" fmla="*/ 25 h 68"/>
                <a:gd name="T46" fmla="*/ 33 w 610"/>
                <a:gd name="T47" fmla="*/ 26 h 68"/>
                <a:gd name="T48" fmla="*/ 0 w 610"/>
                <a:gd name="T49" fmla="*/ 30 h 68"/>
                <a:gd name="T50" fmla="*/ 36 w 610"/>
                <a:gd name="T51" fmla="*/ 26 h 68"/>
                <a:gd name="T52" fmla="*/ 70 w 610"/>
                <a:gd name="T53" fmla="*/ 26 h 68"/>
                <a:gd name="T54" fmla="*/ 106 w 610"/>
                <a:gd name="T55" fmla="*/ 25 h 68"/>
                <a:gd name="T56" fmla="*/ 139 w 610"/>
                <a:gd name="T57" fmla="*/ 25 h 68"/>
                <a:gd name="T58" fmla="*/ 176 w 610"/>
                <a:gd name="T59" fmla="*/ 26 h 68"/>
                <a:gd name="T60" fmla="*/ 209 w 610"/>
                <a:gd name="T61" fmla="*/ 26 h 68"/>
                <a:gd name="T62" fmla="*/ 246 w 610"/>
                <a:gd name="T63" fmla="*/ 28 h 68"/>
                <a:gd name="T64" fmla="*/ 279 w 610"/>
                <a:gd name="T65" fmla="*/ 30 h 68"/>
                <a:gd name="T66" fmla="*/ 315 w 610"/>
                <a:gd name="T67" fmla="*/ 32 h 68"/>
                <a:gd name="T68" fmla="*/ 349 w 610"/>
                <a:gd name="T69" fmla="*/ 32 h 68"/>
                <a:gd name="T70" fmla="*/ 385 w 610"/>
                <a:gd name="T71" fmla="*/ 34 h 68"/>
                <a:gd name="T72" fmla="*/ 419 w 610"/>
                <a:gd name="T73" fmla="*/ 34 h 68"/>
                <a:gd name="T74" fmla="*/ 453 w 610"/>
                <a:gd name="T75" fmla="*/ 34 h 68"/>
                <a:gd name="T76" fmla="*/ 489 w 610"/>
                <a:gd name="T77" fmla="*/ 32 h 68"/>
                <a:gd name="T78" fmla="*/ 522 w 610"/>
                <a:gd name="T79" fmla="*/ 30 h 68"/>
                <a:gd name="T80" fmla="*/ 556 w 610"/>
                <a:gd name="T81" fmla="*/ 26 h 68"/>
                <a:gd name="T82" fmla="*/ 561 w 610"/>
                <a:gd name="T83" fmla="*/ 0 h 68"/>
                <a:gd name="T84" fmla="*/ 574 w 610"/>
                <a:gd name="T85" fmla="*/ 6 h 68"/>
                <a:gd name="T86" fmla="*/ 587 w 610"/>
                <a:gd name="T87" fmla="*/ 10 h 68"/>
                <a:gd name="T88" fmla="*/ 600 w 610"/>
                <a:gd name="T89" fmla="*/ 17 h 68"/>
                <a:gd name="T90" fmla="*/ 605 w 610"/>
                <a:gd name="T91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10" h="68">
                  <a:moveTo>
                    <a:pt x="605" y="26"/>
                  </a:moveTo>
                  <a:lnTo>
                    <a:pt x="610" y="45"/>
                  </a:lnTo>
                  <a:lnTo>
                    <a:pt x="605" y="57"/>
                  </a:lnTo>
                  <a:lnTo>
                    <a:pt x="595" y="64"/>
                  </a:lnTo>
                  <a:lnTo>
                    <a:pt x="577" y="66"/>
                  </a:lnTo>
                  <a:lnTo>
                    <a:pt x="556" y="68"/>
                  </a:lnTo>
                  <a:lnTo>
                    <a:pt x="535" y="68"/>
                  </a:lnTo>
                  <a:lnTo>
                    <a:pt x="515" y="66"/>
                  </a:lnTo>
                  <a:lnTo>
                    <a:pt x="497" y="68"/>
                  </a:lnTo>
                  <a:lnTo>
                    <a:pt x="468" y="62"/>
                  </a:lnTo>
                  <a:lnTo>
                    <a:pt x="437" y="58"/>
                  </a:lnTo>
                  <a:lnTo>
                    <a:pt x="409" y="53"/>
                  </a:lnTo>
                  <a:lnTo>
                    <a:pt x="378" y="49"/>
                  </a:lnTo>
                  <a:lnTo>
                    <a:pt x="346" y="43"/>
                  </a:lnTo>
                  <a:lnTo>
                    <a:pt x="318" y="40"/>
                  </a:lnTo>
                  <a:lnTo>
                    <a:pt x="287" y="36"/>
                  </a:lnTo>
                  <a:lnTo>
                    <a:pt x="256" y="32"/>
                  </a:lnTo>
                  <a:lnTo>
                    <a:pt x="225" y="28"/>
                  </a:lnTo>
                  <a:lnTo>
                    <a:pt x="191" y="26"/>
                  </a:lnTo>
                  <a:lnTo>
                    <a:pt x="160" y="25"/>
                  </a:lnTo>
                  <a:lnTo>
                    <a:pt x="129" y="25"/>
                  </a:lnTo>
                  <a:lnTo>
                    <a:pt x="95" y="25"/>
                  </a:lnTo>
                  <a:lnTo>
                    <a:pt x="64" y="25"/>
                  </a:lnTo>
                  <a:lnTo>
                    <a:pt x="33" y="26"/>
                  </a:lnTo>
                  <a:lnTo>
                    <a:pt x="0" y="30"/>
                  </a:lnTo>
                  <a:lnTo>
                    <a:pt x="36" y="26"/>
                  </a:lnTo>
                  <a:lnTo>
                    <a:pt x="70" y="26"/>
                  </a:lnTo>
                  <a:lnTo>
                    <a:pt x="106" y="25"/>
                  </a:lnTo>
                  <a:lnTo>
                    <a:pt x="139" y="25"/>
                  </a:lnTo>
                  <a:lnTo>
                    <a:pt x="176" y="26"/>
                  </a:lnTo>
                  <a:lnTo>
                    <a:pt x="209" y="26"/>
                  </a:lnTo>
                  <a:lnTo>
                    <a:pt x="246" y="28"/>
                  </a:lnTo>
                  <a:lnTo>
                    <a:pt x="279" y="30"/>
                  </a:lnTo>
                  <a:lnTo>
                    <a:pt x="315" y="32"/>
                  </a:lnTo>
                  <a:lnTo>
                    <a:pt x="349" y="32"/>
                  </a:lnTo>
                  <a:lnTo>
                    <a:pt x="385" y="34"/>
                  </a:lnTo>
                  <a:lnTo>
                    <a:pt x="419" y="34"/>
                  </a:lnTo>
                  <a:lnTo>
                    <a:pt x="453" y="34"/>
                  </a:lnTo>
                  <a:lnTo>
                    <a:pt x="489" y="32"/>
                  </a:lnTo>
                  <a:lnTo>
                    <a:pt x="522" y="30"/>
                  </a:lnTo>
                  <a:lnTo>
                    <a:pt x="556" y="26"/>
                  </a:lnTo>
                  <a:lnTo>
                    <a:pt x="561" y="0"/>
                  </a:lnTo>
                  <a:lnTo>
                    <a:pt x="574" y="6"/>
                  </a:lnTo>
                  <a:lnTo>
                    <a:pt x="587" y="10"/>
                  </a:lnTo>
                  <a:lnTo>
                    <a:pt x="600" y="17"/>
                  </a:lnTo>
                  <a:lnTo>
                    <a:pt x="60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1" name="Freeform 140"/>
            <p:cNvSpPr>
              <a:spLocks/>
            </p:cNvSpPr>
            <p:nvPr/>
          </p:nvSpPr>
          <p:spPr bwMode="auto">
            <a:xfrm>
              <a:off x="1404938" y="4745038"/>
              <a:ext cx="1166812" cy="179387"/>
            </a:xfrm>
            <a:custGeom>
              <a:avLst/>
              <a:gdLst>
                <a:gd name="T0" fmla="*/ 735 w 735"/>
                <a:gd name="T1" fmla="*/ 21 h 113"/>
                <a:gd name="T2" fmla="*/ 730 w 735"/>
                <a:gd name="T3" fmla="*/ 30 h 113"/>
                <a:gd name="T4" fmla="*/ 725 w 735"/>
                <a:gd name="T5" fmla="*/ 41 h 113"/>
                <a:gd name="T6" fmla="*/ 717 w 735"/>
                <a:gd name="T7" fmla="*/ 51 h 113"/>
                <a:gd name="T8" fmla="*/ 706 w 735"/>
                <a:gd name="T9" fmla="*/ 60 h 113"/>
                <a:gd name="T10" fmla="*/ 696 w 735"/>
                <a:gd name="T11" fmla="*/ 70 h 113"/>
                <a:gd name="T12" fmla="*/ 683 w 735"/>
                <a:gd name="T13" fmla="*/ 77 h 113"/>
                <a:gd name="T14" fmla="*/ 670 w 735"/>
                <a:gd name="T15" fmla="*/ 85 h 113"/>
                <a:gd name="T16" fmla="*/ 655 w 735"/>
                <a:gd name="T17" fmla="*/ 88 h 113"/>
                <a:gd name="T18" fmla="*/ 613 w 735"/>
                <a:gd name="T19" fmla="*/ 100 h 113"/>
                <a:gd name="T20" fmla="*/ 575 w 735"/>
                <a:gd name="T21" fmla="*/ 102 h 113"/>
                <a:gd name="T22" fmla="*/ 536 w 735"/>
                <a:gd name="T23" fmla="*/ 96 h 113"/>
                <a:gd name="T24" fmla="*/ 499 w 735"/>
                <a:gd name="T25" fmla="*/ 87 h 113"/>
                <a:gd name="T26" fmla="*/ 463 w 735"/>
                <a:gd name="T27" fmla="*/ 75 h 113"/>
                <a:gd name="T28" fmla="*/ 424 w 735"/>
                <a:gd name="T29" fmla="*/ 68 h 113"/>
                <a:gd name="T30" fmla="*/ 386 w 735"/>
                <a:gd name="T31" fmla="*/ 66 h 113"/>
                <a:gd name="T32" fmla="*/ 342 w 735"/>
                <a:gd name="T33" fmla="*/ 71 h 113"/>
                <a:gd name="T34" fmla="*/ 305 w 735"/>
                <a:gd name="T35" fmla="*/ 85 h 113"/>
                <a:gd name="T36" fmla="*/ 264 w 735"/>
                <a:gd name="T37" fmla="*/ 96 h 113"/>
                <a:gd name="T38" fmla="*/ 223 w 735"/>
                <a:gd name="T39" fmla="*/ 105 h 113"/>
                <a:gd name="T40" fmla="*/ 179 w 735"/>
                <a:gd name="T41" fmla="*/ 109 h 113"/>
                <a:gd name="T42" fmla="*/ 135 w 735"/>
                <a:gd name="T43" fmla="*/ 113 h 113"/>
                <a:gd name="T44" fmla="*/ 91 w 735"/>
                <a:gd name="T45" fmla="*/ 113 h 113"/>
                <a:gd name="T46" fmla="*/ 44 w 735"/>
                <a:gd name="T47" fmla="*/ 111 h 113"/>
                <a:gd name="T48" fmla="*/ 0 w 735"/>
                <a:gd name="T49" fmla="*/ 107 h 113"/>
                <a:gd name="T50" fmla="*/ 47 w 735"/>
                <a:gd name="T51" fmla="*/ 102 h 113"/>
                <a:gd name="T52" fmla="*/ 93 w 735"/>
                <a:gd name="T53" fmla="*/ 90 h 113"/>
                <a:gd name="T54" fmla="*/ 135 w 735"/>
                <a:gd name="T55" fmla="*/ 77 h 113"/>
                <a:gd name="T56" fmla="*/ 176 w 735"/>
                <a:gd name="T57" fmla="*/ 62 h 113"/>
                <a:gd name="T58" fmla="*/ 217 w 735"/>
                <a:gd name="T59" fmla="*/ 45 h 113"/>
                <a:gd name="T60" fmla="*/ 259 w 735"/>
                <a:gd name="T61" fmla="*/ 28 h 113"/>
                <a:gd name="T62" fmla="*/ 300 w 735"/>
                <a:gd name="T63" fmla="*/ 13 h 113"/>
                <a:gd name="T64" fmla="*/ 342 w 735"/>
                <a:gd name="T65" fmla="*/ 0 h 113"/>
                <a:gd name="T66" fmla="*/ 391 w 735"/>
                <a:gd name="T67" fmla="*/ 6 h 113"/>
                <a:gd name="T68" fmla="*/ 440 w 735"/>
                <a:gd name="T69" fmla="*/ 13 h 113"/>
                <a:gd name="T70" fmla="*/ 489 w 735"/>
                <a:gd name="T71" fmla="*/ 23 h 113"/>
                <a:gd name="T72" fmla="*/ 538 w 735"/>
                <a:gd name="T73" fmla="*/ 32 h 113"/>
                <a:gd name="T74" fmla="*/ 587 w 735"/>
                <a:gd name="T75" fmla="*/ 40 h 113"/>
                <a:gd name="T76" fmla="*/ 637 w 735"/>
                <a:gd name="T77" fmla="*/ 41 h 113"/>
                <a:gd name="T78" fmla="*/ 686 w 735"/>
                <a:gd name="T79" fmla="*/ 36 h 113"/>
                <a:gd name="T80" fmla="*/ 735 w 735"/>
                <a:gd name="T81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113">
                  <a:moveTo>
                    <a:pt x="735" y="21"/>
                  </a:moveTo>
                  <a:lnTo>
                    <a:pt x="730" y="30"/>
                  </a:lnTo>
                  <a:lnTo>
                    <a:pt x="725" y="41"/>
                  </a:lnTo>
                  <a:lnTo>
                    <a:pt x="717" y="51"/>
                  </a:lnTo>
                  <a:lnTo>
                    <a:pt x="706" y="60"/>
                  </a:lnTo>
                  <a:lnTo>
                    <a:pt x="696" y="70"/>
                  </a:lnTo>
                  <a:lnTo>
                    <a:pt x="683" y="77"/>
                  </a:lnTo>
                  <a:lnTo>
                    <a:pt x="670" y="85"/>
                  </a:lnTo>
                  <a:lnTo>
                    <a:pt x="655" y="88"/>
                  </a:lnTo>
                  <a:lnTo>
                    <a:pt x="613" y="100"/>
                  </a:lnTo>
                  <a:lnTo>
                    <a:pt x="575" y="102"/>
                  </a:lnTo>
                  <a:lnTo>
                    <a:pt x="536" y="96"/>
                  </a:lnTo>
                  <a:lnTo>
                    <a:pt x="499" y="87"/>
                  </a:lnTo>
                  <a:lnTo>
                    <a:pt x="463" y="75"/>
                  </a:lnTo>
                  <a:lnTo>
                    <a:pt x="424" y="68"/>
                  </a:lnTo>
                  <a:lnTo>
                    <a:pt x="386" y="66"/>
                  </a:lnTo>
                  <a:lnTo>
                    <a:pt x="342" y="71"/>
                  </a:lnTo>
                  <a:lnTo>
                    <a:pt x="305" y="85"/>
                  </a:lnTo>
                  <a:lnTo>
                    <a:pt x="264" y="96"/>
                  </a:lnTo>
                  <a:lnTo>
                    <a:pt x="223" y="105"/>
                  </a:lnTo>
                  <a:lnTo>
                    <a:pt x="179" y="109"/>
                  </a:lnTo>
                  <a:lnTo>
                    <a:pt x="135" y="113"/>
                  </a:lnTo>
                  <a:lnTo>
                    <a:pt x="91" y="113"/>
                  </a:lnTo>
                  <a:lnTo>
                    <a:pt x="44" y="111"/>
                  </a:lnTo>
                  <a:lnTo>
                    <a:pt x="0" y="107"/>
                  </a:lnTo>
                  <a:lnTo>
                    <a:pt x="47" y="102"/>
                  </a:lnTo>
                  <a:lnTo>
                    <a:pt x="93" y="90"/>
                  </a:lnTo>
                  <a:lnTo>
                    <a:pt x="135" y="77"/>
                  </a:lnTo>
                  <a:lnTo>
                    <a:pt x="176" y="62"/>
                  </a:lnTo>
                  <a:lnTo>
                    <a:pt x="217" y="45"/>
                  </a:lnTo>
                  <a:lnTo>
                    <a:pt x="259" y="28"/>
                  </a:lnTo>
                  <a:lnTo>
                    <a:pt x="300" y="13"/>
                  </a:lnTo>
                  <a:lnTo>
                    <a:pt x="342" y="0"/>
                  </a:lnTo>
                  <a:lnTo>
                    <a:pt x="391" y="6"/>
                  </a:lnTo>
                  <a:lnTo>
                    <a:pt x="440" y="13"/>
                  </a:lnTo>
                  <a:lnTo>
                    <a:pt x="489" y="23"/>
                  </a:lnTo>
                  <a:lnTo>
                    <a:pt x="538" y="32"/>
                  </a:lnTo>
                  <a:lnTo>
                    <a:pt x="587" y="40"/>
                  </a:lnTo>
                  <a:lnTo>
                    <a:pt x="637" y="41"/>
                  </a:lnTo>
                  <a:lnTo>
                    <a:pt x="686" y="36"/>
                  </a:lnTo>
                  <a:lnTo>
                    <a:pt x="73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2" name="Freeform 141"/>
            <p:cNvSpPr>
              <a:spLocks/>
            </p:cNvSpPr>
            <p:nvPr/>
          </p:nvSpPr>
          <p:spPr bwMode="auto">
            <a:xfrm>
              <a:off x="2714625" y="4760913"/>
              <a:ext cx="419100" cy="147637"/>
            </a:xfrm>
            <a:custGeom>
              <a:avLst/>
              <a:gdLst>
                <a:gd name="T0" fmla="*/ 259 w 264"/>
                <a:gd name="T1" fmla="*/ 0 h 93"/>
                <a:gd name="T2" fmla="*/ 262 w 264"/>
                <a:gd name="T3" fmla="*/ 15 h 93"/>
                <a:gd name="T4" fmla="*/ 264 w 264"/>
                <a:gd name="T5" fmla="*/ 28 h 93"/>
                <a:gd name="T6" fmla="*/ 264 w 264"/>
                <a:gd name="T7" fmla="*/ 43 h 93"/>
                <a:gd name="T8" fmla="*/ 259 w 264"/>
                <a:gd name="T9" fmla="*/ 58 h 93"/>
                <a:gd name="T10" fmla="*/ 249 w 264"/>
                <a:gd name="T11" fmla="*/ 63 h 93"/>
                <a:gd name="T12" fmla="*/ 236 w 264"/>
                <a:gd name="T13" fmla="*/ 69 h 93"/>
                <a:gd name="T14" fmla="*/ 226 w 264"/>
                <a:gd name="T15" fmla="*/ 75 h 93"/>
                <a:gd name="T16" fmla="*/ 213 w 264"/>
                <a:gd name="T17" fmla="*/ 80 h 93"/>
                <a:gd name="T18" fmla="*/ 200 w 264"/>
                <a:gd name="T19" fmla="*/ 86 h 93"/>
                <a:gd name="T20" fmla="*/ 187 w 264"/>
                <a:gd name="T21" fmla="*/ 90 h 93"/>
                <a:gd name="T22" fmla="*/ 174 w 264"/>
                <a:gd name="T23" fmla="*/ 93 h 93"/>
                <a:gd name="T24" fmla="*/ 158 w 264"/>
                <a:gd name="T25" fmla="*/ 93 h 93"/>
                <a:gd name="T26" fmla="*/ 138 w 264"/>
                <a:gd name="T27" fmla="*/ 92 h 93"/>
                <a:gd name="T28" fmla="*/ 117 w 264"/>
                <a:gd name="T29" fmla="*/ 88 h 93"/>
                <a:gd name="T30" fmla="*/ 99 w 264"/>
                <a:gd name="T31" fmla="*/ 84 h 93"/>
                <a:gd name="T32" fmla="*/ 78 w 264"/>
                <a:gd name="T33" fmla="*/ 80 h 93"/>
                <a:gd name="T34" fmla="*/ 60 w 264"/>
                <a:gd name="T35" fmla="*/ 75 h 93"/>
                <a:gd name="T36" fmla="*/ 39 w 264"/>
                <a:gd name="T37" fmla="*/ 69 h 93"/>
                <a:gd name="T38" fmla="*/ 21 w 264"/>
                <a:gd name="T39" fmla="*/ 63 h 93"/>
                <a:gd name="T40" fmla="*/ 0 w 264"/>
                <a:gd name="T41" fmla="*/ 58 h 93"/>
                <a:gd name="T42" fmla="*/ 13 w 264"/>
                <a:gd name="T43" fmla="*/ 52 h 93"/>
                <a:gd name="T44" fmla="*/ 32 w 264"/>
                <a:gd name="T45" fmla="*/ 48 h 93"/>
                <a:gd name="T46" fmla="*/ 50 w 264"/>
                <a:gd name="T47" fmla="*/ 46 h 93"/>
                <a:gd name="T48" fmla="*/ 70 w 264"/>
                <a:gd name="T49" fmla="*/ 46 h 93"/>
                <a:gd name="T50" fmla="*/ 88 w 264"/>
                <a:gd name="T51" fmla="*/ 46 h 93"/>
                <a:gd name="T52" fmla="*/ 109 w 264"/>
                <a:gd name="T53" fmla="*/ 46 h 93"/>
                <a:gd name="T54" fmla="*/ 127 w 264"/>
                <a:gd name="T55" fmla="*/ 46 h 93"/>
                <a:gd name="T56" fmla="*/ 145 w 264"/>
                <a:gd name="T57" fmla="*/ 43 h 93"/>
                <a:gd name="T58" fmla="*/ 161 w 264"/>
                <a:gd name="T59" fmla="*/ 37 h 93"/>
                <a:gd name="T60" fmla="*/ 174 w 264"/>
                <a:gd name="T61" fmla="*/ 31 h 93"/>
                <a:gd name="T62" fmla="*/ 187 w 264"/>
                <a:gd name="T63" fmla="*/ 22 h 93"/>
                <a:gd name="T64" fmla="*/ 200 w 264"/>
                <a:gd name="T65" fmla="*/ 15 h 93"/>
                <a:gd name="T66" fmla="*/ 213 w 264"/>
                <a:gd name="T67" fmla="*/ 7 h 93"/>
                <a:gd name="T68" fmla="*/ 226 w 264"/>
                <a:gd name="T69" fmla="*/ 1 h 93"/>
                <a:gd name="T70" fmla="*/ 241 w 264"/>
                <a:gd name="T71" fmla="*/ 0 h 93"/>
                <a:gd name="T72" fmla="*/ 259 w 264"/>
                <a:gd name="T7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93">
                  <a:moveTo>
                    <a:pt x="259" y="0"/>
                  </a:moveTo>
                  <a:lnTo>
                    <a:pt x="262" y="15"/>
                  </a:lnTo>
                  <a:lnTo>
                    <a:pt x="264" y="28"/>
                  </a:lnTo>
                  <a:lnTo>
                    <a:pt x="264" y="43"/>
                  </a:lnTo>
                  <a:lnTo>
                    <a:pt x="259" y="58"/>
                  </a:lnTo>
                  <a:lnTo>
                    <a:pt x="249" y="63"/>
                  </a:lnTo>
                  <a:lnTo>
                    <a:pt x="236" y="69"/>
                  </a:lnTo>
                  <a:lnTo>
                    <a:pt x="226" y="75"/>
                  </a:lnTo>
                  <a:lnTo>
                    <a:pt x="213" y="80"/>
                  </a:lnTo>
                  <a:lnTo>
                    <a:pt x="200" y="86"/>
                  </a:lnTo>
                  <a:lnTo>
                    <a:pt x="187" y="90"/>
                  </a:lnTo>
                  <a:lnTo>
                    <a:pt x="174" y="93"/>
                  </a:lnTo>
                  <a:lnTo>
                    <a:pt x="158" y="93"/>
                  </a:lnTo>
                  <a:lnTo>
                    <a:pt x="138" y="92"/>
                  </a:lnTo>
                  <a:lnTo>
                    <a:pt x="117" y="88"/>
                  </a:lnTo>
                  <a:lnTo>
                    <a:pt x="99" y="84"/>
                  </a:lnTo>
                  <a:lnTo>
                    <a:pt x="78" y="80"/>
                  </a:lnTo>
                  <a:lnTo>
                    <a:pt x="60" y="75"/>
                  </a:lnTo>
                  <a:lnTo>
                    <a:pt x="39" y="69"/>
                  </a:lnTo>
                  <a:lnTo>
                    <a:pt x="21" y="63"/>
                  </a:lnTo>
                  <a:lnTo>
                    <a:pt x="0" y="58"/>
                  </a:lnTo>
                  <a:lnTo>
                    <a:pt x="13" y="52"/>
                  </a:lnTo>
                  <a:lnTo>
                    <a:pt x="32" y="48"/>
                  </a:lnTo>
                  <a:lnTo>
                    <a:pt x="50" y="46"/>
                  </a:lnTo>
                  <a:lnTo>
                    <a:pt x="70" y="46"/>
                  </a:lnTo>
                  <a:lnTo>
                    <a:pt x="88" y="46"/>
                  </a:lnTo>
                  <a:lnTo>
                    <a:pt x="109" y="46"/>
                  </a:lnTo>
                  <a:lnTo>
                    <a:pt x="127" y="46"/>
                  </a:lnTo>
                  <a:lnTo>
                    <a:pt x="145" y="43"/>
                  </a:lnTo>
                  <a:lnTo>
                    <a:pt x="161" y="37"/>
                  </a:lnTo>
                  <a:lnTo>
                    <a:pt x="174" y="31"/>
                  </a:lnTo>
                  <a:lnTo>
                    <a:pt x="187" y="22"/>
                  </a:lnTo>
                  <a:lnTo>
                    <a:pt x="200" y="15"/>
                  </a:lnTo>
                  <a:lnTo>
                    <a:pt x="213" y="7"/>
                  </a:lnTo>
                  <a:lnTo>
                    <a:pt x="226" y="1"/>
                  </a:lnTo>
                  <a:lnTo>
                    <a:pt x="241" y="0"/>
                  </a:lnTo>
                  <a:lnTo>
                    <a:pt x="2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5" name="Freeform 142"/>
            <p:cNvSpPr>
              <a:spLocks/>
            </p:cNvSpPr>
            <p:nvPr/>
          </p:nvSpPr>
          <p:spPr bwMode="auto">
            <a:xfrm>
              <a:off x="7164388" y="4852988"/>
              <a:ext cx="1074737" cy="122237"/>
            </a:xfrm>
            <a:custGeom>
              <a:avLst/>
              <a:gdLst>
                <a:gd name="T0" fmla="*/ 677 w 677"/>
                <a:gd name="T1" fmla="*/ 62 h 77"/>
                <a:gd name="T2" fmla="*/ 633 w 677"/>
                <a:gd name="T3" fmla="*/ 73 h 77"/>
                <a:gd name="T4" fmla="*/ 592 w 677"/>
                <a:gd name="T5" fmla="*/ 73 h 77"/>
                <a:gd name="T6" fmla="*/ 553 w 677"/>
                <a:gd name="T7" fmla="*/ 65 h 77"/>
                <a:gd name="T8" fmla="*/ 512 w 677"/>
                <a:gd name="T9" fmla="*/ 56 h 77"/>
                <a:gd name="T10" fmla="*/ 473 w 677"/>
                <a:gd name="T11" fmla="*/ 47 h 77"/>
                <a:gd name="T12" fmla="*/ 434 w 677"/>
                <a:gd name="T13" fmla="*/ 45 h 77"/>
                <a:gd name="T14" fmla="*/ 395 w 677"/>
                <a:gd name="T15" fmla="*/ 50 h 77"/>
                <a:gd name="T16" fmla="*/ 357 w 677"/>
                <a:gd name="T17" fmla="*/ 71 h 77"/>
                <a:gd name="T18" fmla="*/ 310 w 677"/>
                <a:gd name="T19" fmla="*/ 77 h 77"/>
                <a:gd name="T20" fmla="*/ 266 w 677"/>
                <a:gd name="T21" fmla="*/ 77 h 77"/>
                <a:gd name="T22" fmla="*/ 219 w 677"/>
                <a:gd name="T23" fmla="*/ 77 h 77"/>
                <a:gd name="T24" fmla="*/ 176 w 677"/>
                <a:gd name="T25" fmla="*/ 73 h 77"/>
                <a:gd name="T26" fmla="*/ 132 w 677"/>
                <a:gd name="T27" fmla="*/ 67 h 77"/>
                <a:gd name="T28" fmla="*/ 88 w 677"/>
                <a:gd name="T29" fmla="*/ 64 h 77"/>
                <a:gd name="T30" fmla="*/ 44 w 677"/>
                <a:gd name="T31" fmla="*/ 60 h 77"/>
                <a:gd name="T32" fmla="*/ 0 w 677"/>
                <a:gd name="T33" fmla="*/ 56 h 77"/>
                <a:gd name="T34" fmla="*/ 0 w 677"/>
                <a:gd name="T35" fmla="*/ 50 h 77"/>
                <a:gd name="T36" fmla="*/ 28 w 677"/>
                <a:gd name="T37" fmla="*/ 52 h 77"/>
                <a:gd name="T38" fmla="*/ 54 w 677"/>
                <a:gd name="T39" fmla="*/ 52 h 77"/>
                <a:gd name="T40" fmla="*/ 82 w 677"/>
                <a:gd name="T41" fmla="*/ 52 h 77"/>
                <a:gd name="T42" fmla="*/ 111 w 677"/>
                <a:gd name="T43" fmla="*/ 52 h 77"/>
                <a:gd name="T44" fmla="*/ 137 w 677"/>
                <a:gd name="T45" fmla="*/ 52 h 77"/>
                <a:gd name="T46" fmla="*/ 165 w 677"/>
                <a:gd name="T47" fmla="*/ 50 h 77"/>
                <a:gd name="T48" fmla="*/ 194 w 677"/>
                <a:gd name="T49" fmla="*/ 49 h 77"/>
                <a:gd name="T50" fmla="*/ 222 w 677"/>
                <a:gd name="T51" fmla="*/ 45 h 77"/>
                <a:gd name="T52" fmla="*/ 248 w 677"/>
                <a:gd name="T53" fmla="*/ 43 h 77"/>
                <a:gd name="T54" fmla="*/ 274 w 677"/>
                <a:gd name="T55" fmla="*/ 39 h 77"/>
                <a:gd name="T56" fmla="*/ 302 w 677"/>
                <a:gd name="T57" fmla="*/ 34 h 77"/>
                <a:gd name="T58" fmla="*/ 328 w 677"/>
                <a:gd name="T59" fmla="*/ 28 h 77"/>
                <a:gd name="T60" fmla="*/ 354 w 677"/>
                <a:gd name="T61" fmla="*/ 22 h 77"/>
                <a:gd name="T62" fmla="*/ 377 w 677"/>
                <a:gd name="T63" fmla="*/ 17 h 77"/>
                <a:gd name="T64" fmla="*/ 403 w 677"/>
                <a:gd name="T65" fmla="*/ 7 h 77"/>
                <a:gd name="T66" fmla="*/ 426 w 677"/>
                <a:gd name="T67" fmla="*/ 0 h 77"/>
                <a:gd name="T68" fmla="*/ 463 w 677"/>
                <a:gd name="T69" fmla="*/ 0 h 77"/>
                <a:gd name="T70" fmla="*/ 494 w 677"/>
                <a:gd name="T71" fmla="*/ 5 h 77"/>
                <a:gd name="T72" fmla="*/ 525 w 677"/>
                <a:gd name="T73" fmla="*/ 15 h 77"/>
                <a:gd name="T74" fmla="*/ 553 w 677"/>
                <a:gd name="T75" fmla="*/ 28 h 77"/>
                <a:gd name="T76" fmla="*/ 582 w 677"/>
                <a:gd name="T77" fmla="*/ 41 h 77"/>
                <a:gd name="T78" fmla="*/ 610 w 677"/>
                <a:gd name="T79" fmla="*/ 52 h 77"/>
                <a:gd name="T80" fmla="*/ 644 w 677"/>
                <a:gd name="T81" fmla="*/ 60 h 77"/>
                <a:gd name="T82" fmla="*/ 677 w 677"/>
                <a:gd name="T83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77">
                  <a:moveTo>
                    <a:pt x="677" y="62"/>
                  </a:moveTo>
                  <a:lnTo>
                    <a:pt x="633" y="73"/>
                  </a:lnTo>
                  <a:lnTo>
                    <a:pt x="592" y="73"/>
                  </a:lnTo>
                  <a:lnTo>
                    <a:pt x="553" y="65"/>
                  </a:lnTo>
                  <a:lnTo>
                    <a:pt x="512" y="56"/>
                  </a:lnTo>
                  <a:lnTo>
                    <a:pt x="473" y="47"/>
                  </a:lnTo>
                  <a:lnTo>
                    <a:pt x="434" y="45"/>
                  </a:lnTo>
                  <a:lnTo>
                    <a:pt x="395" y="50"/>
                  </a:lnTo>
                  <a:lnTo>
                    <a:pt x="357" y="71"/>
                  </a:lnTo>
                  <a:lnTo>
                    <a:pt x="310" y="77"/>
                  </a:lnTo>
                  <a:lnTo>
                    <a:pt x="266" y="77"/>
                  </a:lnTo>
                  <a:lnTo>
                    <a:pt x="219" y="77"/>
                  </a:lnTo>
                  <a:lnTo>
                    <a:pt x="176" y="73"/>
                  </a:lnTo>
                  <a:lnTo>
                    <a:pt x="132" y="67"/>
                  </a:lnTo>
                  <a:lnTo>
                    <a:pt x="88" y="64"/>
                  </a:lnTo>
                  <a:lnTo>
                    <a:pt x="44" y="60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28" y="52"/>
                  </a:lnTo>
                  <a:lnTo>
                    <a:pt x="54" y="52"/>
                  </a:lnTo>
                  <a:lnTo>
                    <a:pt x="82" y="52"/>
                  </a:lnTo>
                  <a:lnTo>
                    <a:pt x="111" y="52"/>
                  </a:lnTo>
                  <a:lnTo>
                    <a:pt x="137" y="52"/>
                  </a:lnTo>
                  <a:lnTo>
                    <a:pt x="165" y="50"/>
                  </a:lnTo>
                  <a:lnTo>
                    <a:pt x="194" y="49"/>
                  </a:lnTo>
                  <a:lnTo>
                    <a:pt x="222" y="45"/>
                  </a:lnTo>
                  <a:lnTo>
                    <a:pt x="248" y="43"/>
                  </a:lnTo>
                  <a:lnTo>
                    <a:pt x="274" y="39"/>
                  </a:lnTo>
                  <a:lnTo>
                    <a:pt x="302" y="34"/>
                  </a:lnTo>
                  <a:lnTo>
                    <a:pt x="328" y="28"/>
                  </a:lnTo>
                  <a:lnTo>
                    <a:pt x="354" y="22"/>
                  </a:lnTo>
                  <a:lnTo>
                    <a:pt x="377" y="17"/>
                  </a:lnTo>
                  <a:lnTo>
                    <a:pt x="403" y="7"/>
                  </a:lnTo>
                  <a:lnTo>
                    <a:pt x="426" y="0"/>
                  </a:lnTo>
                  <a:lnTo>
                    <a:pt x="463" y="0"/>
                  </a:lnTo>
                  <a:lnTo>
                    <a:pt x="494" y="5"/>
                  </a:lnTo>
                  <a:lnTo>
                    <a:pt x="525" y="15"/>
                  </a:lnTo>
                  <a:lnTo>
                    <a:pt x="553" y="28"/>
                  </a:lnTo>
                  <a:lnTo>
                    <a:pt x="582" y="41"/>
                  </a:lnTo>
                  <a:lnTo>
                    <a:pt x="610" y="52"/>
                  </a:lnTo>
                  <a:lnTo>
                    <a:pt x="644" y="60"/>
                  </a:lnTo>
                  <a:lnTo>
                    <a:pt x="677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6" name="Freeform 143"/>
            <p:cNvSpPr>
              <a:spLocks/>
            </p:cNvSpPr>
            <p:nvPr/>
          </p:nvSpPr>
          <p:spPr bwMode="auto">
            <a:xfrm>
              <a:off x="5919788" y="5030788"/>
              <a:ext cx="1573212" cy="122237"/>
            </a:xfrm>
            <a:custGeom>
              <a:avLst/>
              <a:gdLst>
                <a:gd name="T0" fmla="*/ 755 w 991"/>
                <a:gd name="T1" fmla="*/ 30 h 77"/>
                <a:gd name="T2" fmla="*/ 784 w 991"/>
                <a:gd name="T3" fmla="*/ 38 h 77"/>
                <a:gd name="T4" fmla="*/ 812 w 991"/>
                <a:gd name="T5" fmla="*/ 44 h 77"/>
                <a:gd name="T6" fmla="*/ 840 w 991"/>
                <a:gd name="T7" fmla="*/ 49 h 77"/>
                <a:gd name="T8" fmla="*/ 869 w 991"/>
                <a:gd name="T9" fmla="*/ 51 h 77"/>
                <a:gd name="T10" fmla="*/ 900 w 991"/>
                <a:gd name="T11" fmla="*/ 55 h 77"/>
                <a:gd name="T12" fmla="*/ 928 w 991"/>
                <a:gd name="T13" fmla="*/ 55 h 77"/>
                <a:gd name="T14" fmla="*/ 960 w 991"/>
                <a:gd name="T15" fmla="*/ 57 h 77"/>
                <a:gd name="T16" fmla="*/ 991 w 991"/>
                <a:gd name="T17" fmla="*/ 57 h 77"/>
                <a:gd name="T18" fmla="*/ 926 w 991"/>
                <a:gd name="T19" fmla="*/ 68 h 77"/>
                <a:gd name="T20" fmla="*/ 864 w 991"/>
                <a:gd name="T21" fmla="*/ 76 h 77"/>
                <a:gd name="T22" fmla="*/ 802 w 991"/>
                <a:gd name="T23" fmla="*/ 77 h 77"/>
                <a:gd name="T24" fmla="*/ 740 w 991"/>
                <a:gd name="T25" fmla="*/ 77 h 77"/>
                <a:gd name="T26" fmla="*/ 677 w 991"/>
                <a:gd name="T27" fmla="*/ 76 h 77"/>
                <a:gd name="T28" fmla="*/ 618 w 991"/>
                <a:gd name="T29" fmla="*/ 70 h 77"/>
                <a:gd name="T30" fmla="*/ 556 w 991"/>
                <a:gd name="T31" fmla="*/ 62 h 77"/>
                <a:gd name="T32" fmla="*/ 496 w 991"/>
                <a:gd name="T33" fmla="*/ 55 h 77"/>
                <a:gd name="T34" fmla="*/ 437 w 991"/>
                <a:gd name="T35" fmla="*/ 47 h 77"/>
                <a:gd name="T36" fmla="*/ 377 w 991"/>
                <a:gd name="T37" fmla="*/ 38 h 77"/>
                <a:gd name="T38" fmla="*/ 315 w 991"/>
                <a:gd name="T39" fmla="*/ 30 h 77"/>
                <a:gd name="T40" fmla="*/ 253 w 991"/>
                <a:gd name="T41" fmla="*/ 23 h 77"/>
                <a:gd name="T42" fmla="*/ 191 w 991"/>
                <a:gd name="T43" fmla="*/ 17 h 77"/>
                <a:gd name="T44" fmla="*/ 129 w 991"/>
                <a:gd name="T45" fmla="*/ 14 h 77"/>
                <a:gd name="T46" fmla="*/ 64 w 991"/>
                <a:gd name="T47" fmla="*/ 14 h 77"/>
                <a:gd name="T48" fmla="*/ 0 w 991"/>
                <a:gd name="T49" fmla="*/ 15 h 77"/>
                <a:gd name="T50" fmla="*/ 36 w 991"/>
                <a:gd name="T51" fmla="*/ 8 h 77"/>
                <a:gd name="T52" fmla="*/ 75 w 991"/>
                <a:gd name="T53" fmla="*/ 2 h 77"/>
                <a:gd name="T54" fmla="*/ 113 w 991"/>
                <a:gd name="T55" fmla="*/ 0 h 77"/>
                <a:gd name="T56" fmla="*/ 150 w 991"/>
                <a:gd name="T57" fmla="*/ 0 h 77"/>
                <a:gd name="T58" fmla="*/ 188 w 991"/>
                <a:gd name="T59" fmla="*/ 0 h 77"/>
                <a:gd name="T60" fmla="*/ 230 w 991"/>
                <a:gd name="T61" fmla="*/ 2 h 77"/>
                <a:gd name="T62" fmla="*/ 269 w 991"/>
                <a:gd name="T63" fmla="*/ 4 h 77"/>
                <a:gd name="T64" fmla="*/ 308 w 991"/>
                <a:gd name="T65" fmla="*/ 8 h 77"/>
                <a:gd name="T66" fmla="*/ 349 w 991"/>
                <a:gd name="T67" fmla="*/ 12 h 77"/>
                <a:gd name="T68" fmla="*/ 388 w 991"/>
                <a:gd name="T69" fmla="*/ 15 h 77"/>
                <a:gd name="T70" fmla="*/ 429 w 991"/>
                <a:gd name="T71" fmla="*/ 17 h 77"/>
                <a:gd name="T72" fmla="*/ 471 w 991"/>
                <a:gd name="T73" fmla="*/ 19 h 77"/>
                <a:gd name="T74" fmla="*/ 509 w 991"/>
                <a:gd name="T75" fmla="*/ 19 h 77"/>
                <a:gd name="T76" fmla="*/ 551 w 991"/>
                <a:gd name="T77" fmla="*/ 19 h 77"/>
                <a:gd name="T78" fmla="*/ 592 w 991"/>
                <a:gd name="T79" fmla="*/ 17 h 77"/>
                <a:gd name="T80" fmla="*/ 634 w 991"/>
                <a:gd name="T81" fmla="*/ 12 h 77"/>
                <a:gd name="T82" fmla="*/ 755 w 991"/>
                <a:gd name="T83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91" h="77">
                  <a:moveTo>
                    <a:pt x="755" y="30"/>
                  </a:moveTo>
                  <a:lnTo>
                    <a:pt x="784" y="38"/>
                  </a:lnTo>
                  <a:lnTo>
                    <a:pt x="812" y="44"/>
                  </a:lnTo>
                  <a:lnTo>
                    <a:pt x="840" y="49"/>
                  </a:lnTo>
                  <a:lnTo>
                    <a:pt x="869" y="51"/>
                  </a:lnTo>
                  <a:lnTo>
                    <a:pt x="900" y="55"/>
                  </a:lnTo>
                  <a:lnTo>
                    <a:pt x="928" y="55"/>
                  </a:lnTo>
                  <a:lnTo>
                    <a:pt x="960" y="57"/>
                  </a:lnTo>
                  <a:lnTo>
                    <a:pt x="991" y="57"/>
                  </a:lnTo>
                  <a:lnTo>
                    <a:pt x="926" y="68"/>
                  </a:lnTo>
                  <a:lnTo>
                    <a:pt x="864" y="76"/>
                  </a:lnTo>
                  <a:lnTo>
                    <a:pt x="802" y="77"/>
                  </a:lnTo>
                  <a:lnTo>
                    <a:pt x="740" y="77"/>
                  </a:lnTo>
                  <a:lnTo>
                    <a:pt x="677" y="76"/>
                  </a:lnTo>
                  <a:lnTo>
                    <a:pt x="618" y="70"/>
                  </a:lnTo>
                  <a:lnTo>
                    <a:pt x="556" y="62"/>
                  </a:lnTo>
                  <a:lnTo>
                    <a:pt x="496" y="55"/>
                  </a:lnTo>
                  <a:lnTo>
                    <a:pt x="437" y="47"/>
                  </a:lnTo>
                  <a:lnTo>
                    <a:pt x="377" y="38"/>
                  </a:lnTo>
                  <a:lnTo>
                    <a:pt x="315" y="30"/>
                  </a:lnTo>
                  <a:lnTo>
                    <a:pt x="253" y="23"/>
                  </a:lnTo>
                  <a:lnTo>
                    <a:pt x="191" y="17"/>
                  </a:lnTo>
                  <a:lnTo>
                    <a:pt x="129" y="14"/>
                  </a:lnTo>
                  <a:lnTo>
                    <a:pt x="64" y="14"/>
                  </a:lnTo>
                  <a:lnTo>
                    <a:pt x="0" y="15"/>
                  </a:lnTo>
                  <a:lnTo>
                    <a:pt x="36" y="8"/>
                  </a:lnTo>
                  <a:lnTo>
                    <a:pt x="75" y="2"/>
                  </a:lnTo>
                  <a:lnTo>
                    <a:pt x="113" y="0"/>
                  </a:lnTo>
                  <a:lnTo>
                    <a:pt x="150" y="0"/>
                  </a:lnTo>
                  <a:lnTo>
                    <a:pt x="188" y="0"/>
                  </a:lnTo>
                  <a:lnTo>
                    <a:pt x="230" y="2"/>
                  </a:lnTo>
                  <a:lnTo>
                    <a:pt x="269" y="4"/>
                  </a:lnTo>
                  <a:lnTo>
                    <a:pt x="308" y="8"/>
                  </a:lnTo>
                  <a:lnTo>
                    <a:pt x="349" y="12"/>
                  </a:lnTo>
                  <a:lnTo>
                    <a:pt x="388" y="15"/>
                  </a:lnTo>
                  <a:lnTo>
                    <a:pt x="429" y="17"/>
                  </a:lnTo>
                  <a:lnTo>
                    <a:pt x="471" y="19"/>
                  </a:lnTo>
                  <a:lnTo>
                    <a:pt x="509" y="19"/>
                  </a:lnTo>
                  <a:lnTo>
                    <a:pt x="551" y="19"/>
                  </a:lnTo>
                  <a:lnTo>
                    <a:pt x="592" y="17"/>
                  </a:lnTo>
                  <a:lnTo>
                    <a:pt x="634" y="12"/>
                  </a:lnTo>
                  <a:lnTo>
                    <a:pt x="75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7" name="Freeform 144"/>
            <p:cNvSpPr>
              <a:spLocks/>
            </p:cNvSpPr>
            <p:nvPr/>
          </p:nvSpPr>
          <p:spPr bwMode="auto">
            <a:xfrm>
              <a:off x="2944813" y="5078413"/>
              <a:ext cx="431800" cy="122237"/>
            </a:xfrm>
            <a:custGeom>
              <a:avLst/>
              <a:gdLst>
                <a:gd name="T0" fmla="*/ 272 w 272"/>
                <a:gd name="T1" fmla="*/ 70 h 77"/>
                <a:gd name="T2" fmla="*/ 238 w 272"/>
                <a:gd name="T3" fmla="*/ 70 h 77"/>
                <a:gd name="T4" fmla="*/ 200 w 272"/>
                <a:gd name="T5" fmla="*/ 74 h 77"/>
                <a:gd name="T6" fmla="*/ 163 w 272"/>
                <a:gd name="T7" fmla="*/ 76 h 77"/>
                <a:gd name="T8" fmla="*/ 125 w 272"/>
                <a:gd name="T9" fmla="*/ 77 h 77"/>
                <a:gd name="T10" fmla="*/ 88 w 272"/>
                <a:gd name="T11" fmla="*/ 76 h 77"/>
                <a:gd name="T12" fmla="*/ 55 w 272"/>
                <a:gd name="T13" fmla="*/ 70 h 77"/>
                <a:gd name="T14" fmla="*/ 26 w 272"/>
                <a:gd name="T15" fmla="*/ 57 h 77"/>
                <a:gd name="T16" fmla="*/ 0 w 272"/>
                <a:gd name="T17" fmla="*/ 38 h 77"/>
                <a:gd name="T18" fmla="*/ 0 w 272"/>
                <a:gd name="T19" fmla="*/ 27 h 77"/>
                <a:gd name="T20" fmla="*/ 3 w 272"/>
                <a:gd name="T21" fmla="*/ 17 h 77"/>
                <a:gd name="T22" fmla="*/ 11 w 272"/>
                <a:gd name="T23" fmla="*/ 10 h 77"/>
                <a:gd name="T24" fmla="*/ 21 w 272"/>
                <a:gd name="T25" fmla="*/ 0 h 77"/>
                <a:gd name="T26" fmla="*/ 47 w 272"/>
                <a:gd name="T27" fmla="*/ 21 h 77"/>
                <a:gd name="T28" fmla="*/ 75 w 272"/>
                <a:gd name="T29" fmla="*/ 36 h 77"/>
                <a:gd name="T30" fmla="*/ 104 w 272"/>
                <a:gd name="T31" fmla="*/ 46 h 77"/>
                <a:gd name="T32" fmla="*/ 138 w 272"/>
                <a:gd name="T33" fmla="*/ 53 h 77"/>
                <a:gd name="T34" fmla="*/ 171 w 272"/>
                <a:gd name="T35" fmla="*/ 57 h 77"/>
                <a:gd name="T36" fmla="*/ 205 w 272"/>
                <a:gd name="T37" fmla="*/ 61 h 77"/>
                <a:gd name="T38" fmla="*/ 238 w 272"/>
                <a:gd name="T39" fmla="*/ 64 h 77"/>
                <a:gd name="T40" fmla="*/ 272 w 272"/>
                <a:gd name="T41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77">
                  <a:moveTo>
                    <a:pt x="272" y="70"/>
                  </a:moveTo>
                  <a:lnTo>
                    <a:pt x="238" y="70"/>
                  </a:lnTo>
                  <a:lnTo>
                    <a:pt x="200" y="74"/>
                  </a:lnTo>
                  <a:lnTo>
                    <a:pt x="163" y="76"/>
                  </a:lnTo>
                  <a:lnTo>
                    <a:pt x="125" y="77"/>
                  </a:lnTo>
                  <a:lnTo>
                    <a:pt x="88" y="76"/>
                  </a:lnTo>
                  <a:lnTo>
                    <a:pt x="55" y="70"/>
                  </a:lnTo>
                  <a:lnTo>
                    <a:pt x="26" y="57"/>
                  </a:lnTo>
                  <a:lnTo>
                    <a:pt x="0" y="38"/>
                  </a:lnTo>
                  <a:lnTo>
                    <a:pt x="0" y="27"/>
                  </a:lnTo>
                  <a:lnTo>
                    <a:pt x="3" y="17"/>
                  </a:lnTo>
                  <a:lnTo>
                    <a:pt x="11" y="10"/>
                  </a:lnTo>
                  <a:lnTo>
                    <a:pt x="21" y="0"/>
                  </a:lnTo>
                  <a:lnTo>
                    <a:pt x="47" y="21"/>
                  </a:lnTo>
                  <a:lnTo>
                    <a:pt x="75" y="36"/>
                  </a:lnTo>
                  <a:lnTo>
                    <a:pt x="104" y="46"/>
                  </a:lnTo>
                  <a:lnTo>
                    <a:pt x="138" y="53"/>
                  </a:lnTo>
                  <a:lnTo>
                    <a:pt x="171" y="57"/>
                  </a:lnTo>
                  <a:lnTo>
                    <a:pt x="205" y="61"/>
                  </a:lnTo>
                  <a:lnTo>
                    <a:pt x="238" y="64"/>
                  </a:lnTo>
                  <a:lnTo>
                    <a:pt x="27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8" name="Freeform 145"/>
            <p:cNvSpPr>
              <a:spLocks/>
            </p:cNvSpPr>
            <p:nvPr/>
          </p:nvSpPr>
          <p:spPr bwMode="auto">
            <a:xfrm>
              <a:off x="1958975" y="5321300"/>
              <a:ext cx="928687" cy="123825"/>
            </a:xfrm>
            <a:custGeom>
              <a:avLst/>
              <a:gdLst>
                <a:gd name="T0" fmla="*/ 435 w 585"/>
                <a:gd name="T1" fmla="*/ 26 h 78"/>
                <a:gd name="T2" fmla="*/ 453 w 585"/>
                <a:gd name="T3" fmla="*/ 30 h 78"/>
                <a:gd name="T4" fmla="*/ 471 w 585"/>
                <a:gd name="T5" fmla="*/ 33 h 78"/>
                <a:gd name="T6" fmla="*/ 492 w 585"/>
                <a:gd name="T7" fmla="*/ 35 h 78"/>
                <a:gd name="T8" fmla="*/ 510 w 585"/>
                <a:gd name="T9" fmla="*/ 37 h 78"/>
                <a:gd name="T10" fmla="*/ 528 w 585"/>
                <a:gd name="T11" fmla="*/ 39 h 78"/>
                <a:gd name="T12" fmla="*/ 549 w 585"/>
                <a:gd name="T13" fmla="*/ 43 h 78"/>
                <a:gd name="T14" fmla="*/ 567 w 585"/>
                <a:gd name="T15" fmla="*/ 45 h 78"/>
                <a:gd name="T16" fmla="*/ 585 w 585"/>
                <a:gd name="T17" fmla="*/ 50 h 78"/>
                <a:gd name="T18" fmla="*/ 567 w 585"/>
                <a:gd name="T19" fmla="*/ 58 h 78"/>
                <a:gd name="T20" fmla="*/ 546 w 585"/>
                <a:gd name="T21" fmla="*/ 63 h 78"/>
                <a:gd name="T22" fmla="*/ 526 w 585"/>
                <a:gd name="T23" fmla="*/ 67 h 78"/>
                <a:gd name="T24" fmla="*/ 502 w 585"/>
                <a:gd name="T25" fmla="*/ 69 h 78"/>
                <a:gd name="T26" fmla="*/ 476 w 585"/>
                <a:gd name="T27" fmla="*/ 71 h 78"/>
                <a:gd name="T28" fmla="*/ 453 w 585"/>
                <a:gd name="T29" fmla="*/ 71 h 78"/>
                <a:gd name="T30" fmla="*/ 430 w 585"/>
                <a:gd name="T31" fmla="*/ 69 h 78"/>
                <a:gd name="T32" fmla="*/ 407 w 585"/>
                <a:gd name="T33" fmla="*/ 65 h 78"/>
                <a:gd name="T34" fmla="*/ 399 w 585"/>
                <a:gd name="T35" fmla="*/ 56 h 78"/>
                <a:gd name="T36" fmla="*/ 389 w 585"/>
                <a:gd name="T37" fmla="*/ 50 h 78"/>
                <a:gd name="T38" fmla="*/ 376 w 585"/>
                <a:gd name="T39" fmla="*/ 47 h 78"/>
                <a:gd name="T40" fmla="*/ 365 w 585"/>
                <a:gd name="T41" fmla="*/ 45 h 78"/>
                <a:gd name="T42" fmla="*/ 350 w 585"/>
                <a:gd name="T43" fmla="*/ 45 h 78"/>
                <a:gd name="T44" fmla="*/ 337 w 585"/>
                <a:gd name="T45" fmla="*/ 47 h 78"/>
                <a:gd name="T46" fmla="*/ 324 w 585"/>
                <a:gd name="T47" fmla="*/ 48 h 78"/>
                <a:gd name="T48" fmla="*/ 313 w 585"/>
                <a:gd name="T49" fmla="*/ 50 h 78"/>
                <a:gd name="T50" fmla="*/ 277 w 585"/>
                <a:gd name="T51" fmla="*/ 63 h 78"/>
                <a:gd name="T52" fmla="*/ 241 w 585"/>
                <a:gd name="T53" fmla="*/ 73 h 78"/>
                <a:gd name="T54" fmla="*/ 202 w 585"/>
                <a:gd name="T55" fmla="*/ 77 h 78"/>
                <a:gd name="T56" fmla="*/ 163 w 585"/>
                <a:gd name="T57" fmla="*/ 78 h 78"/>
                <a:gd name="T58" fmla="*/ 125 w 585"/>
                <a:gd name="T59" fmla="*/ 77 h 78"/>
                <a:gd name="T60" fmla="*/ 83 w 585"/>
                <a:gd name="T61" fmla="*/ 75 h 78"/>
                <a:gd name="T62" fmla="*/ 42 w 585"/>
                <a:gd name="T63" fmla="*/ 73 h 78"/>
                <a:gd name="T64" fmla="*/ 0 w 585"/>
                <a:gd name="T65" fmla="*/ 71 h 78"/>
                <a:gd name="T66" fmla="*/ 50 w 585"/>
                <a:gd name="T67" fmla="*/ 60 h 78"/>
                <a:gd name="T68" fmla="*/ 99 w 585"/>
                <a:gd name="T69" fmla="*/ 50 h 78"/>
                <a:gd name="T70" fmla="*/ 148 w 585"/>
                <a:gd name="T71" fmla="*/ 39 h 78"/>
                <a:gd name="T72" fmla="*/ 197 w 585"/>
                <a:gd name="T73" fmla="*/ 30 h 78"/>
                <a:gd name="T74" fmla="*/ 249 w 585"/>
                <a:gd name="T75" fmla="*/ 22 h 78"/>
                <a:gd name="T76" fmla="*/ 298 w 585"/>
                <a:gd name="T77" fmla="*/ 13 h 78"/>
                <a:gd name="T78" fmla="*/ 350 w 585"/>
                <a:gd name="T79" fmla="*/ 7 h 78"/>
                <a:gd name="T80" fmla="*/ 401 w 585"/>
                <a:gd name="T81" fmla="*/ 0 h 78"/>
                <a:gd name="T82" fmla="*/ 435 w 585"/>
                <a:gd name="T83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5" h="78">
                  <a:moveTo>
                    <a:pt x="435" y="26"/>
                  </a:moveTo>
                  <a:lnTo>
                    <a:pt x="453" y="30"/>
                  </a:lnTo>
                  <a:lnTo>
                    <a:pt x="471" y="33"/>
                  </a:lnTo>
                  <a:lnTo>
                    <a:pt x="492" y="35"/>
                  </a:lnTo>
                  <a:lnTo>
                    <a:pt x="510" y="37"/>
                  </a:lnTo>
                  <a:lnTo>
                    <a:pt x="528" y="39"/>
                  </a:lnTo>
                  <a:lnTo>
                    <a:pt x="549" y="43"/>
                  </a:lnTo>
                  <a:lnTo>
                    <a:pt x="567" y="45"/>
                  </a:lnTo>
                  <a:lnTo>
                    <a:pt x="585" y="50"/>
                  </a:lnTo>
                  <a:lnTo>
                    <a:pt x="567" y="58"/>
                  </a:lnTo>
                  <a:lnTo>
                    <a:pt x="546" y="63"/>
                  </a:lnTo>
                  <a:lnTo>
                    <a:pt x="526" y="67"/>
                  </a:lnTo>
                  <a:lnTo>
                    <a:pt x="502" y="69"/>
                  </a:lnTo>
                  <a:lnTo>
                    <a:pt x="476" y="71"/>
                  </a:lnTo>
                  <a:lnTo>
                    <a:pt x="453" y="71"/>
                  </a:lnTo>
                  <a:lnTo>
                    <a:pt x="430" y="69"/>
                  </a:lnTo>
                  <a:lnTo>
                    <a:pt x="407" y="65"/>
                  </a:lnTo>
                  <a:lnTo>
                    <a:pt x="399" y="56"/>
                  </a:lnTo>
                  <a:lnTo>
                    <a:pt x="389" y="50"/>
                  </a:lnTo>
                  <a:lnTo>
                    <a:pt x="376" y="47"/>
                  </a:lnTo>
                  <a:lnTo>
                    <a:pt x="365" y="45"/>
                  </a:lnTo>
                  <a:lnTo>
                    <a:pt x="350" y="45"/>
                  </a:lnTo>
                  <a:lnTo>
                    <a:pt x="337" y="47"/>
                  </a:lnTo>
                  <a:lnTo>
                    <a:pt x="324" y="48"/>
                  </a:lnTo>
                  <a:lnTo>
                    <a:pt x="313" y="50"/>
                  </a:lnTo>
                  <a:lnTo>
                    <a:pt x="277" y="63"/>
                  </a:lnTo>
                  <a:lnTo>
                    <a:pt x="241" y="73"/>
                  </a:lnTo>
                  <a:lnTo>
                    <a:pt x="202" y="77"/>
                  </a:lnTo>
                  <a:lnTo>
                    <a:pt x="163" y="78"/>
                  </a:lnTo>
                  <a:lnTo>
                    <a:pt x="125" y="77"/>
                  </a:lnTo>
                  <a:lnTo>
                    <a:pt x="83" y="75"/>
                  </a:lnTo>
                  <a:lnTo>
                    <a:pt x="42" y="73"/>
                  </a:lnTo>
                  <a:lnTo>
                    <a:pt x="0" y="71"/>
                  </a:lnTo>
                  <a:lnTo>
                    <a:pt x="50" y="60"/>
                  </a:lnTo>
                  <a:lnTo>
                    <a:pt x="99" y="50"/>
                  </a:lnTo>
                  <a:lnTo>
                    <a:pt x="148" y="39"/>
                  </a:lnTo>
                  <a:lnTo>
                    <a:pt x="197" y="30"/>
                  </a:lnTo>
                  <a:lnTo>
                    <a:pt x="249" y="22"/>
                  </a:lnTo>
                  <a:lnTo>
                    <a:pt x="298" y="13"/>
                  </a:lnTo>
                  <a:lnTo>
                    <a:pt x="350" y="7"/>
                  </a:lnTo>
                  <a:lnTo>
                    <a:pt x="401" y="0"/>
                  </a:lnTo>
                  <a:lnTo>
                    <a:pt x="43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9" name="Freeform 146"/>
            <p:cNvSpPr>
              <a:spLocks/>
            </p:cNvSpPr>
            <p:nvPr/>
          </p:nvSpPr>
          <p:spPr bwMode="auto">
            <a:xfrm>
              <a:off x="6983413" y="5424488"/>
              <a:ext cx="541337" cy="98425"/>
            </a:xfrm>
            <a:custGeom>
              <a:avLst/>
              <a:gdLst>
                <a:gd name="T0" fmla="*/ 341 w 341"/>
                <a:gd name="T1" fmla="*/ 21 h 62"/>
                <a:gd name="T2" fmla="*/ 315 w 341"/>
                <a:gd name="T3" fmla="*/ 36 h 62"/>
                <a:gd name="T4" fmla="*/ 287 w 341"/>
                <a:gd name="T5" fmla="*/ 47 h 62"/>
                <a:gd name="T6" fmla="*/ 258 w 341"/>
                <a:gd name="T7" fmla="*/ 55 h 62"/>
                <a:gd name="T8" fmla="*/ 225 w 341"/>
                <a:gd name="T9" fmla="*/ 60 h 62"/>
                <a:gd name="T10" fmla="*/ 194 w 341"/>
                <a:gd name="T11" fmla="*/ 62 h 62"/>
                <a:gd name="T12" fmla="*/ 160 w 341"/>
                <a:gd name="T13" fmla="*/ 62 h 62"/>
                <a:gd name="T14" fmla="*/ 129 w 341"/>
                <a:gd name="T15" fmla="*/ 57 h 62"/>
                <a:gd name="T16" fmla="*/ 98 w 341"/>
                <a:gd name="T17" fmla="*/ 47 h 62"/>
                <a:gd name="T18" fmla="*/ 85 w 341"/>
                <a:gd name="T19" fmla="*/ 45 h 62"/>
                <a:gd name="T20" fmla="*/ 72 w 341"/>
                <a:gd name="T21" fmla="*/ 40 h 62"/>
                <a:gd name="T22" fmla="*/ 59 w 341"/>
                <a:gd name="T23" fmla="*/ 36 h 62"/>
                <a:gd name="T24" fmla="*/ 49 w 341"/>
                <a:gd name="T25" fmla="*/ 30 h 62"/>
                <a:gd name="T26" fmla="*/ 36 w 341"/>
                <a:gd name="T27" fmla="*/ 25 h 62"/>
                <a:gd name="T28" fmla="*/ 23 w 341"/>
                <a:gd name="T29" fmla="*/ 17 h 62"/>
                <a:gd name="T30" fmla="*/ 13 w 341"/>
                <a:gd name="T31" fmla="*/ 12 h 62"/>
                <a:gd name="T32" fmla="*/ 0 w 341"/>
                <a:gd name="T33" fmla="*/ 6 h 62"/>
                <a:gd name="T34" fmla="*/ 7 w 341"/>
                <a:gd name="T35" fmla="*/ 0 h 62"/>
                <a:gd name="T36" fmla="*/ 51 w 341"/>
                <a:gd name="T37" fmla="*/ 2 h 62"/>
                <a:gd name="T38" fmla="*/ 93 w 341"/>
                <a:gd name="T39" fmla="*/ 4 h 62"/>
                <a:gd name="T40" fmla="*/ 134 w 341"/>
                <a:gd name="T41" fmla="*/ 8 h 62"/>
                <a:gd name="T42" fmla="*/ 176 w 341"/>
                <a:gd name="T43" fmla="*/ 12 h 62"/>
                <a:gd name="T44" fmla="*/ 214 w 341"/>
                <a:gd name="T45" fmla="*/ 15 h 62"/>
                <a:gd name="T46" fmla="*/ 256 w 341"/>
                <a:gd name="T47" fmla="*/ 19 h 62"/>
                <a:gd name="T48" fmla="*/ 297 w 341"/>
                <a:gd name="T49" fmla="*/ 21 h 62"/>
                <a:gd name="T50" fmla="*/ 341 w 341"/>
                <a:gd name="T51" fmla="*/ 2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1" h="62">
                  <a:moveTo>
                    <a:pt x="341" y="21"/>
                  </a:moveTo>
                  <a:lnTo>
                    <a:pt x="315" y="36"/>
                  </a:lnTo>
                  <a:lnTo>
                    <a:pt x="287" y="47"/>
                  </a:lnTo>
                  <a:lnTo>
                    <a:pt x="258" y="55"/>
                  </a:lnTo>
                  <a:lnTo>
                    <a:pt x="225" y="60"/>
                  </a:lnTo>
                  <a:lnTo>
                    <a:pt x="194" y="62"/>
                  </a:lnTo>
                  <a:lnTo>
                    <a:pt x="160" y="62"/>
                  </a:lnTo>
                  <a:lnTo>
                    <a:pt x="129" y="57"/>
                  </a:lnTo>
                  <a:lnTo>
                    <a:pt x="98" y="47"/>
                  </a:lnTo>
                  <a:lnTo>
                    <a:pt x="85" y="45"/>
                  </a:lnTo>
                  <a:lnTo>
                    <a:pt x="72" y="40"/>
                  </a:lnTo>
                  <a:lnTo>
                    <a:pt x="59" y="36"/>
                  </a:lnTo>
                  <a:lnTo>
                    <a:pt x="49" y="30"/>
                  </a:lnTo>
                  <a:lnTo>
                    <a:pt x="36" y="25"/>
                  </a:lnTo>
                  <a:lnTo>
                    <a:pt x="23" y="17"/>
                  </a:lnTo>
                  <a:lnTo>
                    <a:pt x="13" y="12"/>
                  </a:lnTo>
                  <a:lnTo>
                    <a:pt x="0" y="6"/>
                  </a:lnTo>
                  <a:lnTo>
                    <a:pt x="7" y="0"/>
                  </a:lnTo>
                  <a:lnTo>
                    <a:pt x="51" y="2"/>
                  </a:lnTo>
                  <a:lnTo>
                    <a:pt x="93" y="4"/>
                  </a:lnTo>
                  <a:lnTo>
                    <a:pt x="134" y="8"/>
                  </a:lnTo>
                  <a:lnTo>
                    <a:pt x="176" y="12"/>
                  </a:lnTo>
                  <a:lnTo>
                    <a:pt x="214" y="15"/>
                  </a:lnTo>
                  <a:lnTo>
                    <a:pt x="256" y="19"/>
                  </a:lnTo>
                  <a:lnTo>
                    <a:pt x="297" y="21"/>
                  </a:lnTo>
                  <a:lnTo>
                    <a:pt x="34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0" name="Freeform 147"/>
            <p:cNvSpPr>
              <a:spLocks/>
            </p:cNvSpPr>
            <p:nvPr/>
          </p:nvSpPr>
          <p:spPr bwMode="auto">
            <a:xfrm>
              <a:off x="6080125" y="5516563"/>
              <a:ext cx="627062" cy="188912"/>
            </a:xfrm>
            <a:custGeom>
              <a:avLst/>
              <a:gdLst>
                <a:gd name="T0" fmla="*/ 382 w 395"/>
                <a:gd name="T1" fmla="*/ 77 h 119"/>
                <a:gd name="T2" fmla="*/ 344 w 395"/>
                <a:gd name="T3" fmla="*/ 96 h 119"/>
                <a:gd name="T4" fmla="*/ 300 w 395"/>
                <a:gd name="T5" fmla="*/ 108 h 119"/>
                <a:gd name="T6" fmla="*/ 250 w 395"/>
                <a:gd name="T7" fmla="*/ 115 h 119"/>
                <a:gd name="T8" fmla="*/ 204 w 395"/>
                <a:gd name="T9" fmla="*/ 117 h 119"/>
                <a:gd name="T10" fmla="*/ 152 w 395"/>
                <a:gd name="T11" fmla="*/ 119 h 119"/>
                <a:gd name="T12" fmla="*/ 100 w 395"/>
                <a:gd name="T13" fmla="*/ 117 h 119"/>
                <a:gd name="T14" fmla="*/ 49 w 395"/>
                <a:gd name="T15" fmla="*/ 117 h 119"/>
                <a:gd name="T16" fmla="*/ 0 w 395"/>
                <a:gd name="T17" fmla="*/ 119 h 119"/>
                <a:gd name="T18" fmla="*/ 51 w 395"/>
                <a:gd name="T19" fmla="*/ 109 h 119"/>
                <a:gd name="T20" fmla="*/ 106 w 395"/>
                <a:gd name="T21" fmla="*/ 104 h 119"/>
                <a:gd name="T22" fmla="*/ 157 w 395"/>
                <a:gd name="T23" fmla="*/ 96 h 119"/>
                <a:gd name="T24" fmla="*/ 212 w 395"/>
                <a:gd name="T25" fmla="*/ 89 h 119"/>
                <a:gd name="T26" fmla="*/ 261 w 395"/>
                <a:gd name="T27" fmla="*/ 77 h 119"/>
                <a:gd name="T28" fmla="*/ 307 w 395"/>
                <a:gd name="T29" fmla="*/ 61 h 119"/>
                <a:gd name="T30" fmla="*/ 344 w 395"/>
                <a:gd name="T31" fmla="*/ 36 h 119"/>
                <a:gd name="T32" fmla="*/ 375 w 395"/>
                <a:gd name="T33" fmla="*/ 0 h 119"/>
                <a:gd name="T34" fmla="*/ 388 w 395"/>
                <a:gd name="T35" fmla="*/ 19 h 119"/>
                <a:gd name="T36" fmla="*/ 395 w 395"/>
                <a:gd name="T37" fmla="*/ 38 h 119"/>
                <a:gd name="T38" fmla="*/ 395 w 395"/>
                <a:gd name="T39" fmla="*/ 59 h 119"/>
                <a:gd name="T40" fmla="*/ 382 w 395"/>
                <a:gd name="T41" fmla="*/ 7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5" h="119">
                  <a:moveTo>
                    <a:pt x="382" y="77"/>
                  </a:moveTo>
                  <a:lnTo>
                    <a:pt x="344" y="96"/>
                  </a:lnTo>
                  <a:lnTo>
                    <a:pt x="300" y="108"/>
                  </a:lnTo>
                  <a:lnTo>
                    <a:pt x="250" y="115"/>
                  </a:lnTo>
                  <a:lnTo>
                    <a:pt x="204" y="117"/>
                  </a:lnTo>
                  <a:lnTo>
                    <a:pt x="152" y="119"/>
                  </a:lnTo>
                  <a:lnTo>
                    <a:pt x="100" y="117"/>
                  </a:lnTo>
                  <a:lnTo>
                    <a:pt x="49" y="117"/>
                  </a:lnTo>
                  <a:lnTo>
                    <a:pt x="0" y="119"/>
                  </a:lnTo>
                  <a:lnTo>
                    <a:pt x="51" y="109"/>
                  </a:lnTo>
                  <a:lnTo>
                    <a:pt x="106" y="104"/>
                  </a:lnTo>
                  <a:lnTo>
                    <a:pt x="157" y="96"/>
                  </a:lnTo>
                  <a:lnTo>
                    <a:pt x="212" y="89"/>
                  </a:lnTo>
                  <a:lnTo>
                    <a:pt x="261" y="77"/>
                  </a:lnTo>
                  <a:lnTo>
                    <a:pt x="307" y="61"/>
                  </a:lnTo>
                  <a:lnTo>
                    <a:pt x="344" y="36"/>
                  </a:lnTo>
                  <a:lnTo>
                    <a:pt x="375" y="0"/>
                  </a:lnTo>
                  <a:lnTo>
                    <a:pt x="388" y="19"/>
                  </a:lnTo>
                  <a:lnTo>
                    <a:pt x="395" y="38"/>
                  </a:lnTo>
                  <a:lnTo>
                    <a:pt x="395" y="59"/>
                  </a:lnTo>
                  <a:lnTo>
                    <a:pt x="38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1" name="Freeform 148"/>
            <p:cNvSpPr>
              <a:spLocks/>
            </p:cNvSpPr>
            <p:nvPr/>
          </p:nvSpPr>
          <p:spPr bwMode="auto">
            <a:xfrm>
              <a:off x="4437063" y="5573713"/>
              <a:ext cx="960437" cy="95250"/>
            </a:xfrm>
            <a:custGeom>
              <a:avLst/>
              <a:gdLst>
                <a:gd name="T0" fmla="*/ 605 w 605"/>
                <a:gd name="T1" fmla="*/ 21 h 60"/>
                <a:gd name="T2" fmla="*/ 566 w 605"/>
                <a:gd name="T3" fmla="*/ 19 h 60"/>
                <a:gd name="T4" fmla="*/ 525 w 605"/>
                <a:gd name="T5" fmla="*/ 19 h 60"/>
                <a:gd name="T6" fmla="*/ 489 w 605"/>
                <a:gd name="T7" fmla="*/ 23 h 60"/>
                <a:gd name="T8" fmla="*/ 450 w 605"/>
                <a:gd name="T9" fmla="*/ 25 h 60"/>
                <a:gd name="T10" fmla="*/ 411 w 605"/>
                <a:gd name="T11" fmla="*/ 30 h 60"/>
                <a:gd name="T12" fmla="*/ 375 w 605"/>
                <a:gd name="T13" fmla="*/ 34 h 60"/>
                <a:gd name="T14" fmla="*/ 339 w 605"/>
                <a:gd name="T15" fmla="*/ 40 h 60"/>
                <a:gd name="T16" fmla="*/ 302 w 605"/>
                <a:gd name="T17" fmla="*/ 45 h 60"/>
                <a:gd name="T18" fmla="*/ 263 w 605"/>
                <a:gd name="T19" fmla="*/ 51 h 60"/>
                <a:gd name="T20" fmla="*/ 227 w 605"/>
                <a:gd name="T21" fmla="*/ 55 h 60"/>
                <a:gd name="T22" fmla="*/ 191 w 605"/>
                <a:gd name="T23" fmla="*/ 58 h 60"/>
                <a:gd name="T24" fmla="*/ 152 w 605"/>
                <a:gd name="T25" fmla="*/ 60 h 60"/>
                <a:gd name="T26" fmla="*/ 116 w 605"/>
                <a:gd name="T27" fmla="*/ 60 h 60"/>
                <a:gd name="T28" fmla="*/ 77 w 605"/>
                <a:gd name="T29" fmla="*/ 60 h 60"/>
                <a:gd name="T30" fmla="*/ 38 w 605"/>
                <a:gd name="T31" fmla="*/ 57 h 60"/>
                <a:gd name="T32" fmla="*/ 0 w 605"/>
                <a:gd name="T33" fmla="*/ 51 h 60"/>
                <a:gd name="T34" fmla="*/ 36 w 605"/>
                <a:gd name="T35" fmla="*/ 43 h 60"/>
                <a:gd name="T36" fmla="*/ 75 w 605"/>
                <a:gd name="T37" fmla="*/ 36 h 60"/>
                <a:gd name="T38" fmla="*/ 113 w 605"/>
                <a:gd name="T39" fmla="*/ 30 h 60"/>
                <a:gd name="T40" fmla="*/ 152 w 605"/>
                <a:gd name="T41" fmla="*/ 23 h 60"/>
                <a:gd name="T42" fmla="*/ 194 w 605"/>
                <a:gd name="T43" fmla="*/ 17 h 60"/>
                <a:gd name="T44" fmla="*/ 232 w 605"/>
                <a:gd name="T45" fmla="*/ 11 h 60"/>
                <a:gd name="T46" fmla="*/ 274 w 605"/>
                <a:gd name="T47" fmla="*/ 6 h 60"/>
                <a:gd name="T48" fmla="*/ 313 w 605"/>
                <a:gd name="T49" fmla="*/ 0 h 60"/>
                <a:gd name="T50" fmla="*/ 351 w 605"/>
                <a:gd name="T51" fmla="*/ 0 h 60"/>
                <a:gd name="T52" fmla="*/ 390 w 605"/>
                <a:gd name="T53" fmla="*/ 0 h 60"/>
                <a:gd name="T54" fmla="*/ 426 w 605"/>
                <a:gd name="T55" fmla="*/ 0 h 60"/>
                <a:gd name="T56" fmla="*/ 465 w 605"/>
                <a:gd name="T57" fmla="*/ 2 h 60"/>
                <a:gd name="T58" fmla="*/ 502 w 605"/>
                <a:gd name="T59" fmla="*/ 4 h 60"/>
                <a:gd name="T60" fmla="*/ 538 w 605"/>
                <a:gd name="T61" fmla="*/ 8 h 60"/>
                <a:gd name="T62" fmla="*/ 571 w 605"/>
                <a:gd name="T63" fmla="*/ 13 h 60"/>
                <a:gd name="T64" fmla="*/ 605 w 605"/>
                <a:gd name="T65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60">
                  <a:moveTo>
                    <a:pt x="605" y="21"/>
                  </a:moveTo>
                  <a:lnTo>
                    <a:pt x="566" y="19"/>
                  </a:lnTo>
                  <a:lnTo>
                    <a:pt x="525" y="19"/>
                  </a:lnTo>
                  <a:lnTo>
                    <a:pt x="489" y="23"/>
                  </a:lnTo>
                  <a:lnTo>
                    <a:pt x="450" y="25"/>
                  </a:lnTo>
                  <a:lnTo>
                    <a:pt x="411" y="30"/>
                  </a:lnTo>
                  <a:lnTo>
                    <a:pt x="375" y="34"/>
                  </a:lnTo>
                  <a:lnTo>
                    <a:pt x="339" y="40"/>
                  </a:lnTo>
                  <a:lnTo>
                    <a:pt x="302" y="45"/>
                  </a:lnTo>
                  <a:lnTo>
                    <a:pt x="263" y="51"/>
                  </a:lnTo>
                  <a:lnTo>
                    <a:pt x="227" y="55"/>
                  </a:lnTo>
                  <a:lnTo>
                    <a:pt x="191" y="58"/>
                  </a:lnTo>
                  <a:lnTo>
                    <a:pt x="152" y="60"/>
                  </a:lnTo>
                  <a:lnTo>
                    <a:pt x="116" y="60"/>
                  </a:lnTo>
                  <a:lnTo>
                    <a:pt x="77" y="60"/>
                  </a:lnTo>
                  <a:lnTo>
                    <a:pt x="38" y="57"/>
                  </a:lnTo>
                  <a:lnTo>
                    <a:pt x="0" y="51"/>
                  </a:lnTo>
                  <a:lnTo>
                    <a:pt x="36" y="43"/>
                  </a:lnTo>
                  <a:lnTo>
                    <a:pt x="75" y="36"/>
                  </a:lnTo>
                  <a:lnTo>
                    <a:pt x="113" y="30"/>
                  </a:lnTo>
                  <a:lnTo>
                    <a:pt x="152" y="23"/>
                  </a:lnTo>
                  <a:lnTo>
                    <a:pt x="194" y="17"/>
                  </a:lnTo>
                  <a:lnTo>
                    <a:pt x="232" y="11"/>
                  </a:lnTo>
                  <a:lnTo>
                    <a:pt x="274" y="6"/>
                  </a:lnTo>
                  <a:lnTo>
                    <a:pt x="313" y="0"/>
                  </a:lnTo>
                  <a:lnTo>
                    <a:pt x="351" y="0"/>
                  </a:lnTo>
                  <a:lnTo>
                    <a:pt x="390" y="0"/>
                  </a:lnTo>
                  <a:lnTo>
                    <a:pt x="426" y="0"/>
                  </a:lnTo>
                  <a:lnTo>
                    <a:pt x="465" y="2"/>
                  </a:lnTo>
                  <a:lnTo>
                    <a:pt x="502" y="4"/>
                  </a:lnTo>
                  <a:lnTo>
                    <a:pt x="538" y="8"/>
                  </a:lnTo>
                  <a:lnTo>
                    <a:pt x="571" y="13"/>
                  </a:lnTo>
                  <a:lnTo>
                    <a:pt x="60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2" name="Freeform 149"/>
            <p:cNvSpPr>
              <a:spLocks/>
            </p:cNvSpPr>
            <p:nvPr/>
          </p:nvSpPr>
          <p:spPr bwMode="auto">
            <a:xfrm>
              <a:off x="2887663" y="5713413"/>
              <a:ext cx="871537" cy="107950"/>
            </a:xfrm>
            <a:custGeom>
              <a:avLst/>
              <a:gdLst>
                <a:gd name="T0" fmla="*/ 285 w 549"/>
                <a:gd name="T1" fmla="*/ 30 h 68"/>
                <a:gd name="T2" fmla="*/ 549 w 549"/>
                <a:gd name="T3" fmla="*/ 0 h 68"/>
                <a:gd name="T4" fmla="*/ 520 w 549"/>
                <a:gd name="T5" fmla="*/ 12 h 68"/>
                <a:gd name="T6" fmla="*/ 489 w 549"/>
                <a:gd name="T7" fmla="*/ 21 h 68"/>
                <a:gd name="T8" fmla="*/ 456 w 549"/>
                <a:gd name="T9" fmla="*/ 32 h 68"/>
                <a:gd name="T10" fmla="*/ 422 w 549"/>
                <a:gd name="T11" fmla="*/ 40 h 68"/>
                <a:gd name="T12" fmla="*/ 386 w 549"/>
                <a:gd name="T13" fmla="*/ 49 h 68"/>
                <a:gd name="T14" fmla="*/ 349 w 549"/>
                <a:gd name="T15" fmla="*/ 57 h 68"/>
                <a:gd name="T16" fmla="*/ 311 w 549"/>
                <a:gd name="T17" fmla="*/ 62 h 68"/>
                <a:gd name="T18" fmla="*/ 274 w 549"/>
                <a:gd name="T19" fmla="*/ 66 h 68"/>
                <a:gd name="T20" fmla="*/ 238 w 549"/>
                <a:gd name="T21" fmla="*/ 68 h 68"/>
                <a:gd name="T22" fmla="*/ 199 w 549"/>
                <a:gd name="T23" fmla="*/ 68 h 68"/>
                <a:gd name="T24" fmla="*/ 163 w 549"/>
                <a:gd name="T25" fmla="*/ 66 h 68"/>
                <a:gd name="T26" fmla="*/ 127 w 549"/>
                <a:gd name="T27" fmla="*/ 62 h 68"/>
                <a:gd name="T28" fmla="*/ 93 w 549"/>
                <a:gd name="T29" fmla="*/ 55 h 68"/>
                <a:gd name="T30" fmla="*/ 60 w 549"/>
                <a:gd name="T31" fmla="*/ 45 h 68"/>
                <a:gd name="T32" fmla="*/ 29 w 549"/>
                <a:gd name="T33" fmla="*/ 32 h 68"/>
                <a:gd name="T34" fmla="*/ 0 w 549"/>
                <a:gd name="T35" fmla="*/ 15 h 68"/>
                <a:gd name="T36" fmla="*/ 0 w 549"/>
                <a:gd name="T37" fmla="*/ 0 h 68"/>
                <a:gd name="T38" fmla="*/ 36 w 549"/>
                <a:gd name="T39" fmla="*/ 2 h 68"/>
                <a:gd name="T40" fmla="*/ 73 w 549"/>
                <a:gd name="T41" fmla="*/ 4 h 68"/>
                <a:gd name="T42" fmla="*/ 109 w 549"/>
                <a:gd name="T43" fmla="*/ 10 h 68"/>
                <a:gd name="T44" fmla="*/ 142 w 549"/>
                <a:gd name="T45" fmla="*/ 15 h 68"/>
                <a:gd name="T46" fmla="*/ 176 w 549"/>
                <a:gd name="T47" fmla="*/ 21 h 68"/>
                <a:gd name="T48" fmla="*/ 212 w 549"/>
                <a:gd name="T49" fmla="*/ 25 h 68"/>
                <a:gd name="T50" fmla="*/ 249 w 549"/>
                <a:gd name="T51" fmla="*/ 29 h 68"/>
                <a:gd name="T52" fmla="*/ 285 w 549"/>
                <a:gd name="T53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9" h="68">
                  <a:moveTo>
                    <a:pt x="285" y="30"/>
                  </a:moveTo>
                  <a:lnTo>
                    <a:pt x="549" y="0"/>
                  </a:lnTo>
                  <a:lnTo>
                    <a:pt x="520" y="12"/>
                  </a:lnTo>
                  <a:lnTo>
                    <a:pt x="489" y="21"/>
                  </a:lnTo>
                  <a:lnTo>
                    <a:pt x="456" y="32"/>
                  </a:lnTo>
                  <a:lnTo>
                    <a:pt x="422" y="40"/>
                  </a:lnTo>
                  <a:lnTo>
                    <a:pt x="386" y="49"/>
                  </a:lnTo>
                  <a:lnTo>
                    <a:pt x="349" y="57"/>
                  </a:lnTo>
                  <a:lnTo>
                    <a:pt x="311" y="62"/>
                  </a:lnTo>
                  <a:lnTo>
                    <a:pt x="274" y="66"/>
                  </a:lnTo>
                  <a:lnTo>
                    <a:pt x="238" y="68"/>
                  </a:lnTo>
                  <a:lnTo>
                    <a:pt x="199" y="68"/>
                  </a:lnTo>
                  <a:lnTo>
                    <a:pt x="163" y="66"/>
                  </a:lnTo>
                  <a:lnTo>
                    <a:pt x="127" y="62"/>
                  </a:lnTo>
                  <a:lnTo>
                    <a:pt x="93" y="55"/>
                  </a:lnTo>
                  <a:lnTo>
                    <a:pt x="60" y="45"/>
                  </a:lnTo>
                  <a:lnTo>
                    <a:pt x="29" y="32"/>
                  </a:lnTo>
                  <a:lnTo>
                    <a:pt x="0" y="15"/>
                  </a:lnTo>
                  <a:lnTo>
                    <a:pt x="0" y="0"/>
                  </a:lnTo>
                  <a:lnTo>
                    <a:pt x="36" y="2"/>
                  </a:lnTo>
                  <a:lnTo>
                    <a:pt x="73" y="4"/>
                  </a:lnTo>
                  <a:lnTo>
                    <a:pt x="109" y="10"/>
                  </a:lnTo>
                  <a:lnTo>
                    <a:pt x="142" y="15"/>
                  </a:lnTo>
                  <a:lnTo>
                    <a:pt x="176" y="21"/>
                  </a:lnTo>
                  <a:lnTo>
                    <a:pt x="212" y="25"/>
                  </a:lnTo>
                  <a:lnTo>
                    <a:pt x="249" y="29"/>
                  </a:lnTo>
                  <a:lnTo>
                    <a:pt x="28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3" name="Freeform 150"/>
            <p:cNvSpPr>
              <a:spLocks/>
            </p:cNvSpPr>
            <p:nvPr/>
          </p:nvSpPr>
          <p:spPr bwMode="auto">
            <a:xfrm>
              <a:off x="6391275" y="5854700"/>
              <a:ext cx="546100" cy="136525"/>
            </a:xfrm>
            <a:custGeom>
              <a:avLst/>
              <a:gdLst>
                <a:gd name="T0" fmla="*/ 344 w 344"/>
                <a:gd name="T1" fmla="*/ 0 h 86"/>
                <a:gd name="T2" fmla="*/ 331 w 344"/>
                <a:gd name="T3" fmla="*/ 15 h 86"/>
                <a:gd name="T4" fmla="*/ 316 w 344"/>
                <a:gd name="T5" fmla="*/ 30 h 86"/>
                <a:gd name="T6" fmla="*/ 298 w 344"/>
                <a:gd name="T7" fmla="*/ 45 h 86"/>
                <a:gd name="T8" fmla="*/ 280 w 344"/>
                <a:gd name="T9" fmla="*/ 56 h 86"/>
                <a:gd name="T10" fmla="*/ 259 w 344"/>
                <a:gd name="T11" fmla="*/ 69 h 86"/>
                <a:gd name="T12" fmla="*/ 236 w 344"/>
                <a:gd name="T13" fmla="*/ 77 h 86"/>
                <a:gd name="T14" fmla="*/ 212 w 344"/>
                <a:gd name="T15" fmla="*/ 84 h 86"/>
                <a:gd name="T16" fmla="*/ 186 w 344"/>
                <a:gd name="T17" fmla="*/ 86 h 86"/>
                <a:gd name="T18" fmla="*/ 163 w 344"/>
                <a:gd name="T19" fmla="*/ 84 h 86"/>
                <a:gd name="T20" fmla="*/ 137 w 344"/>
                <a:gd name="T21" fmla="*/ 82 h 86"/>
                <a:gd name="T22" fmla="*/ 114 w 344"/>
                <a:gd name="T23" fmla="*/ 80 h 86"/>
                <a:gd name="T24" fmla="*/ 91 w 344"/>
                <a:gd name="T25" fmla="*/ 77 h 86"/>
                <a:gd name="T26" fmla="*/ 67 w 344"/>
                <a:gd name="T27" fmla="*/ 73 h 86"/>
                <a:gd name="T28" fmla="*/ 44 w 344"/>
                <a:gd name="T29" fmla="*/ 67 h 86"/>
                <a:gd name="T30" fmla="*/ 23 w 344"/>
                <a:gd name="T31" fmla="*/ 62 h 86"/>
                <a:gd name="T32" fmla="*/ 0 w 344"/>
                <a:gd name="T33" fmla="*/ 56 h 86"/>
                <a:gd name="T34" fmla="*/ 44 w 344"/>
                <a:gd name="T35" fmla="*/ 52 h 86"/>
                <a:gd name="T36" fmla="*/ 88 w 344"/>
                <a:gd name="T37" fmla="*/ 49 h 86"/>
                <a:gd name="T38" fmla="*/ 132 w 344"/>
                <a:gd name="T39" fmla="*/ 43 h 86"/>
                <a:gd name="T40" fmla="*/ 176 w 344"/>
                <a:gd name="T41" fmla="*/ 37 h 86"/>
                <a:gd name="T42" fmla="*/ 220 w 344"/>
                <a:gd name="T43" fmla="*/ 30 h 86"/>
                <a:gd name="T44" fmla="*/ 261 w 344"/>
                <a:gd name="T45" fmla="*/ 22 h 86"/>
                <a:gd name="T46" fmla="*/ 303 w 344"/>
                <a:gd name="T47" fmla="*/ 11 h 86"/>
                <a:gd name="T48" fmla="*/ 344 w 344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4" h="86">
                  <a:moveTo>
                    <a:pt x="344" y="0"/>
                  </a:moveTo>
                  <a:lnTo>
                    <a:pt x="331" y="15"/>
                  </a:lnTo>
                  <a:lnTo>
                    <a:pt x="316" y="30"/>
                  </a:lnTo>
                  <a:lnTo>
                    <a:pt x="298" y="45"/>
                  </a:lnTo>
                  <a:lnTo>
                    <a:pt x="280" y="56"/>
                  </a:lnTo>
                  <a:lnTo>
                    <a:pt x="259" y="69"/>
                  </a:lnTo>
                  <a:lnTo>
                    <a:pt x="236" y="77"/>
                  </a:lnTo>
                  <a:lnTo>
                    <a:pt x="212" y="84"/>
                  </a:lnTo>
                  <a:lnTo>
                    <a:pt x="186" y="86"/>
                  </a:lnTo>
                  <a:lnTo>
                    <a:pt x="163" y="84"/>
                  </a:lnTo>
                  <a:lnTo>
                    <a:pt x="137" y="82"/>
                  </a:lnTo>
                  <a:lnTo>
                    <a:pt x="114" y="80"/>
                  </a:lnTo>
                  <a:lnTo>
                    <a:pt x="91" y="77"/>
                  </a:lnTo>
                  <a:lnTo>
                    <a:pt x="67" y="73"/>
                  </a:lnTo>
                  <a:lnTo>
                    <a:pt x="44" y="67"/>
                  </a:lnTo>
                  <a:lnTo>
                    <a:pt x="23" y="62"/>
                  </a:lnTo>
                  <a:lnTo>
                    <a:pt x="0" y="56"/>
                  </a:lnTo>
                  <a:lnTo>
                    <a:pt x="44" y="52"/>
                  </a:lnTo>
                  <a:lnTo>
                    <a:pt x="88" y="49"/>
                  </a:lnTo>
                  <a:lnTo>
                    <a:pt x="132" y="43"/>
                  </a:lnTo>
                  <a:lnTo>
                    <a:pt x="176" y="37"/>
                  </a:lnTo>
                  <a:lnTo>
                    <a:pt x="220" y="30"/>
                  </a:lnTo>
                  <a:lnTo>
                    <a:pt x="261" y="22"/>
                  </a:lnTo>
                  <a:lnTo>
                    <a:pt x="303" y="11"/>
                  </a:lnTo>
                  <a:lnTo>
                    <a:pt x="3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4" name="Freeform 151"/>
            <p:cNvSpPr>
              <a:spLocks/>
            </p:cNvSpPr>
            <p:nvPr/>
          </p:nvSpPr>
          <p:spPr bwMode="auto">
            <a:xfrm>
              <a:off x="4041775" y="5953125"/>
              <a:ext cx="703262" cy="98425"/>
            </a:xfrm>
            <a:custGeom>
              <a:avLst/>
              <a:gdLst>
                <a:gd name="T0" fmla="*/ 443 w 443"/>
                <a:gd name="T1" fmla="*/ 15 h 62"/>
                <a:gd name="T2" fmla="*/ 414 w 443"/>
                <a:gd name="T3" fmla="*/ 35 h 62"/>
                <a:gd name="T4" fmla="*/ 381 w 443"/>
                <a:gd name="T5" fmla="*/ 50 h 62"/>
                <a:gd name="T6" fmla="*/ 342 w 443"/>
                <a:gd name="T7" fmla="*/ 58 h 62"/>
                <a:gd name="T8" fmla="*/ 303 w 443"/>
                <a:gd name="T9" fmla="*/ 62 h 62"/>
                <a:gd name="T10" fmla="*/ 262 w 443"/>
                <a:gd name="T11" fmla="*/ 62 h 62"/>
                <a:gd name="T12" fmla="*/ 220 w 443"/>
                <a:gd name="T13" fmla="*/ 58 h 62"/>
                <a:gd name="T14" fmla="*/ 181 w 443"/>
                <a:gd name="T15" fmla="*/ 54 h 62"/>
                <a:gd name="T16" fmla="*/ 142 w 443"/>
                <a:gd name="T17" fmla="*/ 50 h 62"/>
                <a:gd name="T18" fmla="*/ 0 w 443"/>
                <a:gd name="T19" fmla="*/ 0 h 62"/>
                <a:gd name="T20" fmla="*/ 29 w 443"/>
                <a:gd name="T21" fmla="*/ 0 h 62"/>
                <a:gd name="T22" fmla="*/ 55 w 443"/>
                <a:gd name="T23" fmla="*/ 2 h 62"/>
                <a:gd name="T24" fmla="*/ 83 w 443"/>
                <a:gd name="T25" fmla="*/ 2 h 62"/>
                <a:gd name="T26" fmla="*/ 111 w 443"/>
                <a:gd name="T27" fmla="*/ 3 h 62"/>
                <a:gd name="T28" fmla="*/ 137 w 443"/>
                <a:gd name="T29" fmla="*/ 3 h 62"/>
                <a:gd name="T30" fmla="*/ 166 w 443"/>
                <a:gd name="T31" fmla="*/ 5 h 62"/>
                <a:gd name="T32" fmla="*/ 192 w 443"/>
                <a:gd name="T33" fmla="*/ 5 h 62"/>
                <a:gd name="T34" fmla="*/ 220 w 443"/>
                <a:gd name="T35" fmla="*/ 7 h 62"/>
                <a:gd name="T36" fmla="*/ 249 w 443"/>
                <a:gd name="T37" fmla="*/ 7 h 62"/>
                <a:gd name="T38" fmla="*/ 274 w 443"/>
                <a:gd name="T39" fmla="*/ 9 h 62"/>
                <a:gd name="T40" fmla="*/ 303 w 443"/>
                <a:gd name="T41" fmla="*/ 9 h 62"/>
                <a:gd name="T42" fmla="*/ 331 w 443"/>
                <a:gd name="T43" fmla="*/ 11 h 62"/>
                <a:gd name="T44" fmla="*/ 360 w 443"/>
                <a:gd name="T45" fmla="*/ 11 h 62"/>
                <a:gd name="T46" fmla="*/ 386 w 443"/>
                <a:gd name="T47" fmla="*/ 13 h 62"/>
                <a:gd name="T48" fmla="*/ 414 w 443"/>
                <a:gd name="T49" fmla="*/ 13 h 62"/>
                <a:gd name="T50" fmla="*/ 443 w 443"/>
                <a:gd name="T5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3" h="62">
                  <a:moveTo>
                    <a:pt x="443" y="15"/>
                  </a:moveTo>
                  <a:lnTo>
                    <a:pt x="414" y="35"/>
                  </a:lnTo>
                  <a:lnTo>
                    <a:pt x="381" y="50"/>
                  </a:lnTo>
                  <a:lnTo>
                    <a:pt x="342" y="58"/>
                  </a:lnTo>
                  <a:lnTo>
                    <a:pt x="303" y="62"/>
                  </a:lnTo>
                  <a:lnTo>
                    <a:pt x="262" y="62"/>
                  </a:lnTo>
                  <a:lnTo>
                    <a:pt x="220" y="58"/>
                  </a:lnTo>
                  <a:lnTo>
                    <a:pt x="181" y="54"/>
                  </a:lnTo>
                  <a:lnTo>
                    <a:pt x="142" y="50"/>
                  </a:lnTo>
                  <a:lnTo>
                    <a:pt x="0" y="0"/>
                  </a:lnTo>
                  <a:lnTo>
                    <a:pt x="29" y="0"/>
                  </a:lnTo>
                  <a:lnTo>
                    <a:pt x="55" y="2"/>
                  </a:lnTo>
                  <a:lnTo>
                    <a:pt x="83" y="2"/>
                  </a:lnTo>
                  <a:lnTo>
                    <a:pt x="111" y="3"/>
                  </a:lnTo>
                  <a:lnTo>
                    <a:pt x="137" y="3"/>
                  </a:lnTo>
                  <a:lnTo>
                    <a:pt x="166" y="5"/>
                  </a:lnTo>
                  <a:lnTo>
                    <a:pt x="192" y="5"/>
                  </a:lnTo>
                  <a:lnTo>
                    <a:pt x="220" y="7"/>
                  </a:lnTo>
                  <a:lnTo>
                    <a:pt x="249" y="7"/>
                  </a:lnTo>
                  <a:lnTo>
                    <a:pt x="274" y="9"/>
                  </a:lnTo>
                  <a:lnTo>
                    <a:pt x="303" y="9"/>
                  </a:lnTo>
                  <a:lnTo>
                    <a:pt x="331" y="11"/>
                  </a:lnTo>
                  <a:lnTo>
                    <a:pt x="360" y="11"/>
                  </a:lnTo>
                  <a:lnTo>
                    <a:pt x="386" y="13"/>
                  </a:lnTo>
                  <a:lnTo>
                    <a:pt x="414" y="13"/>
                  </a:lnTo>
                  <a:lnTo>
                    <a:pt x="44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pic>
        <p:nvPicPr>
          <p:cNvPr id="1178" name="Image POISSON" descr="C:\Users\Travail\AppData\Local\Temp\Fichiers Internet temporaires\Content.IE5\H5299NKV\MC90034584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94">
            <a:off x="6657282" y="3280148"/>
            <a:ext cx="2260397" cy="130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" name="Titre Diapo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fr-FR" b="1" dirty="0" smtClean="0">
                <a:ln/>
                <a:solidFill>
                  <a:schemeClr val="accent4"/>
                </a:solidFill>
                <a:latin typeface="Forte" panose="03060902040502070203" pitchFamily="66" charset="0"/>
              </a:rPr>
              <a:t>Au bord de l’eau</a:t>
            </a:r>
            <a:endParaRPr lang="fr-FR" b="1" dirty="0">
              <a:ln/>
              <a:solidFill>
                <a:schemeClr val="accent4"/>
              </a:solidFill>
              <a:latin typeface="Forte" panose="03060902040502070203" pitchFamily="66" charset="0"/>
            </a:endParaRPr>
          </a:p>
        </p:txBody>
      </p:sp>
      <p:pic>
        <p:nvPicPr>
          <p:cNvPr id="1180" name="Image MOUETTE" descr="C:\Users\Travail\AppData\Local\Temp\Fichiers Internet temporaires\Content.IE5\PE6SU61T\MC90003048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116" y="566529"/>
            <a:ext cx="1621767" cy="165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04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CADRE"/>
          <p:cNvSpPr>
            <a:spLocks noChangeAspect="1" noChangeArrowheads="1" noTextEdit="1"/>
          </p:cNvSpPr>
          <p:nvPr/>
        </p:nvSpPr>
        <p:spPr bwMode="auto">
          <a:xfrm>
            <a:off x="341313" y="503238"/>
            <a:ext cx="8370887" cy="607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1149" name="Image MER"/>
          <p:cNvGrpSpPr/>
          <p:nvPr/>
        </p:nvGrpSpPr>
        <p:grpSpPr>
          <a:xfrm>
            <a:off x="1" y="3870325"/>
            <a:ext cx="9144000" cy="2987675"/>
            <a:chOff x="341313" y="3870325"/>
            <a:chExt cx="8370887" cy="2708275"/>
          </a:xfrm>
          <a:blipFill dpi="0" rotWithShape="1">
            <a:blip r:embed="rId2">
              <a:alphaModFix amt="19000"/>
            </a:blip>
            <a:srcRect/>
            <a:stretch>
              <a:fillRect/>
            </a:stretch>
          </a:blipFill>
        </p:grpSpPr>
        <p:sp>
          <p:nvSpPr>
            <p:cNvPr id="1105" name="Freeform 114"/>
            <p:cNvSpPr>
              <a:spLocks/>
            </p:cNvSpPr>
            <p:nvPr/>
          </p:nvSpPr>
          <p:spPr bwMode="auto">
            <a:xfrm>
              <a:off x="341313" y="3870325"/>
              <a:ext cx="8370887" cy="2708275"/>
            </a:xfrm>
            <a:custGeom>
              <a:avLst/>
              <a:gdLst>
                <a:gd name="T0" fmla="*/ 5188 w 5273"/>
                <a:gd name="T1" fmla="*/ 3767 h 3827"/>
                <a:gd name="T2" fmla="*/ 5257 w 5273"/>
                <a:gd name="T3" fmla="*/ 3519 h 3827"/>
                <a:gd name="T4" fmla="*/ 5273 w 5273"/>
                <a:gd name="T5" fmla="*/ 3251 h 3827"/>
                <a:gd name="T6" fmla="*/ 5203 w 5273"/>
                <a:gd name="T7" fmla="*/ 2980 h 3827"/>
                <a:gd name="T8" fmla="*/ 5260 w 5273"/>
                <a:gd name="T9" fmla="*/ 2712 h 3827"/>
                <a:gd name="T10" fmla="*/ 5245 w 5273"/>
                <a:gd name="T11" fmla="*/ 2441 h 3827"/>
                <a:gd name="T12" fmla="*/ 5239 w 5273"/>
                <a:gd name="T13" fmla="*/ 2169 h 3827"/>
                <a:gd name="T14" fmla="*/ 5190 w 5273"/>
                <a:gd name="T15" fmla="*/ 1898 h 3827"/>
                <a:gd name="T16" fmla="*/ 5224 w 5273"/>
                <a:gd name="T17" fmla="*/ 1632 h 3827"/>
                <a:gd name="T18" fmla="*/ 5234 w 5273"/>
                <a:gd name="T19" fmla="*/ 1361 h 3827"/>
                <a:gd name="T20" fmla="*/ 5195 w 5273"/>
                <a:gd name="T21" fmla="*/ 1091 h 3827"/>
                <a:gd name="T22" fmla="*/ 5221 w 5273"/>
                <a:gd name="T23" fmla="*/ 826 h 3827"/>
                <a:gd name="T24" fmla="*/ 5198 w 5273"/>
                <a:gd name="T25" fmla="*/ 561 h 3827"/>
                <a:gd name="T26" fmla="*/ 5190 w 5273"/>
                <a:gd name="T27" fmla="*/ 291 h 3827"/>
                <a:gd name="T28" fmla="*/ 5252 w 5273"/>
                <a:gd name="T29" fmla="*/ 15 h 3827"/>
                <a:gd name="T30" fmla="*/ 4846 w 5273"/>
                <a:gd name="T31" fmla="*/ 0 h 3827"/>
                <a:gd name="T32" fmla="*/ 4476 w 5273"/>
                <a:gd name="T33" fmla="*/ 43 h 3827"/>
                <a:gd name="T34" fmla="*/ 4104 w 5273"/>
                <a:gd name="T35" fmla="*/ 43 h 3827"/>
                <a:gd name="T36" fmla="*/ 3736 w 5273"/>
                <a:gd name="T37" fmla="*/ 30 h 3827"/>
                <a:gd name="T38" fmla="*/ 3361 w 5273"/>
                <a:gd name="T39" fmla="*/ 26 h 3827"/>
                <a:gd name="T40" fmla="*/ 2988 w 5273"/>
                <a:gd name="T41" fmla="*/ 9 h 3827"/>
                <a:gd name="T42" fmla="*/ 2613 w 5273"/>
                <a:gd name="T43" fmla="*/ 28 h 3827"/>
                <a:gd name="T44" fmla="*/ 2246 w 5273"/>
                <a:gd name="T45" fmla="*/ 6 h 3827"/>
                <a:gd name="T46" fmla="*/ 1873 w 5273"/>
                <a:gd name="T47" fmla="*/ 38 h 3827"/>
                <a:gd name="T48" fmla="*/ 1503 w 5273"/>
                <a:gd name="T49" fmla="*/ 73 h 3827"/>
                <a:gd name="T50" fmla="*/ 1136 w 5273"/>
                <a:gd name="T51" fmla="*/ 38 h 3827"/>
                <a:gd name="T52" fmla="*/ 771 w 5273"/>
                <a:gd name="T53" fmla="*/ 54 h 3827"/>
                <a:gd name="T54" fmla="*/ 401 w 5273"/>
                <a:gd name="T55" fmla="*/ 62 h 3827"/>
                <a:gd name="T56" fmla="*/ 34 w 5273"/>
                <a:gd name="T57" fmla="*/ 26 h 3827"/>
                <a:gd name="T58" fmla="*/ 18 w 5273"/>
                <a:gd name="T59" fmla="*/ 310 h 3827"/>
                <a:gd name="T60" fmla="*/ 88 w 5273"/>
                <a:gd name="T61" fmla="*/ 578 h 3827"/>
                <a:gd name="T62" fmla="*/ 80 w 5273"/>
                <a:gd name="T63" fmla="*/ 849 h 3827"/>
                <a:gd name="T64" fmla="*/ 57 w 5273"/>
                <a:gd name="T65" fmla="*/ 1117 h 3827"/>
                <a:gd name="T66" fmla="*/ 13 w 5273"/>
                <a:gd name="T67" fmla="*/ 1388 h 3827"/>
                <a:gd name="T68" fmla="*/ 93 w 5273"/>
                <a:gd name="T69" fmla="*/ 1658 h 3827"/>
                <a:gd name="T70" fmla="*/ 36 w 5273"/>
                <a:gd name="T71" fmla="*/ 2171 h 3827"/>
                <a:gd name="T72" fmla="*/ 36 w 5273"/>
                <a:gd name="T73" fmla="*/ 2267 h 3827"/>
                <a:gd name="T74" fmla="*/ 21 w 5273"/>
                <a:gd name="T75" fmla="*/ 2467 h 3827"/>
                <a:gd name="T76" fmla="*/ 28 w 5273"/>
                <a:gd name="T77" fmla="*/ 2738 h 3827"/>
                <a:gd name="T78" fmla="*/ 0 w 5273"/>
                <a:gd name="T79" fmla="*/ 3003 h 3827"/>
                <a:gd name="T80" fmla="*/ 96 w 5273"/>
                <a:gd name="T81" fmla="*/ 3267 h 3827"/>
                <a:gd name="T82" fmla="*/ 57 w 5273"/>
                <a:gd name="T83" fmla="*/ 3536 h 3827"/>
                <a:gd name="T84" fmla="*/ 54 w 5273"/>
                <a:gd name="T85" fmla="*/ 3786 h 3827"/>
                <a:gd name="T86" fmla="*/ 424 w 5273"/>
                <a:gd name="T87" fmla="*/ 3782 h 3827"/>
                <a:gd name="T88" fmla="*/ 794 w 5273"/>
                <a:gd name="T89" fmla="*/ 3765 h 3827"/>
                <a:gd name="T90" fmla="*/ 1167 w 5273"/>
                <a:gd name="T91" fmla="*/ 3793 h 3827"/>
                <a:gd name="T92" fmla="*/ 1537 w 5273"/>
                <a:gd name="T93" fmla="*/ 3776 h 3827"/>
                <a:gd name="T94" fmla="*/ 1912 w 5273"/>
                <a:gd name="T95" fmla="*/ 3827 h 3827"/>
                <a:gd name="T96" fmla="*/ 2285 w 5273"/>
                <a:gd name="T97" fmla="*/ 3788 h 3827"/>
                <a:gd name="T98" fmla="*/ 2657 w 5273"/>
                <a:gd name="T99" fmla="*/ 3776 h 3827"/>
                <a:gd name="T100" fmla="*/ 3025 w 5273"/>
                <a:gd name="T101" fmla="*/ 3780 h 3827"/>
                <a:gd name="T102" fmla="*/ 3397 w 5273"/>
                <a:gd name="T103" fmla="*/ 3808 h 3827"/>
                <a:gd name="T104" fmla="*/ 3770 w 5273"/>
                <a:gd name="T105" fmla="*/ 3814 h 3827"/>
                <a:gd name="T106" fmla="*/ 4135 w 5273"/>
                <a:gd name="T107" fmla="*/ 3825 h 3827"/>
                <a:gd name="T108" fmla="*/ 4499 w 5273"/>
                <a:gd name="T109" fmla="*/ 3761 h 3827"/>
                <a:gd name="T110" fmla="*/ 4872 w 5273"/>
                <a:gd name="T111" fmla="*/ 3816 h 3827"/>
                <a:gd name="T112" fmla="*/ 5188 w 5273"/>
                <a:gd name="T113" fmla="*/ 3767 h 3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73" h="3827">
                  <a:moveTo>
                    <a:pt x="5188" y="3767"/>
                  </a:moveTo>
                  <a:lnTo>
                    <a:pt x="5257" y="3519"/>
                  </a:lnTo>
                  <a:lnTo>
                    <a:pt x="5273" y="3251"/>
                  </a:lnTo>
                  <a:lnTo>
                    <a:pt x="5203" y="2980"/>
                  </a:lnTo>
                  <a:lnTo>
                    <a:pt x="5260" y="2712"/>
                  </a:lnTo>
                  <a:lnTo>
                    <a:pt x="5245" y="2441"/>
                  </a:lnTo>
                  <a:lnTo>
                    <a:pt x="5239" y="2169"/>
                  </a:lnTo>
                  <a:lnTo>
                    <a:pt x="5190" y="1898"/>
                  </a:lnTo>
                  <a:lnTo>
                    <a:pt x="5224" y="1632"/>
                  </a:lnTo>
                  <a:lnTo>
                    <a:pt x="5234" y="1361"/>
                  </a:lnTo>
                  <a:lnTo>
                    <a:pt x="5195" y="1091"/>
                  </a:lnTo>
                  <a:lnTo>
                    <a:pt x="5221" y="826"/>
                  </a:lnTo>
                  <a:lnTo>
                    <a:pt x="5198" y="561"/>
                  </a:lnTo>
                  <a:lnTo>
                    <a:pt x="5190" y="291"/>
                  </a:lnTo>
                  <a:lnTo>
                    <a:pt x="5252" y="15"/>
                  </a:lnTo>
                  <a:lnTo>
                    <a:pt x="4846" y="0"/>
                  </a:lnTo>
                  <a:lnTo>
                    <a:pt x="4476" y="43"/>
                  </a:lnTo>
                  <a:lnTo>
                    <a:pt x="4104" y="43"/>
                  </a:lnTo>
                  <a:lnTo>
                    <a:pt x="3736" y="30"/>
                  </a:lnTo>
                  <a:lnTo>
                    <a:pt x="3361" y="26"/>
                  </a:lnTo>
                  <a:lnTo>
                    <a:pt x="2988" y="9"/>
                  </a:lnTo>
                  <a:lnTo>
                    <a:pt x="2613" y="28"/>
                  </a:lnTo>
                  <a:lnTo>
                    <a:pt x="2246" y="6"/>
                  </a:lnTo>
                  <a:lnTo>
                    <a:pt x="1873" y="38"/>
                  </a:lnTo>
                  <a:lnTo>
                    <a:pt x="1503" y="73"/>
                  </a:lnTo>
                  <a:lnTo>
                    <a:pt x="1136" y="38"/>
                  </a:lnTo>
                  <a:lnTo>
                    <a:pt x="771" y="54"/>
                  </a:lnTo>
                  <a:lnTo>
                    <a:pt x="401" y="62"/>
                  </a:lnTo>
                  <a:lnTo>
                    <a:pt x="34" y="26"/>
                  </a:lnTo>
                  <a:lnTo>
                    <a:pt x="18" y="310"/>
                  </a:lnTo>
                  <a:lnTo>
                    <a:pt x="88" y="578"/>
                  </a:lnTo>
                  <a:lnTo>
                    <a:pt x="80" y="849"/>
                  </a:lnTo>
                  <a:lnTo>
                    <a:pt x="57" y="1117"/>
                  </a:lnTo>
                  <a:lnTo>
                    <a:pt x="13" y="1388"/>
                  </a:lnTo>
                  <a:lnTo>
                    <a:pt x="93" y="1658"/>
                  </a:lnTo>
                  <a:lnTo>
                    <a:pt x="36" y="2171"/>
                  </a:lnTo>
                  <a:lnTo>
                    <a:pt x="36" y="2267"/>
                  </a:lnTo>
                  <a:lnTo>
                    <a:pt x="21" y="2467"/>
                  </a:lnTo>
                  <a:lnTo>
                    <a:pt x="28" y="2738"/>
                  </a:lnTo>
                  <a:lnTo>
                    <a:pt x="0" y="3003"/>
                  </a:lnTo>
                  <a:lnTo>
                    <a:pt x="96" y="3267"/>
                  </a:lnTo>
                  <a:lnTo>
                    <a:pt x="57" y="3536"/>
                  </a:lnTo>
                  <a:lnTo>
                    <a:pt x="54" y="3786"/>
                  </a:lnTo>
                  <a:lnTo>
                    <a:pt x="424" y="3782"/>
                  </a:lnTo>
                  <a:lnTo>
                    <a:pt x="794" y="3765"/>
                  </a:lnTo>
                  <a:lnTo>
                    <a:pt x="1167" y="3793"/>
                  </a:lnTo>
                  <a:lnTo>
                    <a:pt x="1537" y="3776"/>
                  </a:lnTo>
                  <a:lnTo>
                    <a:pt x="1912" y="3827"/>
                  </a:lnTo>
                  <a:lnTo>
                    <a:pt x="2285" y="3788"/>
                  </a:lnTo>
                  <a:lnTo>
                    <a:pt x="2657" y="3776"/>
                  </a:lnTo>
                  <a:lnTo>
                    <a:pt x="3025" y="3780"/>
                  </a:lnTo>
                  <a:lnTo>
                    <a:pt x="3397" y="3808"/>
                  </a:lnTo>
                  <a:lnTo>
                    <a:pt x="3770" y="3814"/>
                  </a:lnTo>
                  <a:lnTo>
                    <a:pt x="4135" y="3825"/>
                  </a:lnTo>
                  <a:lnTo>
                    <a:pt x="4499" y="3761"/>
                  </a:lnTo>
                  <a:lnTo>
                    <a:pt x="4872" y="3816"/>
                  </a:lnTo>
                  <a:lnTo>
                    <a:pt x="5188" y="37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9" name="Freeform 128"/>
            <p:cNvSpPr>
              <a:spLocks/>
            </p:cNvSpPr>
            <p:nvPr/>
          </p:nvSpPr>
          <p:spPr bwMode="auto">
            <a:xfrm>
              <a:off x="2908300" y="4178300"/>
              <a:ext cx="398462" cy="93662"/>
            </a:xfrm>
            <a:custGeom>
              <a:avLst/>
              <a:gdLst>
                <a:gd name="T0" fmla="*/ 57 w 251"/>
                <a:gd name="T1" fmla="*/ 57 h 59"/>
                <a:gd name="T2" fmla="*/ 0 w 251"/>
                <a:gd name="T3" fmla="*/ 36 h 59"/>
                <a:gd name="T4" fmla="*/ 29 w 251"/>
                <a:gd name="T5" fmla="*/ 36 h 59"/>
                <a:gd name="T6" fmla="*/ 60 w 251"/>
                <a:gd name="T7" fmla="*/ 36 h 59"/>
                <a:gd name="T8" fmla="*/ 93 w 251"/>
                <a:gd name="T9" fmla="*/ 36 h 59"/>
                <a:gd name="T10" fmla="*/ 127 w 251"/>
                <a:gd name="T11" fmla="*/ 34 h 59"/>
                <a:gd name="T12" fmla="*/ 163 w 251"/>
                <a:gd name="T13" fmla="*/ 32 h 59"/>
                <a:gd name="T14" fmla="*/ 194 w 251"/>
                <a:gd name="T15" fmla="*/ 27 h 59"/>
                <a:gd name="T16" fmla="*/ 225 w 251"/>
                <a:gd name="T17" fmla="*/ 15 h 59"/>
                <a:gd name="T18" fmla="*/ 251 w 251"/>
                <a:gd name="T19" fmla="*/ 0 h 59"/>
                <a:gd name="T20" fmla="*/ 233 w 251"/>
                <a:gd name="T21" fmla="*/ 17 h 59"/>
                <a:gd name="T22" fmla="*/ 212 w 251"/>
                <a:gd name="T23" fmla="*/ 30 h 59"/>
                <a:gd name="T24" fmla="*/ 192 w 251"/>
                <a:gd name="T25" fmla="*/ 42 h 59"/>
                <a:gd name="T26" fmla="*/ 166 w 251"/>
                <a:gd name="T27" fmla="*/ 49 h 59"/>
                <a:gd name="T28" fmla="*/ 140 w 251"/>
                <a:gd name="T29" fmla="*/ 55 h 59"/>
                <a:gd name="T30" fmla="*/ 111 w 251"/>
                <a:gd name="T31" fmla="*/ 59 h 59"/>
                <a:gd name="T32" fmla="*/ 85 w 251"/>
                <a:gd name="T33" fmla="*/ 59 h 59"/>
                <a:gd name="T34" fmla="*/ 57 w 251"/>
                <a:gd name="T35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59">
                  <a:moveTo>
                    <a:pt x="57" y="57"/>
                  </a:moveTo>
                  <a:lnTo>
                    <a:pt x="0" y="36"/>
                  </a:lnTo>
                  <a:lnTo>
                    <a:pt x="29" y="36"/>
                  </a:lnTo>
                  <a:lnTo>
                    <a:pt x="60" y="36"/>
                  </a:lnTo>
                  <a:lnTo>
                    <a:pt x="93" y="36"/>
                  </a:lnTo>
                  <a:lnTo>
                    <a:pt x="127" y="34"/>
                  </a:lnTo>
                  <a:lnTo>
                    <a:pt x="163" y="32"/>
                  </a:lnTo>
                  <a:lnTo>
                    <a:pt x="194" y="27"/>
                  </a:lnTo>
                  <a:lnTo>
                    <a:pt x="225" y="15"/>
                  </a:lnTo>
                  <a:lnTo>
                    <a:pt x="251" y="0"/>
                  </a:lnTo>
                  <a:lnTo>
                    <a:pt x="233" y="17"/>
                  </a:lnTo>
                  <a:lnTo>
                    <a:pt x="212" y="30"/>
                  </a:lnTo>
                  <a:lnTo>
                    <a:pt x="192" y="42"/>
                  </a:lnTo>
                  <a:lnTo>
                    <a:pt x="166" y="49"/>
                  </a:lnTo>
                  <a:lnTo>
                    <a:pt x="140" y="55"/>
                  </a:lnTo>
                  <a:lnTo>
                    <a:pt x="111" y="59"/>
                  </a:lnTo>
                  <a:lnTo>
                    <a:pt x="85" y="59"/>
                  </a:lnTo>
                  <a:lnTo>
                    <a:pt x="5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0" name="Freeform 129"/>
            <p:cNvSpPr>
              <a:spLocks/>
            </p:cNvSpPr>
            <p:nvPr/>
          </p:nvSpPr>
          <p:spPr bwMode="auto">
            <a:xfrm>
              <a:off x="3849688" y="4184650"/>
              <a:ext cx="360362" cy="74612"/>
            </a:xfrm>
            <a:custGeom>
              <a:avLst/>
              <a:gdLst>
                <a:gd name="T0" fmla="*/ 227 w 227"/>
                <a:gd name="T1" fmla="*/ 26 h 47"/>
                <a:gd name="T2" fmla="*/ 207 w 227"/>
                <a:gd name="T3" fmla="*/ 32 h 47"/>
                <a:gd name="T4" fmla="*/ 183 w 227"/>
                <a:gd name="T5" fmla="*/ 40 h 47"/>
                <a:gd name="T6" fmla="*/ 160 w 227"/>
                <a:gd name="T7" fmla="*/ 43 h 47"/>
                <a:gd name="T8" fmla="*/ 134 w 227"/>
                <a:gd name="T9" fmla="*/ 47 h 47"/>
                <a:gd name="T10" fmla="*/ 111 w 227"/>
                <a:gd name="T11" fmla="*/ 47 h 47"/>
                <a:gd name="T12" fmla="*/ 85 w 227"/>
                <a:gd name="T13" fmla="*/ 47 h 47"/>
                <a:gd name="T14" fmla="*/ 62 w 227"/>
                <a:gd name="T15" fmla="*/ 41 h 47"/>
                <a:gd name="T16" fmla="*/ 41 w 227"/>
                <a:gd name="T17" fmla="*/ 32 h 47"/>
                <a:gd name="T18" fmla="*/ 0 w 227"/>
                <a:gd name="T19" fmla="*/ 0 h 47"/>
                <a:gd name="T20" fmla="*/ 25 w 227"/>
                <a:gd name="T21" fmla="*/ 8 h 47"/>
                <a:gd name="T22" fmla="*/ 54 w 227"/>
                <a:gd name="T23" fmla="*/ 13 h 47"/>
                <a:gd name="T24" fmla="*/ 80 w 227"/>
                <a:gd name="T25" fmla="*/ 19 h 47"/>
                <a:gd name="T26" fmla="*/ 108 w 227"/>
                <a:gd name="T27" fmla="*/ 23 h 47"/>
                <a:gd name="T28" fmla="*/ 137 w 227"/>
                <a:gd name="T29" fmla="*/ 26 h 47"/>
                <a:gd name="T30" fmla="*/ 165 w 227"/>
                <a:gd name="T31" fmla="*/ 28 h 47"/>
                <a:gd name="T32" fmla="*/ 196 w 227"/>
                <a:gd name="T33" fmla="*/ 28 h 47"/>
                <a:gd name="T34" fmla="*/ 227 w 227"/>
                <a:gd name="T35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7" h="47">
                  <a:moveTo>
                    <a:pt x="227" y="26"/>
                  </a:moveTo>
                  <a:lnTo>
                    <a:pt x="207" y="32"/>
                  </a:lnTo>
                  <a:lnTo>
                    <a:pt x="183" y="40"/>
                  </a:lnTo>
                  <a:lnTo>
                    <a:pt x="160" y="43"/>
                  </a:lnTo>
                  <a:lnTo>
                    <a:pt x="134" y="47"/>
                  </a:lnTo>
                  <a:lnTo>
                    <a:pt x="111" y="47"/>
                  </a:lnTo>
                  <a:lnTo>
                    <a:pt x="85" y="47"/>
                  </a:lnTo>
                  <a:lnTo>
                    <a:pt x="62" y="41"/>
                  </a:lnTo>
                  <a:lnTo>
                    <a:pt x="41" y="32"/>
                  </a:lnTo>
                  <a:lnTo>
                    <a:pt x="0" y="0"/>
                  </a:lnTo>
                  <a:lnTo>
                    <a:pt x="25" y="8"/>
                  </a:lnTo>
                  <a:lnTo>
                    <a:pt x="54" y="13"/>
                  </a:lnTo>
                  <a:lnTo>
                    <a:pt x="80" y="19"/>
                  </a:lnTo>
                  <a:lnTo>
                    <a:pt x="108" y="23"/>
                  </a:lnTo>
                  <a:lnTo>
                    <a:pt x="137" y="26"/>
                  </a:lnTo>
                  <a:lnTo>
                    <a:pt x="165" y="28"/>
                  </a:lnTo>
                  <a:lnTo>
                    <a:pt x="196" y="28"/>
                  </a:lnTo>
                  <a:lnTo>
                    <a:pt x="2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1" name="Freeform 130"/>
            <p:cNvSpPr>
              <a:spLocks/>
            </p:cNvSpPr>
            <p:nvPr/>
          </p:nvSpPr>
          <p:spPr bwMode="auto">
            <a:xfrm>
              <a:off x="3417888" y="4300538"/>
              <a:ext cx="385762" cy="50800"/>
            </a:xfrm>
            <a:custGeom>
              <a:avLst/>
              <a:gdLst>
                <a:gd name="T0" fmla="*/ 243 w 243"/>
                <a:gd name="T1" fmla="*/ 27 h 32"/>
                <a:gd name="T2" fmla="*/ 215 w 243"/>
                <a:gd name="T3" fmla="*/ 30 h 32"/>
                <a:gd name="T4" fmla="*/ 184 w 243"/>
                <a:gd name="T5" fmla="*/ 30 h 32"/>
                <a:gd name="T6" fmla="*/ 155 w 243"/>
                <a:gd name="T7" fmla="*/ 32 h 32"/>
                <a:gd name="T8" fmla="*/ 124 w 243"/>
                <a:gd name="T9" fmla="*/ 32 h 32"/>
                <a:gd name="T10" fmla="*/ 93 w 243"/>
                <a:gd name="T11" fmla="*/ 32 h 32"/>
                <a:gd name="T12" fmla="*/ 62 w 243"/>
                <a:gd name="T13" fmla="*/ 32 h 32"/>
                <a:gd name="T14" fmla="*/ 31 w 243"/>
                <a:gd name="T15" fmla="*/ 32 h 32"/>
                <a:gd name="T16" fmla="*/ 0 w 243"/>
                <a:gd name="T17" fmla="*/ 32 h 32"/>
                <a:gd name="T18" fmla="*/ 28 w 243"/>
                <a:gd name="T19" fmla="*/ 32 h 32"/>
                <a:gd name="T20" fmla="*/ 57 w 243"/>
                <a:gd name="T21" fmla="*/ 27 h 32"/>
                <a:gd name="T22" fmla="*/ 85 w 243"/>
                <a:gd name="T23" fmla="*/ 19 h 32"/>
                <a:gd name="T24" fmla="*/ 114 w 243"/>
                <a:gd name="T25" fmla="*/ 10 h 32"/>
                <a:gd name="T26" fmla="*/ 140 w 243"/>
                <a:gd name="T27" fmla="*/ 2 h 32"/>
                <a:gd name="T28" fmla="*/ 168 w 243"/>
                <a:gd name="T29" fmla="*/ 0 h 32"/>
                <a:gd name="T30" fmla="*/ 194 w 243"/>
                <a:gd name="T31" fmla="*/ 6 h 32"/>
                <a:gd name="T32" fmla="*/ 222 w 243"/>
                <a:gd name="T33" fmla="*/ 21 h 32"/>
                <a:gd name="T34" fmla="*/ 228 w 243"/>
                <a:gd name="T35" fmla="*/ 21 h 32"/>
                <a:gd name="T36" fmla="*/ 235 w 243"/>
                <a:gd name="T37" fmla="*/ 21 h 32"/>
                <a:gd name="T38" fmla="*/ 241 w 243"/>
                <a:gd name="T39" fmla="*/ 23 h 32"/>
                <a:gd name="T40" fmla="*/ 243 w 243"/>
                <a:gd name="T4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32">
                  <a:moveTo>
                    <a:pt x="243" y="27"/>
                  </a:moveTo>
                  <a:lnTo>
                    <a:pt x="215" y="30"/>
                  </a:lnTo>
                  <a:lnTo>
                    <a:pt x="184" y="30"/>
                  </a:lnTo>
                  <a:lnTo>
                    <a:pt x="155" y="32"/>
                  </a:lnTo>
                  <a:lnTo>
                    <a:pt x="124" y="32"/>
                  </a:lnTo>
                  <a:lnTo>
                    <a:pt x="93" y="32"/>
                  </a:lnTo>
                  <a:lnTo>
                    <a:pt x="62" y="32"/>
                  </a:lnTo>
                  <a:lnTo>
                    <a:pt x="31" y="32"/>
                  </a:lnTo>
                  <a:lnTo>
                    <a:pt x="0" y="32"/>
                  </a:lnTo>
                  <a:lnTo>
                    <a:pt x="28" y="32"/>
                  </a:lnTo>
                  <a:lnTo>
                    <a:pt x="57" y="27"/>
                  </a:lnTo>
                  <a:lnTo>
                    <a:pt x="85" y="19"/>
                  </a:lnTo>
                  <a:lnTo>
                    <a:pt x="114" y="10"/>
                  </a:lnTo>
                  <a:lnTo>
                    <a:pt x="140" y="2"/>
                  </a:lnTo>
                  <a:lnTo>
                    <a:pt x="168" y="0"/>
                  </a:lnTo>
                  <a:lnTo>
                    <a:pt x="194" y="6"/>
                  </a:lnTo>
                  <a:lnTo>
                    <a:pt x="222" y="21"/>
                  </a:lnTo>
                  <a:lnTo>
                    <a:pt x="228" y="21"/>
                  </a:lnTo>
                  <a:lnTo>
                    <a:pt x="235" y="21"/>
                  </a:lnTo>
                  <a:lnTo>
                    <a:pt x="241" y="23"/>
                  </a:lnTo>
                  <a:lnTo>
                    <a:pt x="24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2" name="Freeform 131"/>
            <p:cNvSpPr>
              <a:spLocks/>
            </p:cNvSpPr>
            <p:nvPr/>
          </p:nvSpPr>
          <p:spPr bwMode="auto">
            <a:xfrm>
              <a:off x="5656263" y="4381500"/>
              <a:ext cx="390525" cy="92075"/>
            </a:xfrm>
            <a:custGeom>
              <a:avLst/>
              <a:gdLst>
                <a:gd name="T0" fmla="*/ 246 w 246"/>
                <a:gd name="T1" fmla="*/ 58 h 58"/>
                <a:gd name="T2" fmla="*/ 220 w 246"/>
                <a:gd name="T3" fmla="*/ 58 h 58"/>
                <a:gd name="T4" fmla="*/ 189 w 246"/>
                <a:gd name="T5" fmla="*/ 55 h 58"/>
                <a:gd name="T6" fmla="*/ 158 w 246"/>
                <a:gd name="T7" fmla="*/ 53 h 58"/>
                <a:gd name="T8" fmla="*/ 127 w 246"/>
                <a:gd name="T9" fmla="*/ 47 h 58"/>
                <a:gd name="T10" fmla="*/ 93 w 246"/>
                <a:gd name="T11" fmla="*/ 41 h 58"/>
                <a:gd name="T12" fmla="*/ 62 w 246"/>
                <a:gd name="T13" fmla="*/ 36 h 58"/>
                <a:gd name="T14" fmla="*/ 31 w 246"/>
                <a:gd name="T15" fmla="*/ 30 h 58"/>
                <a:gd name="T16" fmla="*/ 0 w 246"/>
                <a:gd name="T17" fmla="*/ 23 h 58"/>
                <a:gd name="T18" fmla="*/ 23 w 246"/>
                <a:gd name="T19" fmla="*/ 6 h 58"/>
                <a:gd name="T20" fmla="*/ 49 w 246"/>
                <a:gd name="T21" fmla="*/ 0 h 58"/>
                <a:gd name="T22" fmla="*/ 75 w 246"/>
                <a:gd name="T23" fmla="*/ 4 h 58"/>
                <a:gd name="T24" fmla="*/ 101 w 246"/>
                <a:gd name="T25" fmla="*/ 11 h 58"/>
                <a:gd name="T26" fmla="*/ 129 w 246"/>
                <a:gd name="T27" fmla="*/ 23 h 58"/>
                <a:gd name="T28" fmla="*/ 155 w 246"/>
                <a:gd name="T29" fmla="*/ 36 h 58"/>
                <a:gd name="T30" fmla="*/ 184 w 246"/>
                <a:gd name="T31" fmla="*/ 47 h 58"/>
                <a:gd name="T32" fmla="*/ 210 w 246"/>
                <a:gd name="T33" fmla="*/ 53 h 58"/>
                <a:gd name="T34" fmla="*/ 246 w 246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58">
                  <a:moveTo>
                    <a:pt x="246" y="58"/>
                  </a:moveTo>
                  <a:lnTo>
                    <a:pt x="220" y="58"/>
                  </a:lnTo>
                  <a:lnTo>
                    <a:pt x="189" y="55"/>
                  </a:lnTo>
                  <a:lnTo>
                    <a:pt x="158" y="53"/>
                  </a:lnTo>
                  <a:lnTo>
                    <a:pt x="127" y="47"/>
                  </a:lnTo>
                  <a:lnTo>
                    <a:pt x="93" y="41"/>
                  </a:lnTo>
                  <a:lnTo>
                    <a:pt x="62" y="36"/>
                  </a:lnTo>
                  <a:lnTo>
                    <a:pt x="31" y="30"/>
                  </a:lnTo>
                  <a:lnTo>
                    <a:pt x="0" y="23"/>
                  </a:lnTo>
                  <a:lnTo>
                    <a:pt x="23" y="6"/>
                  </a:lnTo>
                  <a:lnTo>
                    <a:pt x="49" y="0"/>
                  </a:lnTo>
                  <a:lnTo>
                    <a:pt x="75" y="4"/>
                  </a:lnTo>
                  <a:lnTo>
                    <a:pt x="101" y="11"/>
                  </a:lnTo>
                  <a:lnTo>
                    <a:pt x="129" y="23"/>
                  </a:lnTo>
                  <a:lnTo>
                    <a:pt x="155" y="36"/>
                  </a:lnTo>
                  <a:lnTo>
                    <a:pt x="184" y="47"/>
                  </a:lnTo>
                  <a:lnTo>
                    <a:pt x="210" y="53"/>
                  </a:lnTo>
                  <a:lnTo>
                    <a:pt x="24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3" name="Freeform 132"/>
            <p:cNvSpPr>
              <a:spLocks/>
            </p:cNvSpPr>
            <p:nvPr/>
          </p:nvSpPr>
          <p:spPr bwMode="auto">
            <a:xfrm>
              <a:off x="7648575" y="4394200"/>
              <a:ext cx="307975" cy="47625"/>
            </a:xfrm>
            <a:custGeom>
              <a:avLst/>
              <a:gdLst>
                <a:gd name="T0" fmla="*/ 194 w 194"/>
                <a:gd name="T1" fmla="*/ 18 h 30"/>
                <a:gd name="T2" fmla="*/ 171 w 194"/>
                <a:gd name="T3" fmla="*/ 24 h 30"/>
                <a:gd name="T4" fmla="*/ 145 w 194"/>
                <a:gd name="T5" fmla="*/ 28 h 30"/>
                <a:gd name="T6" fmla="*/ 119 w 194"/>
                <a:gd name="T7" fmla="*/ 30 h 30"/>
                <a:gd name="T8" fmla="*/ 93 w 194"/>
                <a:gd name="T9" fmla="*/ 28 h 30"/>
                <a:gd name="T10" fmla="*/ 67 w 194"/>
                <a:gd name="T11" fmla="*/ 26 h 30"/>
                <a:gd name="T12" fmla="*/ 44 w 194"/>
                <a:gd name="T13" fmla="*/ 20 h 30"/>
                <a:gd name="T14" fmla="*/ 21 w 194"/>
                <a:gd name="T15" fmla="*/ 13 h 30"/>
                <a:gd name="T16" fmla="*/ 0 w 194"/>
                <a:gd name="T17" fmla="*/ 3 h 30"/>
                <a:gd name="T18" fmla="*/ 15 w 194"/>
                <a:gd name="T19" fmla="*/ 0 h 30"/>
                <a:gd name="T20" fmla="*/ 34 w 194"/>
                <a:gd name="T21" fmla="*/ 0 h 30"/>
                <a:gd name="T22" fmla="*/ 49 w 194"/>
                <a:gd name="T23" fmla="*/ 0 h 30"/>
                <a:gd name="T24" fmla="*/ 67 w 194"/>
                <a:gd name="T25" fmla="*/ 0 h 30"/>
                <a:gd name="T26" fmla="*/ 85 w 194"/>
                <a:gd name="T27" fmla="*/ 1 h 30"/>
                <a:gd name="T28" fmla="*/ 101 w 194"/>
                <a:gd name="T29" fmla="*/ 3 h 30"/>
                <a:gd name="T30" fmla="*/ 119 w 194"/>
                <a:gd name="T31" fmla="*/ 3 h 30"/>
                <a:gd name="T32" fmla="*/ 134 w 194"/>
                <a:gd name="T33" fmla="*/ 3 h 30"/>
                <a:gd name="T34" fmla="*/ 150 w 194"/>
                <a:gd name="T35" fmla="*/ 7 h 30"/>
                <a:gd name="T36" fmla="*/ 165 w 194"/>
                <a:gd name="T37" fmla="*/ 9 h 30"/>
                <a:gd name="T38" fmla="*/ 181 w 194"/>
                <a:gd name="T39" fmla="*/ 11 h 30"/>
                <a:gd name="T40" fmla="*/ 194 w 194"/>
                <a:gd name="T4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4" h="30">
                  <a:moveTo>
                    <a:pt x="194" y="18"/>
                  </a:moveTo>
                  <a:lnTo>
                    <a:pt x="171" y="24"/>
                  </a:lnTo>
                  <a:lnTo>
                    <a:pt x="145" y="28"/>
                  </a:lnTo>
                  <a:lnTo>
                    <a:pt x="119" y="30"/>
                  </a:lnTo>
                  <a:lnTo>
                    <a:pt x="93" y="28"/>
                  </a:lnTo>
                  <a:lnTo>
                    <a:pt x="67" y="26"/>
                  </a:lnTo>
                  <a:lnTo>
                    <a:pt x="44" y="20"/>
                  </a:lnTo>
                  <a:lnTo>
                    <a:pt x="21" y="13"/>
                  </a:lnTo>
                  <a:lnTo>
                    <a:pt x="0" y="3"/>
                  </a:lnTo>
                  <a:lnTo>
                    <a:pt x="15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7" y="0"/>
                  </a:lnTo>
                  <a:lnTo>
                    <a:pt x="85" y="1"/>
                  </a:lnTo>
                  <a:lnTo>
                    <a:pt x="101" y="3"/>
                  </a:lnTo>
                  <a:lnTo>
                    <a:pt x="119" y="3"/>
                  </a:lnTo>
                  <a:lnTo>
                    <a:pt x="134" y="3"/>
                  </a:lnTo>
                  <a:lnTo>
                    <a:pt x="150" y="7"/>
                  </a:lnTo>
                  <a:lnTo>
                    <a:pt x="165" y="9"/>
                  </a:lnTo>
                  <a:lnTo>
                    <a:pt x="181" y="11"/>
                  </a:lnTo>
                  <a:lnTo>
                    <a:pt x="19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4" name="Freeform 133"/>
            <p:cNvSpPr>
              <a:spLocks/>
            </p:cNvSpPr>
            <p:nvPr/>
          </p:nvSpPr>
          <p:spPr bwMode="auto">
            <a:xfrm>
              <a:off x="4119563" y="4408488"/>
              <a:ext cx="444500" cy="68262"/>
            </a:xfrm>
            <a:custGeom>
              <a:avLst/>
              <a:gdLst>
                <a:gd name="T0" fmla="*/ 280 w 280"/>
                <a:gd name="T1" fmla="*/ 15 h 43"/>
                <a:gd name="T2" fmla="*/ 251 w 280"/>
                <a:gd name="T3" fmla="*/ 28 h 43"/>
                <a:gd name="T4" fmla="*/ 218 w 280"/>
                <a:gd name="T5" fmla="*/ 38 h 43"/>
                <a:gd name="T6" fmla="*/ 179 w 280"/>
                <a:gd name="T7" fmla="*/ 41 h 43"/>
                <a:gd name="T8" fmla="*/ 143 w 280"/>
                <a:gd name="T9" fmla="*/ 43 h 43"/>
                <a:gd name="T10" fmla="*/ 104 w 280"/>
                <a:gd name="T11" fmla="*/ 41 h 43"/>
                <a:gd name="T12" fmla="*/ 68 w 280"/>
                <a:gd name="T13" fmla="*/ 36 h 43"/>
                <a:gd name="T14" fmla="*/ 31 w 280"/>
                <a:gd name="T15" fmla="*/ 30 h 43"/>
                <a:gd name="T16" fmla="*/ 0 w 280"/>
                <a:gd name="T17" fmla="*/ 21 h 43"/>
                <a:gd name="T18" fmla="*/ 31 w 280"/>
                <a:gd name="T19" fmla="*/ 9 h 43"/>
                <a:gd name="T20" fmla="*/ 65 w 280"/>
                <a:gd name="T21" fmla="*/ 2 h 43"/>
                <a:gd name="T22" fmla="*/ 101 w 280"/>
                <a:gd name="T23" fmla="*/ 0 h 43"/>
                <a:gd name="T24" fmla="*/ 137 w 280"/>
                <a:gd name="T25" fmla="*/ 0 h 43"/>
                <a:gd name="T26" fmla="*/ 174 w 280"/>
                <a:gd name="T27" fmla="*/ 4 h 43"/>
                <a:gd name="T28" fmla="*/ 210 w 280"/>
                <a:gd name="T29" fmla="*/ 7 h 43"/>
                <a:gd name="T30" fmla="*/ 246 w 280"/>
                <a:gd name="T31" fmla="*/ 11 h 43"/>
                <a:gd name="T32" fmla="*/ 280 w 280"/>
                <a:gd name="T33" fmla="*/ 1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0" h="43">
                  <a:moveTo>
                    <a:pt x="280" y="15"/>
                  </a:moveTo>
                  <a:lnTo>
                    <a:pt x="251" y="28"/>
                  </a:lnTo>
                  <a:lnTo>
                    <a:pt x="218" y="38"/>
                  </a:lnTo>
                  <a:lnTo>
                    <a:pt x="179" y="41"/>
                  </a:lnTo>
                  <a:lnTo>
                    <a:pt x="143" y="43"/>
                  </a:lnTo>
                  <a:lnTo>
                    <a:pt x="104" y="41"/>
                  </a:lnTo>
                  <a:lnTo>
                    <a:pt x="68" y="36"/>
                  </a:lnTo>
                  <a:lnTo>
                    <a:pt x="31" y="30"/>
                  </a:lnTo>
                  <a:lnTo>
                    <a:pt x="0" y="21"/>
                  </a:lnTo>
                  <a:lnTo>
                    <a:pt x="31" y="9"/>
                  </a:lnTo>
                  <a:lnTo>
                    <a:pt x="65" y="2"/>
                  </a:lnTo>
                  <a:lnTo>
                    <a:pt x="101" y="0"/>
                  </a:lnTo>
                  <a:lnTo>
                    <a:pt x="137" y="0"/>
                  </a:lnTo>
                  <a:lnTo>
                    <a:pt x="174" y="4"/>
                  </a:lnTo>
                  <a:lnTo>
                    <a:pt x="210" y="7"/>
                  </a:lnTo>
                  <a:lnTo>
                    <a:pt x="246" y="11"/>
                  </a:lnTo>
                  <a:lnTo>
                    <a:pt x="28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5" name="Freeform 134"/>
            <p:cNvSpPr>
              <a:spLocks/>
            </p:cNvSpPr>
            <p:nvPr/>
          </p:nvSpPr>
          <p:spPr bwMode="auto">
            <a:xfrm>
              <a:off x="1171575" y="4449763"/>
              <a:ext cx="538162" cy="68262"/>
            </a:xfrm>
            <a:custGeom>
              <a:avLst/>
              <a:gdLst>
                <a:gd name="T0" fmla="*/ 313 w 339"/>
                <a:gd name="T1" fmla="*/ 21 h 43"/>
                <a:gd name="T2" fmla="*/ 339 w 339"/>
                <a:gd name="T3" fmla="*/ 21 h 43"/>
                <a:gd name="T4" fmla="*/ 300 w 339"/>
                <a:gd name="T5" fmla="*/ 30 h 43"/>
                <a:gd name="T6" fmla="*/ 258 w 339"/>
                <a:gd name="T7" fmla="*/ 38 h 43"/>
                <a:gd name="T8" fmla="*/ 214 w 339"/>
                <a:gd name="T9" fmla="*/ 42 h 43"/>
                <a:gd name="T10" fmla="*/ 170 w 339"/>
                <a:gd name="T11" fmla="*/ 43 h 43"/>
                <a:gd name="T12" fmla="*/ 124 w 339"/>
                <a:gd name="T13" fmla="*/ 42 h 43"/>
                <a:gd name="T14" fmla="*/ 80 w 339"/>
                <a:gd name="T15" fmla="*/ 38 h 43"/>
                <a:gd name="T16" fmla="*/ 38 w 339"/>
                <a:gd name="T17" fmla="*/ 30 h 43"/>
                <a:gd name="T18" fmla="*/ 0 w 339"/>
                <a:gd name="T19" fmla="*/ 21 h 43"/>
                <a:gd name="T20" fmla="*/ 15 w 339"/>
                <a:gd name="T21" fmla="*/ 13 h 43"/>
                <a:gd name="T22" fmla="*/ 33 w 339"/>
                <a:gd name="T23" fmla="*/ 8 h 43"/>
                <a:gd name="T24" fmla="*/ 51 w 339"/>
                <a:gd name="T25" fmla="*/ 4 h 43"/>
                <a:gd name="T26" fmla="*/ 75 w 339"/>
                <a:gd name="T27" fmla="*/ 2 h 43"/>
                <a:gd name="T28" fmla="*/ 95 w 339"/>
                <a:gd name="T29" fmla="*/ 0 h 43"/>
                <a:gd name="T30" fmla="*/ 119 w 339"/>
                <a:gd name="T31" fmla="*/ 0 h 43"/>
                <a:gd name="T32" fmla="*/ 142 w 339"/>
                <a:gd name="T33" fmla="*/ 2 h 43"/>
                <a:gd name="T34" fmla="*/ 163 w 339"/>
                <a:gd name="T35" fmla="*/ 6 h 43"/>
                <a:gd name="T36" fmla="*/ 178 w 339"/>
                <a:gd name="T37" fmla="*/ 13 h 43"/>
                <a:gd name="T38" fmla="*/ 196 w 339"/>
                <a:gd name="T39" fmla="*/ 19 h 43"/>
                <a:gd name="T40" fmla="*/ 214 w 339"/>
                <a:gd name="T41" fmla="*/ 23 h 43"/>
                <a:gd name="T42" fmla="*/ 235 w 339"/>
                <a:gd name="T43" fmla="*/ 25 h 43"/>
                <a:gd name="T44" fmla="*/ 253 w 339"/>
                <a:gd name="T45" fmla="*/ 27 h 43"/>
                <a:gd name="T46" fmla="*/ 274 w 339"/>
                <a:gd name="T47" fmla="*/ 25 h 43"/>
                <a:gd name="T48" fmla="*/ 292 w 339"/>
                <a:gd name="T49" fmla="*/ 25 h 43"/>
                <a:gd name="T50" fmla="*/ 313 w 339"/>
                <a:gd name="T51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9" h="43">
                  <a:moveTo>
                    <a:pt x="313" y="21"/>
                  </a:moveTo>
                  <a:lnTo>
                    <a:pt x="339" y="21"/>
                  </a:lnTo>
                  <a:lnTo>
                    <a:pt x="300" y="30"/>
                  </a:lnTo>
                  <a:lnTo>
                    <a:pt x="258" y="38"/>
                  </a:lnTo>
                  <a:lnTo>
                    <a:pt x="214" y="42"/>
                  </a:lnTo>
                  <a:lnTo>
                    <a:pt x="170" y="43"/>
                  </a:lnTo>
                  <a:lnTo>
                    <a:pt x="124" y="42"/>
                  </a:lnTo>
                  <a:lnTo>
                    <a:pt x="80" y="38"/>
                  </a:lnTo>
                  <a:lnTo>
                    <a:pt x="38" y="30"/>
                  </a:lnTo>
                  <a:lnTo>
                    <a:pt x="0" y="21"/>
                  </a:lnTo>
                  <a:lnTo>
                    <a:pt x="15" y="13"/>
                  </a:lnTo>
                  <a:lnTo>
                    <a:pt x="33" y="8"/>
                  </a:lnTo>
                  <a:lnTo>
                    <a:pt x="51" y="4"/>
                  </a:lnTo>
                  <a:lnTo>
                    <a:pt x="75" y="2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42" y="2"/>
                  </a:lnTo>
                  <a:lnTo>
                    <a:pt x="163" y="6"/>
                  </a:lnTo>
                  <a:lnTo>
                    <a:pt x="178" y="13"/>
                  </a:lnTo>
                  <a:lnTo>
                    <a:pt x="196" y="19"/>
                  </a:lnTo>
                  <a:lnTo>
                    <a:pt x="214" y="23"/>
                  </a:lnTo>
                  <a:lnTo>
                    <a:pt x="235" y="25"/>
                  </a:lnTo>
                  <a:lnTo>
                    <a:pt x="253" y="27"/>
                  </a:lnTo>
                  <a:lnTo>
                    <a:pt x="274" y="25"/>
                  </a:lnTo>
                  <a:lnTo>
                    <a:pt x="292" y="25"/>
                  </a:lnTo>
                  <a:lnTo>
                    <a:pt x="31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" name="Freeform 135"/>
            <p:cNvSpPr>
              <a:spLocks/>
            </p:cNvSpPr>
            <p:nvPr/>
          </p:nvSpPr>
          <p:spPr bwMode="auto">
            <a:xfrm>
              <a:off x="6994525" y="4459288"/>
              <a:ext cx="522287" cy="71437"/>
            </a:xfrm>
            <a:custGeom>
              <a:avLst/>
              <a:gdLst>
                <a:gd name="T0" fmla="*/ 329 w 329"/>
                <a:gd name="T1" fmla="*/ 21 h 45"/>
                <a:gd name="T2" fmla="*/ 329 w 329"/>
                <a:gd name="T3" fmla="*/ 30 h 45"/>
                <a:gd name="T4" fmla="*/ 0 w 329"/>
                <a:gd name="T5" fmla="*/ 45 h 45"/>
                <a:gd name="T6" fmla="*/ 34 w 329"/>
                <a:gd name="T7" fmla="*/ 30 h 45"/>
                <a:gd name="T8" fmla="*/ 70 w 329"/>
                <a:gd name="T9" fmla="*/ 21 h 45"/>
                <a:gd name="T10" fmla="*/ 109 w 329"/>
                <a:gd name="T11" fmla="*/ 13 h 45"/>
                <a:gd name="T12" fmla="*/ 151 w 329"/>
                <a:gd name="T13" fmla="*/ 7 h 45"/>
                <a:gd name="T14" fmla="*/ 189 w 329"/>
                <a:gd name="T15" fmla="*/ 6 h 45"/>
                <a:gd name="T16" fmla="*/ 231 w 329"/>
                <a:gd name="T17" fmla="*/ 4 h 45"/>
                <a:gd name="T18" fmla="*/ 272 w 329"/>
                <a:gd name="T19" fmla="*/ 2 h 45"/>
                <a:gd name="T20" fmla="*/ 314 w 329"/>
                <a:gd name="T21" fmla="*/ 0 h 45"/>
                <a:gd name="T22" fmla="*/ 329 w 329"/>
                <a:gd name="T23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45">
                  <a:moveTo>
                    <a:pt x="329" y="21"/>
                  </a:moveTo>
                  <a:lnTo>
                    <a:pt x="329" y="30"/>
                  </a:lnTo>
                  <a:lnTo>
                    <a:pt x="0" y="45"/>
                  </a:lnTo>
                  <a:lnTo>
                    <a:pt x="34" y="30"/>
                  </a:lnTo>
                  <a:lnTo>
                    <a:pt x="70" y="21"/>
                  </a:lnTo>
                  <a:lnTo>
                    <a:pt x="109" y="13"/>
                  </a:lnTo>
                  <a:lnTo>
                    <a:pt x="151" y="7"/>
                  </a:lnTo>
                  <a:lnTo>
                    <a:pt x="189" y="6"/>
                  </a:lnTo>
                  <a:lnTo>
                    <a:pt x="231" y="4"/>
                  </a:lnTo>
                  <a:lnTo>
                    <a:pt x="272" y="2"/>
                  </a:lnTo>
                  <a:lnTo>
                    <a:pt x="314" y="0"/>
                  </a:lnTo>
                  <a:lnTo>
                    <a:pt x="3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7" name="Freeform 136"/>
            <p:cNvSpPr>
              <a:spLocks/>
            </p:cNvSpPr>
            <p:nvPr/>
          </p:nvSpPr>
          <p:spPr bwMode="auto">
            <a:xfrm>
              <a:off x="4527550" y="4587875"/>
              <a:ext cx="611187" cy="100012"/>
            </a:xfrm>
            <a:custGeom>
              <a:avLst/>
              <a:gdLst>
                <a:gd name="T0" fmla="*/ 385 w 385"/>
                <a:gd name="T1" fmla="*/ 0 h 63"/>
                <a:gd name="T2" fmla="*/ 380 w 385"/>
                <a:gd name="T3" fmla="*/ 13 h 63"/>
                <a:gd name="T4" fmla="*/ 367 w 385"/>
                <a:gd name="T5" fmla="*/ 22 h 63"/>
                <a:gd name="T6" fmla="*/ 351 w 385"/>
                <a:gd name="T7" fmla="*/ 30 h 63"/>
                <a:gd name="T8" fmla="*/ 336 w 385"/>
                <a:gd name="T9" fmla="*/ 37 h 63"/>
                <a:gd name="T10" fmla="*/ 297 w 385"/>
                <a:gd name="T11" fmla="*/ 47 h 63"/>
                <a:gd name="T12" fmla="*/ 256 w 385"/>
                <a:gd name="T13" fmla="*/ 54 h 63"/>
                <a:gd name="T14" fmla="*/ 214 w 385"/>
                <a:gd name="T15" fmla="*/ 60 h 63"/>
                <a:gd name="T16" fmla="*/ 170 w 385"/>
                <a:gd name="T17" fmla="*/ 62 h 63"/>
                <a:gd name="T18" fmla="*/ 126 w 385"/>
                <a:gd name="T19" fmla="*/ 63 h 63"/>
                <a:gd name="T20" fmla="*/ 82 w 385"/>
                <a:gd name="T21" fmla="*/ 62 h 63"/>
                <a:gd name="T22" fmla="*/ 41 w 385"/>
                <a:gd name="T23" fmla="*/ 58 h 63"/>
                <a:gd name="T24" fmla="*/ 0 w 385"/>
                <a:gd name="T25" fmla="*/ 52 h 63"/>
                <a:gd name="T26" fmla="*/ 46 w 385"/>
                <a:gd name="T27" fmla="*/ 60 h 63"/>
                <a:gd name="T28" fmla="*/ 95 w 385"/>
                <a:gd name="T29" fmla="*/ 62 h 63"/>
                <a:gd name="T30" fmla="*/ 142 w 385"/>
                <a:gd name="T31" fmla="*/ 62 h 63"/>
                <a:gd name="T32" fmla="*/ 191 w 385"/>
                <a:gd name="T33" fmla="*/ 58 h 63"/>
                <a:gd name="T34" fmla="*/ 235 w 385"/>
                <a:gd name="T35" fmla="*/ 50 h 63"/>
                <a:gd name="T36" fmla="*/ 279 w 385"/>
                <a:gd name="T37" fmla="*/ 37 h 63"/>
                <a:gd name="T38" fmla="*/ 320 w 385"/>
                <a:gd name="T39" fmla="*/ 20 h 63"/>
                <a:gd name="T40" fmla="*/ 357 w 385"/>
                <a:gd name="T41" fmla="*/ 0 h 63"/>
                <a:gd name="T42" fmla="*/ 385 w 385"/>
                <a:gd name="T4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5" h="63">
                  <a:moveTo>
                    <a:pt x="385" y="0"/>
                  </a:moveTo>
                  <a:lnTo>
                    <a:pt x="380" y="13"/>
                  </a:lnTo>
                  <a:lnTo>
                    <a:pt x="367" y="22"/>
                  </a:lnTo>
                  <a:lnTo>
                    <a:pt x="351" y="30"/>
                  </a:lnTo>
                  <a:lnTo>
                    <a:pt x="336" y="37"/>
                  </a:lnTo>
                  <a:lnTo>
                    <a:pt x="297" y="47"/>
                  </a:lnTo>
                  <a:lnTo>
                    <a:pt x="256" y="54"/>
                  </a:lnTo>
                  <a:lnTo>
                    <a:pt x="214" y="60"/>
                  </a:lnTo>
                  <a:lnTo>
                    <a:pt x="170" y="62"/>
                  </a:lnTo>
                  <a:lnTo>
                    <a:pt x="126" y="63"/>
                  </a:lnTo>
                  <a:lnTo>
                    <a:pt x="82" y="62"/>
                  </a:lnTo>
                  <a:lnTo>
                    <a:pt x="41" y="58"/>
                  </a:lnTo>
                  <a:lnTo>
                    <a:pt x="0" y="52"/>
                  </a:lnTo>
                  <a:lnTo>
                    <a:pt x="46" y="60"/>
                  </a:lnTo>
                  <a:lnTo>
                    <a:pt x="95" y="62"/>
                  </a:lnTo>
                  <a:lnTo>
                    <a:pt x="142" y="62"/>
                  </a:lnTo>
                  <a:lnTo>
                    <a:pt x="191" y="58"/>
                  </a:lnTo>
                  <a:lnTo>
                    <a:pt x="235" y="50"/>
                  </a:lnTo>
                  <a:lnTo>
                    <a:pt x="279" y="37"/>
                  </a:lnTo>
                  <a:lnTo>
                    <a:pt x="320" y="20"/>
                  </a:lnTo>
                  <a:lnTo>
                    <a:pt x="357" y="0"/>
                  </a:lnTo>
                  <a:lnTo>
                    <a:pt x="3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8" name="Freeform 137"/>
            <p:cNvSpPr>
              <a:spLocks/>
            </p:cNvSpPr>
            <p:nvPr/>
          </p:nvSpPr>
          <p:spPr bwMode="auto">
            <a:xfrm>
              <a:off x="7323138" y="4595813"/>
              <a:ext cx="928687" cy="115887"/>
            </a:xfrm>
            <a:custGeom>
              <a:avLst/>
              <a:gdLst>
                <a:gd name="T0" fmla="*/ 577 w 585"/>
                <a:gd name="T1" fmla="*/ 27 h 73"/>
                <a:gd name="T2" fmla="*/ 585 w 585"/>
                <a:gd name="T3" fmla="*/ 32 h 73"/>
                <a:gd name="T4" fmla="*/ 562 w 585"/>
                <a:gd name="T5" fmla="*/ 42 h 73"/>
                <a:gd name="T6" fmla="*/ 539 w 585"/>
                <a:gd name="T7" fmla="*/ 51 h 73"/>
                <a:gd name="T8" fmla="*/ 515 w 585"/>
                <a:gd name="T9" fmla="*/ 58 h 73"/>
                <a:gd name="T10" fmla="*/ 489 w 585"/>
                <a:gd name="T11" fmla="*/ 64 h 73"/>
                <a:gd name="T12" fmla="*/ 464 w 585"/>
                <a:gd name="T13" fmla="*/ 68 h 73"/>
                <a:gd name="T14" fmla="*/ 438 w 585"/>
                <a:gd name="T15" fmla="*/ 68 h 73"/>
                <a:gd name="T16" fmla="*/ 409 w 585"/>
                <a:gd name="T17" fmla="*/ 66 h 73"/>
                <a:gd name="T18" fmla="*/ 383 w 585"/>
                <a:gd name="T19" fmla="*/ 62 h 73"/>
                <a:gd name="T20" fmla="*/ 373 w 585"/>
                <a:gd name="T21" fmla="*/ 53 h 73"/>
                <a:gd name="T22" fmla="*/ 360 w 585"/>
                <a:gd name="T23" fmla="*/ 49 h 73"/>
                <a:gd name="T24" fmla="*/ 345 w 585"/>
                <a:gd name="T25" fmla="*/ 47 h 73"/>
                <a:gd name="T26" fmla="*/ 326 w 585"/>
                <a:gd name="T27" fmla="*/ 47 h 73"/>
                <a:gd name="T28" fmla="*/ 293 w 585"/>
                <a:gd name="T29" fmla="*/ 62 h 73"/>
                <a:gd name="T30" fmla="*/ 254 w 585"/>
                <a:gd name="T31" fmla="*/ 70 h 73"/>
                <a:gd name="T32" fmla="*/ 215 w 585"/>
                <a:gd name="T33" fmla="*/ 73 h 73"/>
                <a:gd name="T34" fmla="*/ 174 w 585"/>
                <a:gd name="T35" fmla="*/ 73 h 73"/>
                <a:gd name="T36" fmla="*/ 132 w 585"/>
                <a:gd name="T37" fmla="*/ 70 h 73"/>
                <a:gd name="T38" fmla="*/ 91 w 585"/>
                <a:gd name="T39" fmla="*/ 64 h 73"/>
                <a:gd name="T40" fmla="*/ 50 w 585"/>
                <a:gd name="T41" fmla="*/ 58 h 73"/>
                <a:gd name="T42" fmla="*/ 13 w 585"/>
                <a:gd name="T43" fmla="*/ 53 h 73"/>
                <a:gd name="T44" fmla="*/ 0 w 585"/>
                <a:gd name="T45" fmla="*/ 42 h 73"/>
                <a:gd name="T46" fmla="*/ 32 w 585"/>
                <a:gd name="T47" fmla="*/ 42 h 73"/>
                <a:gd name="T48" fmla="*/ 60 w 585"/>
                <a:gd name="T49" fmla="*/ 42 h 73"/>
                <a:gd name="T50" fmla="*/ 91 w 585"/>
                <a:gd name="T51" fmla="*/ 38 h 73"/>
                <a:gd name="T52" fmla="*/ 119 w 585"/>
                <a:gd name="T53" fmla="*/ 34 h 73"/>
                <a:gd name="T54" fmla="*/ 151 w 585"/>
                <a:gd name="T55" fmla="*/ 28 h 73"/>
                <a:gd name="T56" fmla="*/ 179 w 585"/>
                <a:gd name="T57" fmla="*/ 21 h 73"/>
                <a:gd name="T58" fmla="*/ 207 w 585"/>
                <a:gd name="T59" fmla="*/ 15 h 73"/>
                <a:gd name="T60" fmla="*/ 236 w 585"/>
                <a:gd name="T61" fmla="*/ 10 h 73"/>
                <a:gd name="T62" fmla="*/ 264 w 585"/>
                <a:gd name="T63" fmla="*/ 6 h 73"/>
                <a:gd name="T64" fmla="*/ 293 w 585"/>
                <a:gd name="T65" fmla="*/ 2 h 73"/>
                <a:gd name="T66" fmla="*/ 321 w 585"/>
                <a:gd name="T67" fmla="*/ 0 h 73"/>
                <a:gd name="T68" fmla="*/ 350 w 585"/>
                <a:gd name="T69" fmla="*/ 0 h 73"/>
                <a:gd name="T70" fmla="*/ 378 w 585"/>
                <a:gd name="T71" fmla="*/ 4 h 73"/>
                <a:gd name="T72" fmla="*/ 407 w 585"/>
                <a:gd name="T73" fmla="*/ 10 h 73"/>
                <a:gd name="T74" fmla="*/ 435 w 585"/>
                <a:gd name="T75" fmla="*/ 19 h 73"/>
                <a:gd name="T76" fmla="*/ 464 w 585"/>
                <a:gd name="T77" fmla="*/ 32 h 73"/>
                <a:gd name="T78" fmla="*/ 477 w 585"/>
                <a:gd name="T79" fmla="*/ 32 h 73"/>
                <a:gd name="T80" fmla="*/ 492 w 585"/>
                <a:gd name="T81" fmla="*/ 32 h 73"/>
                <a:gd name="T82" fmla="*/ 505 w 585"/>
                <a:gd name="T83" fmla="*/ 32 h 73"/>
                <a:gd name="T84" fmla="*/ 521 w 585"/>
                <a:gd name="T85" fmla="*/ 32 h 73"/>
                <a:gd name="T86" fmla="*/ 536 w 585"/>
                <a:gd name="T87" fmla="*/ 32 h 73"/>
                <a:gd name="T88" fmla="*/ 549 w 585"/>
                <a:gd name="T89" fmla="*/ 30 h 73"/>
                <a:gd name="T90" fmla="*/ 565 w 585"/>
                <a:gd name="T91" fmla="*/ 30 h 73"/>
                <a:gd name="T92" fmla="*/ 577 w 585"/>
                <a:gd name="T93" fmla="*/ 2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5" h="73">
                  <a:moveTo>
                    <a:pt x="577" y="27"/>
                  </a:moveTo>
                  <a:lnTo>
                    <a:pt x="585" y="32"/>
                  </a:lnTo>
                  <a:lnTo>
                    <a:pt x="562" y="42"/>
                  </a:lnTo>
                  <a:lnTo>
                    <a:pt x="539" y="51"/>
                  </a:lnTo>
                  <a:lnTo>
                    <a:pt x="515" y="58"/>
                  </a:lnTo>
                  <a:lnTo>
                    <a:pt x="489" y="64"/>
                  </a:lnTo>
                  <a:lnTo>
                    <a:pt x="464" y="68"/>
                  </a:lnTo>
                  <a:lnTo>
                    <a:pt x="438" y="68"/>
                  </a:lnTo>
                  <a:lnTo>
                    <a:pt x="409" y="66"/>
                  </a:lnTo>
                  <a:lnTo>
                    <a:pt x="383" y="62"/>
                  </a:lnTo>
                  <a:lnTo>
                    <a:pt x="373" y="53"/>
                  </a:lnTo>
                  <a:lnTo>
                    <a:pt x="360" y="49"/>
                  </a:lnTo>
                  <a:lnTo>
                    <a:pt x="345" y="47"/>
                  </a:lnTo>
                  <a:lnTo>
                    <a:pt x="326" y="47"/>
                  </a:lnTo>
                  <a:lnTo>
                    <a:pt x="293" y="62"/>
                  </a:lnTo>
                  <a:lnTo>
                    <a:pt x="254" y="70"/>
                  </a:lnTo>
                  <a:lnTo>
                    <a:pt x="215" y="73"/>
                  </a:lnTo>
                  <a:lnTo>
                    <a:pt x="174" y="73"/>
                  </a:lnTo>
                  <a:lnTo>
                    <a:pt x="132" y="70"/>
                  </a:lnTo>
                  <a:lnTo>
                    <a:pt x="91" y="64"/>
                  </a:lnTo>
                  <a:lnTo>
                    <a:pt x="50" y="58"/>
                  </a:lnTo>
                  <a:lnTo>
                    <a:pt x="13" y="53"/>
                  </a:lnTo>
                  <a:lnTo>
                    <a:pt x="0" y="42"/>
                  </a:lnTo>
                  <a:lnTo>
                    <a:pt x="32" y="42"/>
                  </a:lnTo>
                  <a:lnTo>
                    <a:pt x="60" y="42"/>
                  </a:lnTo>
                  <a:lnTo>
                    <a:pt x="91" y="38"/>
                  </a:lnTo>
                  <a:lnTo>
                    <a:pt x="119" y="34"/>
                  </a:lnTo>
                  <a:lnTo>
                    <a:pt x="151" y="28"/>
                  </a:lnTo>
                  <a:lnTo>
                    <a:pt x="179" y="21"/>
                  </a:lnTo>
                  <a:lnTo>
                    <a:pt x="207" y="15"/>
                  </a:lnTo>
                  <a:lnTo>
                    <a:pt x="236" y="10"/>
                  </a:lnTo>
                  <a:lnTo>
                    <a:pt x="264" y="6"/>
                  </a:lnTo>
                  <a:lnTo>
                    <a:pt x="293" y="2"/>
                  </a:lnTo>
                  <a:lnTo>
                    <a:pt x="321" y="0"/>
                  </a:lnTo>
                  <a:lnTo>
                    <a:pt x="350" y="0"/>
                  </a:lnTo>
                  <a:lnTo>
                    <a:pt x="378" y="4"/>
                  </a:lnTo>
                  <a:lnTo>
                    <a:pt x="407" y="10"/>
                  </a:lnTo>
                  <a:lnTo>
                    <a:pt x="435" y="19"/>
                  </a:lnTo>
                  <a:lnTo>
                    <a:pt x="464" y="32"/>
                  </a:lnTo>
                  <a:lnTo>
                    <a:pt x="477" y="32"/>
                  </a:lnTo>
                  <a:lnTo>
                    <a:pt x="492" y="32"/>
                  </a:lnTo>
                  <a:lnTo>
                    <a:pt x="505" y="32"/>
                  </a:lnTo>
                  <a:lnTo>
                    <a:pt x="521" y="32"/>
                  </a:lnTo>
                  <a:lnTo>
                    <a:pt x="536" y="32"/>
                  </a:lnTo>
                  <a:lnTo>
                    <a:pt x="549" y="30"/>
                  </a:lnTo>
                  <a:lnTo>
                    <a:pt x="565" y="30"/>
                  </a:lnTo>
                  <a:lnTo>
                    <a:pt x="57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9" name="Freeform 138"/>
            <p:cNvSpPr>
              <a:spLocks/>
            </p:cNvSpPr>
            <p:nvPr/>
          </p:nvSpPr>
          <p:spPr bwMode="auto">
            <a:xfrm>
              <a:off x="5319713" y="4662488"/>
              <a:ext cx="282575" cy="17462"/>
            </a:xfrm>
            <a:custGeom>
              <a:avLst/>
              <a:gdLst>
                <a:gd name="T0" fmla="*/ 178 w 178"/>
                <a:gd name="T1" fmla="*/ 11 h 11"/>
                <a:gd name="T2" fmla="*/ 0 w 178"/>
                <a:gd name="T3" fmla="*/ 5 h 11"/>
                <a:gd name="T4" fmla="*/ 23 w 178"/>
                <a:gd name="T5" fmla="*/ 1 h 11"/>
                <a:gd name="T6" fmla="*/ 44 w 178"/>
                <a:gd name="T7" fmla="*/ 0 h 11"/>
                <a:gd name="T8" fmla="*/ 67 w 178"/>
                <a:gd name="T9" fmla="*/ 0 h 11"/>
                <a:gd name="T10" fmla="*/ 90 w 178"/>
                <a:gd name="T11" fmla="*/ 1 h 11"/>
                <a:gd name="T12" fmla="*/ 111 w 178"/>
                <a:gd name="T13" fmla="*/ 5 h 11"/>
                <a:gd name="T14" fmla="*/ 134 w 178"/>
                <a:gd name="T15" fmla="*/ 7 h 11"/>
                <a:gd name="T16" fmla="*/ 155 w 178"/>
                <a:gd name="T17" fmla="*/ 9 h 11"/>
                <a:gd name="T18" fmla="*/ 178 w 178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1">
                  <a:moveTo>
                    <a:pt x="178" y="11"/>
                  </a:moveTo>
                  <a:lnTo>
                    <a:pt x="0" y="5"/>
                  </a:lnTo>
                  <a:lnTo>
                    <a:pt x="23" y="1"/>
                  </a:lnTo>
                  <a:lnTo>
                    <a:pt x="44" y="0"/>
                  </a:lnTo>
                  <a:lnTo>
                    <a:pt x="67" y="0"/>
                  </a:lnTo>
                  <a:lnTo>
                    <a:pt x="90" y="1"/>
                  </a:lnTo>
                  <a:lnTo>
                    <a:pt x="111" y="5"/>
                  </a:lnTo>
                  <a:lnTo>
                    <a:pt x="134" y="7"/>
                  </a:lnTo>
                  <a:lnTo>
                    <a:pt x="155" y="9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0" name="Freeform 139"/>
            <p:cNvSpPr>
              <a:spLocks/>
            </p:cNvSpPr>
            <p:nvPr/>
          </p:nvSpPr>
          <p:spPr bwMode="auto">
            <a:xfrm>
              <a:off x="6067425" y="4670425"/>
              <a:ext cx="968375" cy="107950"/>
            </a:xfrm>
            <a:custGeom>
              <a:avLst/>
              <a:gdLst>
                <a:gd name="T0" fmla="*/ 605 w 610"/>
                <a:gd name="T1" fmla="*/ 26 h 68"/>
                <a:gd name="T2" fmla="*/ 610 w 610"/>
                <a:gd name="T3" fmla="*/ 45 h 68"/>
                <a:gd name="T4" fmla="*/ 605 w 610"/>
                <a:gd name="T5" fmla="*/ 57 h 68"/>
                <a:gd name="T6" fmla="*/ 595 w 610"/>
                <a:gd name="T7" fmla="*/ 64 h 68"/>
                <a:gd name="T8" fmla="*/ 577 w 610"/>
                <a:gd name="T9" fmla="*/ 66 h 68"/>
                <a:gd name="T10" fmla="*/ 556 w 610"/>
                <a:gd name="T11" fmla="*/ 68 h 68"/>
                <a:gd name="T12" fmla="*/ 535 w 610"/>
                <a:gd name="T13" fmla="*/ 68 h 68"/>
                <a:gd name="T14" fmla="*/ 515 w 610"/>
                <a:gd name="T15" fmla="*/ 66 h 68"/>
                <a:gd name="T16" fmla="*/ 497 w 610"/>
                <a:gd name="T17" fmla="*/ 68 h 68"/>
                <a:gd name="T18" fmla="*/ 468 w 610"/>
                <a:gd name="T19" fmla="*/ 62 h 68"/>
                <a:gd name="T20" fmla="*/ 437 w 610"/>
                <a:gd name="T21" fmla="*/ 58 h 68"/>
                <a:gd name="T22" fmla="*/ 409 w 610"/>
                <a:gd name="T23" fmla="*/ 53 h 68"/>
                <a:gd name="T24" fmla="*/ 378 w 610"/>
                <a:gd name="T25" fmla="*/ 49 h 68"/>
                <a:gd name="T26" fmla="*/ 346 w 610"/>
                <a:gd name="T27" fmla="*/ 43 h 68"/>
                <a:gd name="T28" fmla="*/ 318 w 610"/>
                <a:gd name="T29" fmla="*/ 40 h 68"/>
                <a:gd name="T30" fmla="*/ 287 w 610"/>
                <a:gd name="T31" fmla="*/ 36 h 68"/>
                <a:gd name="T32" fmla="*/ 256 w 610"/>
                <a:gd name="T33" fmla="*/ 32 h 68"/>
                <a:gd name="T34" fmla="*/ 225 w 610"/>
                <a:gd name="T35" fmla="*/ 28 h 68"/>
                <a:gd name="T36" fmla="*/ 191 w 610"/>
                <a:gd name="T37" fmla="*/ 26 h 68"/>
                <a:gd name="T38" fmla="*/ 160 w 610"/>
                <a:gd name="T39" fmla="*/ 25 h 68"/>
                <a:gd name="T40" fmla="*/ 129 w 610"/>
                <a:gd name="T41" fmla="*/ 25 h 68"/>
                <a:gd name="T42" fmla="*/ 95 w 610"/>
                <a:gd name="T43" fmla="*/ 25 h 68"/>
                <a:gd name="T44" fmla="*/ 64 w 610"/>
                <a:gd name="T45" fmla="*/ 25 h 68"/>
                <a:gd name="T46" fmla="*/ 33 w 610"/>
                <a:gd name="T47" fmla="*/ 26 h 68"/>
                <a:gd name="T48" fmla="*/ 0 w 610"/>
                <a:gd name="T49" fmla="*/ 30 h 68"/>
                <a:gd name="T50" fmla="*/ 36 w 610"/>
                <a:gd name="T51" fmla="*/ 26 h 68"/>
                <a:gd name="T52" fmla="*/ 70 w 610"/>
                <a:gd name="T53" fmla="*/ 26 h 68"/>
                <a:gd name="T54" fmla="*/ 106 w 610"/>
                <a:gd name="T55" fmla="*/ 25 h 68"/>
                <a:gd name="T56" fmla="*/ 139 w 610"/>
                <a:gd name="T57" fmla="*/ 25 h 68"/>
                <a:gd name="T58" fmla="*/ 176 w 610"/>
                <a:gd name="T59" fmla="*/ 26 h 68"/>
                <a:gd name="T60" fmla="*/ 209 w 610"/>
                <a:gd name="T61" fmla="*/ 26 h 68"/>
                <a:gd name="T62" fmla="*/ 246 w 610"/>
                <a:gd name="T63" fmla="*/ 28 h 68"/>
                <a:gd name="T64" fmla="*/ 279 w 610"/>
                <a:gd name="T65" fmla="*/ 30 h 68"/>
                <a:gd name="T66" fmla="*/ 315 w 610"/>
                <a:gd name="T67" fmla="*/ 32 h 68"/>
                <a:gd name="T68" fmla="*/ 349 w 610"/>
                <a:gd name="T69" fmla="*/ 32 h 68"/>
                <a:gd name="T70" fmla="*/ 385 w 610"/>
                <a:gd name="T71" fmla="*/ 34 h 68"/>
                <a:gd name="T72" fmla="*/ 419 w 610"/>
                <a:gd name="T73" fmla="*/ 34 h 68"/>
                <a:gd name="T74" fmla="*/ 453 w 610"/>
                <a:gd name="T75" fmla="*/ 34 h 68"/>
                <a:gd name="T76" fmla="*/ 489 w 610"/>
                <a:gd name="T77" fmla="*/ 32 h 68"/>
                <a:gd name="T78" fmla="*/ 522 w 610"/>
                <a:gd name="T79" fmla="*/ 30 h 68"/>
                <a:gd name="T80" fmla="*/ 556 w 610"/>
                <a:gd name="T81" fmla="*/ 26 h 68"/>
                <a:gd name="T82" fmla="*/ 561 w 610"/>
                <a:gd name="T83" fmla="*/ 0 h 68"/>
                <a:gd name="T84" fmla="*/ 574 w 610"/>
                <a:gd name="T85" fmla="*/ 6 h 68"/>
                <a:gd name="T86" fmla="*/ 587 w 610"/>
                <a:gd name="T87" fmla="*/ 10 h 68"/>
                <a:gd name="T88" fmla="*/ 600 w 610"/>
                <a:gd name="T89" fmla="*/ 17 h 68"/>
                <a:gd name="T90" fmla="*/ 605 w 610"/>
                <a:gd name="T91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10" h="68">
                  <a:moveTo>
                    <a:pt x="605" y="26"/>
                  </a:moveTo>
                  <a:lnTo>
                    <a:pt x="610" y="45"/>
                  </a:lnTo>
                  <a:lnTo>
                    <a:pt x="605" y="57"/>
                  </a:lnTo>
                  <a:lnTo>
                    <a:pt x="595" y="64"/>
                  </a:lnTo>
                  <a:lnTo>
                    <a:pt x="577" y="66"/>
                  </a:lnTo>
                  <a:lnTo>
                    <a:pt x="556" y="68"/>
                  </a:lnTo>
                  <a:lnTo>
                    <a:pt x="535" y="68"/>
                  </a:lnTo>
                  <a:lnTo>
                    <a:pt x="515" y="66"/>
                  </a:lnTo>
                  <a:lnTo>
                    <a:pt x="497" y="68"/>
                  </a:lnTo>
                  <a:lnTo>
                    <a:pt x="468" y="62"/>
                  </a:lnTo>
                  <a:lnTo>
                    <a:pt x="437" y="58"/>
                  </a:lnTo>
                  <a:lnTo>
                    <a:pt x="409" y="53"/>
                  </a:lnTo>
                  <a:lnTo>
                    <a:pt x="378" y="49"/>
                  </a:lnTo>
                  <a:lnTo>
                    <a:pt x="346" y="43"/>
                  </a:lnTo>
                  <a:lnTo>
                    <a:pt x="318" y="40"/>
                  </a:lnTo>
                  <a:lnTo>
                    <a:pt x="287" y="36"/>
                  </a:lnTo>
                  <a:lnTo>
                    <a:pt x="256" y="32"/>
                  </a:lnTo>
                  <a:lnTo>
                    <a:pt x="225" y="28"/>
                  </a:lnTo>
                  <a:lnTo>
                    <a:pt x="191" y="26"/>
                  </a:lnTo>
                  <a:lnTo>
                    <a:pt x="160" y="25"/>
                  </a:lnTo>
                  <a:lnTo>
                    <a:pt x="129" y="25"/>
                  </a:lnTo>
                  <a:lnTo>
                    <a:pt x="95" y="25"/>
                  </a:lnTo>
                  <a:lnTo>
                    <a:pt x="64" y="25"/>
                  </a:lnTo>
                  <a:lnTo>
                    <a:pt x="33" y="26"/>
                  </a:lnTo>
                  <a:lnTo>
                    <a:pt x="0" y="30"/>
                  </a:lnTo>
                  <a:lnTo>
                    <a:pt x="36" y="26"/>
                  </a:lnTo>
                  <a:lnTo>
                    <a:pt x="70" y="26"/>
                  </a:lnTo>
                  <a:lnTo>
                    <a:pt x="106" y="25"/>
                  </a:lnTo>
                  <a:lnTo>
                    <a:pt x="139" y="25"/>
                  </a:lnTo>
                  <a:lnTo>
                    <a:pt x="176" y="26"/>
                  </a:lnTo>
                  <a:lnTo>
                    <a:pt x="209" y="26"/>
                  </a:lnTo>
                  <a:lnTo>
                    <a:pt x="246" y="28"/>
                  </a:lnTo>
                  <a:lnTo>
                    <a:pt x="279" y="30"/>
                  </a:lnTo>
                  <a:lnTo>
                    <a:pt x="315" y="32"/>
                  </a:lnTo>
                  <a:lnTo>
                    <a:pt x="349" y="32"/>
                  </a:lnTo>
                  <a:lnTo>
                    <a:pt x="385" y="34"/>
                  </a:lnTo>
                  <a:lnTo>
                    <a:pt x="419" y="34"/>
                  </a:lnTo>
                  <a:lnTo>
                    <a:pt x="453" y="34"/>
                  </a:lnTo>
                  <a:lnTo>
                    <a:pt x="489" y="32"/>
                  </a:lnTo>
                  <a:lnTo>
                    <a:pt x="522" y="30"/>
                  </a:lnTo>
                  <a:lnTo>
                    <a:pt x="556" y="26"/>
                  </a:lnTo>
                  <a:lnTo>
                    <a:pt x="561" y="0"/>
                  </a:lnTo>
                  <a:lnTo>
                    <a:pt x="574" y="6"/>
                  </a:lnTo>
                  <a:lnTo>
                    <a:pt x="587" y="10"/>
                  </a:lnTo>
                  <a:lnTo>
                    <a:pt x="600" y="17"/>
                  </a:lnTo>
                  <a:lnTo>
                    <a:pt x="60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1" name="Freeform 140"/>
            <p:cNvSpPr>
              <a:spLocks/>
            </p:cNvSpPr>
            <p:nvPr/>
          </p:nvSpPr>
          <p:spPr bwMode="auto">
            <a:xfrm>
              <a:off x="1404938" y="4745038"/>
              <a:ext cx="1166812" cy="179387"/>
            </a:xfrm>
            <a:custGeom>
              <a:avLst/>
              <a:gdLst>
                <a:gd name="T0" fmla="*/ 735 w 735"/>
                <a:gd name="T1" fmla="*/ 21 h 113"/>
                <a:gd name="T2" fmla="*/ 730 w 735"/>
                <a:gd name="T3" fmla="*/ 30 h 113"/>
                <a:gd name="T4" fmla="*/ 725 w 735"/>
                <a:gd name="T5" fmla="*/ 41 h 113"/>
                <a:gd name="T6" fmla="*/ 717 w 735"/>
                <a:gd name="T7" fmla="*/ 51 h 113"/>
                <a:gd name="T8" fmla="*/ 706 w 735"/>
                <a:gd name="T9" fmla="*/ 60 h 113"/>
                <a:gd name="T10" fmla="*/ 696 w 735"/>
                <a:gd name="T11" fmla="*/ 70 h 113"/>
                <a:gd name="T12" fmla="*/ 683 w 735"/>
                <a:gd name="T13" fmla="*/ 77 h 113"/>
                <a:gd name="T14" fmla="*/ 670 w 735"/>
                <a:gd name="T15" fmla="*/ 85 h 113"/>
                <a:gd name="T16" fmla="*/ 655 w 735"/>
                <a:gd name="T17" fmla="*/ 88 h 113"/>
                <a:gd name="T18" fmla="*/ 613 w 735"/>
                <a:gd name="T19" fmla="*/ 100 h 113"/>
                <a:gd name="T20" fmla="*/ 575 w 735"/>
                <a:gd name="T21" fmla="*/ 102 h 113"/>
                <a:gd name="T22" fmla="*/ 536 w 735"/>
                <a:gd name="T23" fmla="*/ 96 h 113"/>
                <a:gd name="T24" fmla="*/ 499 w 735"/>
                <a:gd name="T25" fmla="*/ 87 h 113"/>
                <a:gd name="T26" fmla="*/ 463 w 735"/>
                <a:gd name="T27" fmla="*/ 75 h 113"/>
                <a:gd name="T28" fmla="*/ 424 w 735"/>
                <a:gd name="T29" fmla="*/ 68 h 113"/>
                <a:gd name="T30" fmla="*/ 386 w 735"/>
                <a:gd name="T31" fmla="*/ 66 h 113"/>
                <a:gd name="T32" fmla="*/ 342 w 735"/>
                <a:gd name="T33" fmla="*/ 71 h 113"/>
                <a:gd name="T34" fmla="*/ 305 w 735"/>
                <a:gd name="T35" fmla="*/ 85 h 113"/>
                <a:gd name="T36" fmla="*/ 264 w 735"/>
                <a:gd name="T37" fmla="*/ 96 h 113"/>
                <a:gd name="T38" fmla="*/ 223 w 735"/>
                <a:gd name="T39" fmla="*/ 105 h 113"/>
                <a:gd name="T40" fmla="*/ 179 w 735"/>
                <a:gd name="T41" fmla="*/ 109 h 113"/>
                <a:gd name="T42" fmla="*/ 135 w 735"/>
                <a:gd name="T43" fmla="*/ 113 h 113"/>
                <a:gd name="T44" fmla="*/ 91 w 735"/>
                <a:gd name="T45" fmla="*/ 113 h 113"/>
                <a:gd name="T46" fmla="*/ 44 w 735"/>
                <a:gd name="T47" fmla="*/ 111 h 113"/>
                <a:gd name="T48" fmla="*/ 0 w 735"/>
                <a:gd name="T49" fmla="*/ 107 h 113"/>
                <a:gd name="T50" fmla="*/ 47 w 735"/>
                <a:gd name="T51" fmla="*/ 102 h 113"/>
                <a:gd name="T52" fmla="*/ 93 w 735"/>
                <a:gd name="T53" fmla="*/ 90 h 113"/>
                <a:gd name="T54" fmla="*/ 135 w 735"/>
                <a:gd name="T55" fmla="*/ 77 h 113"/>
                <a:gd name="T56" fmla="*/ 176 w 735"/>
                <a:gd name="T57" fmla="*/ 62 h 113"/>
                <a:gd name="T58" fmla="*/ 217 w 735"/>
                <a:gd name="T59" fmla="*/ 45 h 113"/>
                <a:gd name="T60" fmla="*/ 259 w 735"/>
                <a:gd name="T61" fmla="*/ 28 h 113"/>
                <a:gd name="T62" fmla="*/ 300 w 735"/>
                <a:gd name="T63" fmla="*/ 13 h 113"/>
                <a:gd name="T64" fmla="*/ 342 w 735"/>
                <a:gd name="T65" fmla="*/ 0 h 113"/>
                <a:gd name="T66" fmla="*/ 391 w 735"/>
                <a:gd name="T67" fmla="*/ 6 h 113"/>
                <a:gd name="T68" fmla="*/ 440 w 735"/>
                <a:gd name="T69" fmla="*/ 13 h 113"/>
                <a:gd name="T70" fmla="*/ 489 w 735"/>
                <a:gd name="T71" fmla="*/ 23 h 113"/>
                <a:gd name="T72" fmla="*/ 538 w 735"/>
                <a:gd name="T73" fmla="*/ 32 h 113"/>
                <a:gd name="T74" fmla="*/ 587 w 735"/>
                <a:gd name="T75" fmla="*/ 40 h 113"/>
                <a:gd name="T76" fmla="*/ 637 w 735"/>
                <a:gd name="T77" fmla="*/ 41 h 113"/>
                <a:gd name="T78" fmla="*/ 686 w 735"/>
                <a:gd name="T79" fmla="*/ 36 h 113"/>
                <a:gd name="T80" fmla="*/ 735 w 735"/>
                <a:gd name="T81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113">
                  <a:moveTo>
                    <a:pt x="735" y="21"/>
                  </a:moveTo>
                  <a:lnTo>
                    <a:pt x="730" y="30"/>
                  </a:lnTo>
                  <a:lnTo>
                    <a:pt x="725" y="41"/>
                  </a:lnTo>
                  <a:lnTo>
                    <a:pt x="717" y="51"/>
                  </a:lnTo>
                  <a:lnTo>
                    <a:pt x="706" y="60"/>
                  </a:lnTo>
                  <a:lnTo>
                    <a:pt x="696" y="70"/>
                  </a:lnTo>
                  <a:lnTo>
                    <a:pt x="683" y="77"/>
                  </a:lnTo>
                  <a:lnTo>
                    <a:pt x="670" y="85"/>
                  </a:lnTo>
                  <a:lnTo>
                    <a:pt x="655" y="88"/>
                  </a:lnTo>
                  <a:lnTo>
                    <a:pt x="613" y="100"/>
                  </a:lnTo>
                  <a:lnTo>
                    <a:pt x="575" y="102"/>
                  </a:lnTo>
                  <a:lnTo>
                    <a:pt x="536" y="96"/>
                  </a:lnTo>
                  <a:lnTo>
                    <a:pt x="499" y="87"/>
                  </a:lnTo>
                  <a:lnTo>
                    <a:pt x="463" y="75"/>
                  </a:lnTo>
                  <a:lnTo>
                    <a:pt x="424" y="68"/>
                  </a:lnTo>
                  <a:lnTo>
                    <a:pt x="386" y="66"/>
                  </a:lnTo>
                  <a:lnTo>
                    <a:pt x="342" y="71"/>
                  </a:lnTo>
                  <a:lnTo>
                    <a:pt x="305" y="85"/>
                  </a:lnTo>
                  <a:lnTo>
                    <a:pt x="264" y="96"/>
                  </a:lnTo>
                  <a:lnTo>
                    <a:pt x="223" y="105"/>
                  </a:lnTo>
                  <a:lnTo>
                    <a:pt x="179" y="109"/>
                  </a:lnTo>
                  <a:lnTo>
                    <a:pt x="135" y="113"/>
                  </a:lnTo>
                  <a:lnTo>
                    <a:pt x="91" y="113"/>
                  </a:lnTo>
                  <a:lnTo>
                    <a:pt x="44" y="111"/>
                  </a:lnTo>
                  <a:lnTo>
                    <a:pt x="0" y="107"/>
                  </a:lnTo>
                  <a:lnTo>
                    <a:pt x="47" y="102"/>
                  </a:lnTo>
                  <a:lnTo>
                    <a:pt x="93" y="90"/>
                  </a:lnTo>
                  <a:lnTo>
                    <a:pt x="135" y="77"/>
                  </a:lnTo>
                  <a:lnTo>
                    <a:pt x="176" y="62"/>
                  </a:lnTo>
                  <a:lnTo>
                    <a:pt x="217" y="45"/>
                  </a:lnTo>
                  <a:lnTo>
                    <a:pt x="259" y="28"/>
                  </a:lnTo>
                  <a:lnTo>
                    <a:pt x="300" y="13"/>
                  </a:lnTo>
                  <a:lnTo>
                    <a:pt x="342" y="0"/>
                  </a:lnTo>
                  <a:lnTo>
                    <a:pt x="391" y="6"/>
                  </a:lnTo>
                  <a:lnTo>
                    <a:pt x="440" y="13"/>
                  </a:lnTo>
                  <a:lnTo>
                    <a:pt x="489" y="23"/>
                  </a:lnTo>
                  <a:lnTo>
                    <a:pt x="538" y="32"/>
                  </a:lnTo>
                  <a:lnTo>
                    <a:pt x="587" y="40"/>
                  </a:lnTo>
                  <a:lnTo>
                    <a:pt x="637" y="41"/>
                  </a:lnTo>
                  <a:lnTo>
                    <a:pt x="686" y="36"/>
                  </a:lnTo>
                  <a:lnTo>
                    <a:pt x="73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2" name="Freeform 141"/>
            <p:cNvSpPr>
              <a:spLocks/>
            </p:cNvSpPr>
            <p:nvPr/>
          </p:nvSpPr>
          <p:spPr bwMode="auto">
            <a:xfrm>
              <a:off x="2714625" y="4760913"/>
              <a:ext cx="419100" cy="147637"/>
            </a:xfrm>
            <a:custGeom>
              <a:avLst/>
              <a:gdLst>
                <a:gd name="T0" fmla="*/ 259 w 264"/>
                <a:gd name="T1" fmla="*/ 0 h 93"/>
                <a:gd name="T2" fmla="*/ 262 w 264"/>
                <a:gd name="T3" fmla="*/ 15 h 93"/>
                <a:gd name="T4" fmla="*/ 264 w 264"/>
                <a:gd name="T5" fmla="*/ 28 h 93"/>
                <a:gd name="T6" fmla="*/ 264 w 264"/>
                <a:gd name="T7" fmla="*/ 43 h 93"/>
                <a:gd name="T8" fmla="*/ 259 w 264"/>
                <a:gd name="T9" fmla="*/ 58 h 93"/>
                <a:gd name="T10" fmla="*/ 249 w 264"/>
                <a:gd name="T11" fmla="*/ 63 h 93"/>
                <a:gd name="T12" fmla="*/ 236 w 264"/>
                <a:gd name="T13" fmla="*/ 69 h 93"/>
                <a:gd name="T14" fmla="*/ 226 w 264"/>
                <a:gd name="T15" fmla="*/ 75 h 93"/>
                <a:gd name="T16" fmla="*/ 213 w 264"/>
                <a:gd name="T17" fmla="*/ 80 h 93"/>
                <a:gd name="T18" fmla="*/ 200 w 264"/>
                <a:gd name="T19" fmla="*/ 86 h 93"/>
                <a:gd name="T20" fmla="*/ 187 w 264"/>
                <a:gd name="T21" fmla="*/ 90 h 93"/>
                <a:gd name="T22" fmla="*/ 174 w 264"/>
                <a:gd name="T23" fmla="*/ 93 h 93"/>
                <a:gd name="T24" fmla="*/ 158 w 264"/>
                <a:gd name="T25" fmla="*/ 93 h 93"/>
                <a:gd name="T26" fmla="*/ 138 w 264"/>
                <a:gd name="T27" fmla="*/ 92 h 93"/>
                <a:gd name="T28" fmla="*/ 117 w 264"/>
                <a:gd name="T29" fmla="*/ 88 h 93"/>
                <a:gd name="T30" fmla="*/ 99 w 264"/>
                <a:gd name="T31" fmla="*/ 84 h 93"/>
                <a:gd name="T32" fmla="*/ 78 w 264"/>
                <a:gd name="T33" fmla="*/ 80 h 93"/>
                <a:gd name="T34" fmla="*/ 60 w 264"/>
                <a:gd name="T35" fmla="*/ 75 h 93"/>
                <a:gd name="T36" fmla="*/ 39 w 264"/>
                <a:gd name="T37" fmla="*/ 69 h 93"/>
                <a:gd name="T38" fmla="*/ 21 w 264"/>
                <a:gd name="T39" fmla="*/ 63 h 93"/>
                <a:gd name="T40" fmla="*/ 0 w 264"/>
                <a:gd name="T41" fmla="*/ 58 h 93"/>
                <a:gd name="T42" fmla="*/ 13 w 264"/>
                <a:gd name="T43" fmla="*/ 52 h 93"/>
                <a:gd name="T44" fmla="*/ 32 w 264"/>
                <a:gd name="T45" fmla="*/ 48 h 93"/>
                <a:gd name="T46" fmla="*/ 50 w 264"/>
                <a:gd name="T47" fmla="*/ 46 h 93"/>
                <a:gd name="T48" fmla="*/ 70 w 264"/>
                <a:gd name="T49" fmla="*/ 46 h 93"/>
                <a:gd name="T50" fmla="*/ 88 w 264"/>
                <a:gd name="T51" fmla="*/ 46 h 93"/>
                <a:gd name="T52" fmla="*/ 109 w 264"/>
                <a:gd name="T53" fmla="*/ 46 h 93"/>
                <a:gd name="T54" fmla="*/ 127 w 264"/>
                <a:gd name="T55" fmla="*/ 46 h 93"/>
                <a:gd name="T56" fmla="*/ 145 w 264"/>
                <a:gd name="T57" fmla="*/ 43 h 93"/>
                <a:gd name="T58" fmla="*/ 161 w 264"/>
                <a:gd name="T59" fmla="*/ 37 h 93"/>
                <a:gd name="T60" fmla="*/ 174 w 264"/>
                <a:gd name="T61" fmla="*/ 31 h 93"/>
                <a:gd name="T62" fmla="*/ 187 w 264"/>
                <a:gd name="T63" fmla="*/ 22 h 93"/>
                <a:gd name="T64" fmla="*/ 200 w 264"/>
                <a:gd name="T65" fmla="*/ 15 h 93"/>
                <a:gd name="T66" fmla="*/ 213 w 264"/>
                <a:gd name="T67" fmla="*/ 7 h 93"/>
                <a:gd name="T68" fmla="*/ 226 w 264"/>
                <a:gd name="T69" fmla="*/ 1 h 93"/>
                <a:gd name="T70" fmla="*/ 241 w 264"/>
                <a:gd name="T71" fmla="*/ 0 h 93"/>
                <a:gd name="T72" fmla="*/ 259 w 264"/>
                <a:gd name="T7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93">
                  <a:moveTo>
                    <a:pt x="259" y="0"/>
                  </a:moveTo>
                  <a:lnTo>
                    <a:pt x="262" y="15"/>
                  </a:lnTo>
                  <a:lnTo>
                    <a:pt x="264" y="28"/>
                  </a:lnTo>
                  <a:lnTo>
                    <a:pt x="264" y="43"/>
                  </a:lnTo>
                  <a:lnTo>
                    <a:pt x="259" y="58"/>
                  </a:lnTo>
                  <a:lnTo>
                    <a:pt x="249" y="63"/>
                  </a:lnTo>
                  <a:lnTo>
                    <a:pt x="236" y="69"/>
                  </a:lnTo>
                  <a:lnTo>
                    <a:pt x="226" y="75"/>
                  </a:lnTo>
                  <a:lnTo>
                    <a:pt x="213" y="80"/>
                  </a:lnTo>
                  <a:lnTo>
                    <a:pt x="200" y="86"/>
                  </a:lnTo>
                  <a:lnTo>
                    <a:pt x="187" y="90"/>
                  </a:lnTo>
                  <a:lnTo>
                    <a:pt x="174" y="93"/>
                  </a:lnTo>
                  <a:lnTo>
                    <a:pt x="158" y="93"/>
                  </a:lnTo>
                  <a:lnTo>
                    <a:pt x="138" y="92"/>
                  </a:lnTo>
                  <a:lnTo>
                    <a:pt x="117" y="88"/>
                  </a:lnTo>
                  <a:lnTo>
                    <a:pt x="99" y="84"/>
                  </a:lnTo>
                  <a:lnTo>
                    <a:pt x="78" y="80"/>
                  </a:lnTo>
                  <a:lnTo>
                    <a:pt x="60" y="75"/>
                  </a:lnTo>
                  <a:lnTo>
                    <a:pt x="39" y="69"/>
                  </a:lnTo>
                  <a:lnTo>
                    <a:pt x="21" y="63"/>
                  </a:lnTo>
                  <a:lnTo>
                    <a:pt x="0" y="58"/>
                  </a:lnTo>
                  <a:lnTo>
                    <a:pt x="13" y="52"/>
                  </a:lnTo>
                  <a:lnTo>
                    <a:pt x="32" y="48"/>
                  </a:lnTo>
                  <a:lnTo>
                    <a:pt x="50" y="46"/>
                  </a:lnTo>
                  <a:lnTo>
                    <a:pt x="70" y="46"/>
                  </a:lnTo>
                  <a:lnTo>
                    <a:pt x="88" y="46"/>
                  </a:lnTo>
                  <a:lnTo>
                    <a:pt x="109" y="46"/>
                  </a:lnTo>
                  <a:lnTo>
                    <a:pt x="127" y="46"/>
                  </a:lnTo>
                  <a:lnTo>
                    <a:pt x="145" y="43"/>
                  </a:lnTo>
                  <a:lnTo>
                    <a:pt x="161" y="37"/>
                  </a:lnTo>
                  <a:lnTo>
                    <a:pt x="174" y="31"/>
                  </a:lnTo>
                  <a:lnTo>
                    <a:pt x="187" y="22"/>
                  </a:lnTo>
                  <a:lnTo>
                    <a:pt x="200" y="15"/>
                  </a:lnTo>
                  <a:lnTo>
                    <a:pt x="213" y="7"/>
                  </a:lnTo>
                  <a:lnTo>
                    <a:pt x="226" y="1"/>
                  </a:lnTo>
                  <a:lnTo>
                    <a:pt x="241" y="0"/>
                  </a:lnTo>
                  <a:lnTo>
                    <a:pt x="2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5" name="Freeform 142"/>
            <p:cNvSpPr>
              <a:spLocks/>
            </p:cNvSpPr>
            <p:nvPr/>
          </p:nvSpPr>
          <p:spPr bwMode="auto">
            <a:xfrm>
              <a:off x="7164388" y="4852988"/>
              <a:ext cx="1074737" cy="122237"/>
            </a:xfrm>
            <a:custGeom>
              <a:avLst/>
              <a:gdLst>
                <a:gd name="T0" fmla="*/ 677 w 677"/>
                <a:gd name="T1" fmla="*/ 62 h 77"/>
                <a:gd name="T2" fmla="*/ 633 w 677"/>
                <a:gd name="T3" fmla="*/ 73 h 77"/>
                <a:gd name="T4" fmla="*/ 592 w 677"/>
                <a:gd name="T5" fmla="*/ 73 h 77"/>
                <a:gd name="T6" fmla="*/ 553 w 677"/>
                <a:gd name="T7" fmla="*/ 65 h 77"/>
                <a:gd name="T8" fmla="*/ 512 w 677"/>
                <a:gd name="T9" fmla="*/ 56 h 77"/>
                <a:gd name="T10" fmla="*/ 473 w 677"/>
                <a:gd name="T11" fmla="*/ 47 h 77"/>
                <a:gd name="T12" fmla="*/ 434 w 677"/>
                <a:gd name="T13" fmla="*/ 45 h 77"/>
                <a:gd name="T14" fmla="*/ 395 w 677"/>
                <a:gd name="T15" fmla="*/ 50 h 77"/>
                <a:gd name="T16" fmla="*/ 357 w 677"/>
                <a:gd name="T17" fmla="*/ 71 h 77"/>
                <a:gd name="T18" fmla="*/ 310 w 677"/>
                <a:gd name="T19" fmla="*/ 77 h 77"/>
                <a:gd name="T20" fmla="*/ 266 w 677"/>
                <a:gd name="T21" fmla="*/ 77 h 77"/>
                <a:gd name="T22" fmla="*/ 219 w 677"/>
                <a:gd name="T23" fmla="*/ 77 h 77"/>
                <a:gd name="T24" fmla="*/ 176 w 677"/>
                <a:gd name="T25" fmla="*/ 73 h 77"/>
                <a:gd name="T26" fmla="*/ 132 w 677"/>
                <a:gd name="T27" fmla="*/ 67 h 77"/>
                <a:gd name="T28" fmla="*/ 88 w 677"/>
                <a:gd name="T29" fmla="*/ 64 h 77"/>
                <a:gd name="T30" fmla="*/ 44 w 677"/>
                <a:gd name="T31" fmla="*/ 60 h 77"/>
                <a:gd name="T32" fmla="*/ 0 w 677"/>
                <a:gd name="T33" fmla="*/ 56 h 77"/>
                <a:gd name="T34" fmla="*/ 0 w 677"/>
                <a:gd name="T35" fmla="*/ 50 h 77"/>
                <a:gd name="T36" fmla="*/ 28 w 677"/>
                <a:gd name="T37" fmla="*/ 52 h 77"/>
                <a:gd name="T38" fmla="*/ 54 w 677"/>
                <a:gd name="T39" fmla="*/ 52 h 77"/>
                <a:gd name="T40" fmla="*/ 82 w 677"/>
                <a:gd name="T41" fmla="*/ 52 h 77"/>
                <a:gd name="T42" fmla="*/ 111 w 677"/>
                <a:gd name="T43" fmla="*/ 52 h 77"/>
                <a:gd name="T44" fmla="*/ 137 w 677"/>
                <a:gd name="T45" fmla="*/ 52 h 77"/>
                <a:gd name="T46" fmla="*/ 165 w 677"/>
                <a:gd name="T47" fmla="*/ 50 h 77"/>
                <a:gd name="T48" fmla="*/ 194 w 677"/>
                <a:gd name="T49" fmla="*/ 49 h 77"/>
                <a:gd name="T50" fmla="*/ 222 w 677"/>
                <a:gd name="T51" fmla="*/ 45 h 77"/>
                <a:gd name="T52" fmla="*/ 248 w 677"/>
                <a:gd name="T53" fmla="*/ 43 h 77"/>
                <a:gd name="T54" fmla="*/ 274 w 677"/>
                <a:gd name="T55" fmla="*/ 39 h 77"/>
                <a:gd name="T56" fmla="*/ 302 w 677"/>
                <a:gd name="T57" fmla="*/ 34 h 77"/>
                <a:gd name="T58" fmla="*/ 328 w 677"/>
                <a:gd name="T59" fmla="*/ 28 h 77"/>
                <a:gd name="T60" fmla="*/ 354 w 677"/>
                <a:gd name="T61" fmla="*/ 22 h 77"/>
                <a:gd name="T62" fmla="*/ 377 w 677"/>
                <a:gd name="T63" fmla="*/ 17 h 77"/>
                <a:gd name="T64" fmla="*/ 403 w 677"/>
                <a:gd name="T65" fmla="*/ 7 h 77"/>
                <a:gd name="T66" fmla="*/ 426 w 677"/>
                <a:gd name="T67" fmla="*/ 0 h 77"/>
                <a:gd name="T68" fmla="*/ 463 w 677"/>
                <a:gd name="T69" fmla="*/ 0 h 77"/>
                <a:gd name="T70" fmla="*/ 494 w 677"/>
                <a:gd name="T71" fmla="*/ 5 h 77"/>
                <a:gd name="T72" fmla="*/ 525 w 677"/>
                <a:gd name="T73" fmla="*/ 15 h 77"/>
                <a:gd name="T74" fmla="*/ 553 w 677"/>
                <a:gd name="T75" fmla="*/ 28 h 77"/>
                <a:gd name="T76" fmla="*/ 582 w 677"/>
                <a:gd name="T77" fmla="*/ 41 h 77"/>
                <a:gd name="T78" fmla="*/ 610 w 677"/>
                <a:gd name="T79" fmla="*/ 52 h 77"/>
                <a:gd name="T80" fmla="*/ 644 w 677"/>
                <a:gd name="T81" fmla="*/ 60 h 77"/>
                <a:gd name="T82" fmla="*/ 677 w 677"/>
                <a:gd name="T83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77">
                  <a:moveTo>
                    <a:pt x="677" y="62"/>
                  </a:moveTo>
                  <a:lnTo>
                    <a:pt x="633" y="73"/>
                  </a:lnTo>
                  <a:lnTo>
                    <a:pt x="592" y="73"/>
                  </a:lnTo>
                  <a:lnTo>
                    <a:pt x="553" y="65"/>
                  </a:lnTo>
                  <a:lnTo>
                    <a:pt x="512" y="56"/>
                  </a:lnTo>
                  <a:lnTo>
                    <a:pt x="473" y="47"/>
                  </a:lnTo>
                  <a:lnTo>
                    <a:pt x="434" y="45"/>
                  </a:lnTo>
                  <a:lnTo>
                    <a:pt x="395" y="50"/>
                  </a:lnTo>
                  <a:lnTo>
                    <a:pt x="357" y="71"/>
                  </a:lnTo>
                  <a:lnTo>
                    <a:pt x="310" y="77"/>
                  </a:lnTo>
                  <a:lnTo>
                    <a:pt x="266" y="77"/>
                  </a:lnTo>
                  <a:lnTo>
                    <a:pt x="219" y="77"/>
                  </a:lnTo>
                  <a:lnTo>
                    <a:pt x="176" y="73"/>
                  </a:lnTo>
                  <a:lnTo>
                    <a:pt x="132" y="67"/>
                  </a:lnTo>
                  <a:lnTo>
                    <a:pt x="88" y="64"/>
                  </a:lnTo>
                  <a:lnTo>
                    <a:pt x="44" y="60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28" y="52"/>
                  </a:lnTo>
                  <a:lnTo>
                    <a:pt x="54" y="52"/>
                  </a:lnTo>
                  <a:lnTo>
                    <a:pt x="82" y="52"/>
                  </a:lnTo>
                  <a:lnTo>
                    <a:pt x="111" y="52"/>
                  </a:lnTo>
                  <a:lnTo>
                    <a:pt x="137" y="52"/>
                  </a:lnTo>
                  <a:lnTo>
                    <a:pt x="165" y="50"/>
                  </a:lnTo>
                  <a:lnTo>
                    <a:pt x="194" y="49"/>
                  </a:lnTo>
                  <a:lnTo>
                    <a:pt x="222" y="45"/>
                  </a:lnTo>
                  <a:lnTo>
                    <a:pt x="248" y="43"/>
                  </a:lnTo>
                  <a:lnTo>
                    <a:pt x="274" y="39"/>
                  </a:lnTo>
                  <a:lnTo>
                    <a:pt x="302" y="34"/>
                  </a:lnTo>
                  <a:lnTo>
                    <a:pt x="328" y="28"/>
                  </a:lnTo>
                  <a:lnTo>
                    <a:pt x="354" y="22"/>
                  </a:lnTo>
                  <a:lnTo>
                    <a:pt x="377" y="17"/>
                  </a:lnTo>
                  <a:lnTo>
                    <a:pt x="403" y="7"/>
                  </a:lnTo>
                  <a:lnTo>
                    <a:pt x="426" y="0"/>
                  </a:lnTo>
                  <a:lnTo>
                    <a:pt x="463" y="0"/>
                  </a:lnTo>
                  <a:lnTo>
                    <a:pt x="494" y="5"/>
                  </a:lnTo>
                  <a:lnTo>
                    <a:pt x="525" y="15"/>
                  </a:lnTo>
                  <a:lnTo>
                    <a:pt x="553" y="28"/>
                  </a:lnTo>
                  <a:lnTo>
                    <a:pt x="582" y="41"/>
                  </a:lnTo>
                  <a:lnTo>
                    <a:pt x="610" y="52"/>
                  </a:lnTo>
                  <a:lnTo>
                    <a:pt x="644" y="60"/>
                  </a:lnTo>
                  <a:lnTo>
                    <a:pt x="677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6" name="Freeform 143"/>
            <p:cNvSpPr>
              <a:spLocks/>
            </p:cNvSpPr>
            <p:nvPr/>
          </p:nvSpPr>
          <p:spPr bwMode="auto">
            <a:xfrm>
              <a:off x="5919788" y="5030788"/>
              <a:ext cx="1573212" cy="122237"/>
            </a:xfrm>
            <a:custGeom>
              <a:avLst/>
              <a:gdLst>
                <a:gd name="T0" fmla="*/ 755 w 991"/>
                <a:gd name="T1" fmla="*/ 30 h 77"/>
                <a:gd name="T2" fmla="*/ 784 w 991"/>
                <a:gd name="T3" fmla="*/ 38 h 77"/>
                <a:gd name="T4" fmla="*/ 812 w 991"/>
                <a:gd name="T5" fmla="*/ 44 h 77"/>
                <a:gd name="T6" fmla="*/ 840 w 991"/>
                <a:gd name="T7" fmla="*/ 49 h 77"/>
                <a:gd name="T8" fmla="*/ 869 w 991"/>
                <a:gd name="T9" fmla="*/ 51 h 77"/>
                <a:gd name="T10" fmla="*/ 900 w 991"/>
                <a:gd name="T11" fmla="*/ 55 h 77"/>
                <a:gd name="T12" fmla="*/ 928 w 991"/>
                <a:gd name="T13" fmla="*/ 55 h 77"/>
                <a:gd name="T14" fmla="*/ 960 w 991"/>
                <a:gd name="T15" fmla="*/ 57 h 77"/>
                <a:gd name="T16" fmla="*/ 991 w 991"/>
                <a:gd name="T17" fmla="*/ 57 h 77"/>
                <a:gd name="T18" fmla="*/ 926 w 991"/>
                <a:gd name="T19" fmla="*/ 68 h 77"/>
                <a:gd name="T20" fmla="*/ 864 w 991"/>
                <a:gd name="T21" fmla="*/ 76 h 77"/>
                <a:gd name="T22" fmla="*/ 802 w 991"/>
                <a:gd name="T23" fmla="*/ 77 h 77"/>
                <a:gd name="T24" fmla="*/ 740 w 991"/>
                <a:gd name="T25" fmla="*/ 77 h 77"/>
                <a:gd name="T26" fmla="*/ 677 w 991"/>
                <a:gd name="T27" fmla="*/ 76 h 77"/>
                <a:gd name="T28" fmla="*/ 618 w 991"/>
                <a:gd name="T29" fmla="*/ 70 h 77"/>
                <a:gd name="T30" fmla="*/ 556 w 991"/>
                <a:gd name="T31" fmla="*/ 62 h 77"/>
                <a:gd name="T32" fmla="*/ 496 w 991"/>
                <a:gd name="T33" fmla="*/ 55 h 77"/>
                <a:gd name="T34" fmla="*/ 437 w 991"/>
                <a:gd name="T35" fmla="*/ 47 h 77"/>
                <a:gd name="T36" fmla="*/ 377 w 991"/>
                <a:gd name="T37" fmla="*/ 38 h 77"/>
                <a:gd name="T38" fmla="*/ 315 w 991"/>
                <a:gd name="T39" fmla="*/ 30 h 77"/>
                <a:gd name="T40" fmla="*/ 253 w 991"/>
                <a:gd name="T41" fmla="*/ 23 h 77"/>
                <a:gd name="T42" fmla="*/ 191 w 991"/>
                <a:gd name="T43" fmla="*/ 17 h 77"/>
                <a:gd name="T44" fmla="*/ 129 w 991"/>
                <a:gd name="T45" fmla="*/ 14 h 77"/>
                <a:gd name="T46" fmla="*/ 64 w 991"/>
                <a:gd name="T47" fmla="*/ 14 h 77"/>
                <a:gd name="T48" fmla="*/ 0 w 991"/>
                <a:gd name="T49" fmla="*/ 15 h 77"/>
                <a:gd name="T50" fmla="*/ 36 w 991"/>
                <a:gd name="T51" fmla="*/ 8 h 77"/>
                <a:gd name="T52" fmla="*/ 75 w 991"/>
                <a:gd name="T53" fmla="*/ 2 h 77"/>
                <a:gd name="T54" fmla="*/ 113 w 991"/>
                <a:gd name="T55" fmla="*/ 0 h 77"/>
                <a:gd name="T56" fmla="*/ 150 w 991"/>
                <a:gd name="T57" fmla="*/ 0 h 77"/>
                <a:gd name="T58" fmla="*/ 188 w 991"/>
                <a:gd name="T59" fmla="*/ 0 h 77"/>
                <a:gd name="T60" fmla="*/ 230 w 991"/>
                <a:gd name="T61" fmla="*/ 2 h 77"/>
                <a:gd name="T62" fmla="*/ 269 w 991"/>
                <a:gd name="T63" fmla="*/ 4 h 77"/>
                <a:gd name="T64" fmla="*/ 308 w 991"/>
                <a:gd name="T65" fmla="*/ 8 h 77"/>
                <a:gd name="T66" fmla="*/ 349 w 991"/>
                <a:gd name="T67" fmla="*/ 12 h 77"/>
                <a:gd name="T68" fmla="*/ 388 w 991"/>
                <a:gd name="T69" fmla="*/ 15 h 77"/>
                <a:gd name="T70" fmla="*/ 429 w 991"/>
                <a:gd name="T71" fmla="*/ 17 h 77"/>
                <a:gd name="T72" fmla="*/ 471 w 991"/>
                <a:gd name="T73" fmla="*/ 19 h 77"/>
                <a:gd name="T74" fmla="*/ 509 w 991"/>
                <a:gd name="T75" fmla="*/ 19 h 77"/>
                <a:gd name="T76" fmla="*/ 551 w 991"/>
                <a:gd name="T77" fmla="*/ 19 h 77"/>
                <a:gd name="T78" fmla="*/ 592 w 991"/>
                <a:gd name="T79" fmla="*/ 17 h 77"/>
                <a:gd name="T80" fmla="*/ 634 w 991"/>
                <a:gd name="T81" fmla="*/ 12 h 77"/>
                <a:gd name="T82" fmla="*/ 755 w 991"/>
                <a:gd name="T83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91" h="77">
                  <a:moveTo>
                    <a:pt x="755" y="30"/>
                  </a:moveTo>
                  <a:lnTo>
                    <a:pt x="784" y="38"/>
                  </a:lnTo>
                  <a:lnTo>
                    <a:pt x="812" y="44"/>
                  </a:lnTo>
                  <a:lnTo>
                    <a:pt x="840" y="49"/>
                  </a:lnTo>
                  <a:lnTo>
                    <a:pt x="869" y="51"/>
                  </a:lnTo>
                  <a:lnTo>
                    <a:pt x="900" y="55"/>
                  </a:lnTo>
                  <a:lnTo>
                    <a:pt x="928" y="55"/>
                  </a:lnTo>
                  <a:lnTo>
                    <a:pt x="960" y="57"/>
                  </a:lnTo>
                  <a:lnTo>
                    <a:pt x="991" y="57"/>
                  </a:lnTo>
                  <a:lnTo>
                    <a:pt x="926" y="68"/>
                  </a:lnTo>
                  <a:lnTo>
                    <a:pt x="864" y="76"/>
                  </a:lnTo>
                  <a:lnTo>
                    <a:pt x="802" y="77"/>
                  </a:lnTo>
                  <a:lnTo>
                    <a:pt x="740" y="77"/>
                  </a:lnTo>
                  <a:lnTo>
                    <a:pt x="677" y="76"/>
                  </a:lnTo>
                  <a:lnTo>
                    <a:pt x="618" y="70"/>
                  </a:lnTo>
                  <a:lnTo>
                    <a:pt x="556" y="62"/>
                  </a:lnTo>
                  <a:lnTo>
                    <a:pt x="496" y="55"/>
                  </a:lnTo>
                  <a:lnTo>
                    <a:pt x="437" y="47"/>
                  </a:lnTo>
                  <a:lnTo>
                    <a:pt x="377" y="38"/>
                  </a:lnTo>
                  <a:lnTo>
                    <a:pt x="315" y="30"/>
                  </a:lnTo>
                  <a:lnTo>
                    <a:pt x="253" y="23"/>
                  </a:lnTo>
                  <a:lnTo>
                    <a:pt x="191" y="17"/>
                  </a:lnTo>
                  <a:lnTo>
                    <a:pt x="129" y="14"/>
                  </a:lnTo>
                  <a:lnTo>
                    <a:pt x="64" y="14"/>
                  </a:lnTo>
                  <a:lnTo>
                    <a:pt x="0" y="15"/>
                  </a:lnTo>
                  <a:lnTo>
                    <a:pt x="36" y="8"/>
                  </a:lnTo>
                  <a:lnTo>
                    <a:pt x="75" y="2"/>
                  </a:lnTo>
                  <a:lnTo>
                    <a:pt x="113" y="0"/>
                  </a:lnTo>
                  <a:lnTo>
                    <a:pt x="150" y="0"/>
                  </a:lnTo>
                  <a:lnTo>
                    <a:pt x="188" y="0"/>
                  </a:lnTo>
                  <a:lnTo>
                    <a:pt x="230" y="2"/>
                  </a:lnTo>
                  <a:lnTo>
                    <a:pt x="269" y="4"/>
                  </a:lnTo>
                  <a:lnTo>
                    <a:pt x="308" y="8"/>
                  </a:lnTo>
                  <a:lnTo>
                    <a:pt x="349" y="12"/>
                  </a:lnTo>
                  <a:lnTo>
                    <a:pt x="388" y="15"/>
                  </a:lnTo>
                  <a:lnTo>
                    <a:pt x="429" y="17"/>
                  </a:lnTo>
                  <a:lnTo>
                    <a:pt x="471" y="19"/>
                  </a:lnTo>
                  <a:lnTo>
                    <a:pt x="509" y="19"/>
                  </a:lnTo>
                  <a:lnTo>
                    <a:pt x="551" y="19"/>
                  </a:lnTo>
                  <a:lnTo>
                    <a:pt x="592" y="17"/>
                  </a:lnTo>
                  <a:lnTo>
                    <a:pt x="634" y="12"/>
                  </a:lnTo>
                  <a:lnTo>
                    <a:pt x="75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7" name="Freeform 144"/>
            <p:cNvSpPr>
              <a:spLocks/>
            </p:cNvSpPr>
            <p:nvPr/>
          </p:nvSpPr>
          <p:spPr bwMode="auto">
            <a:xfrm>
              <a:off x="2944813" y="5078413"/>
              <a:ext cx="431800" cy="122237"/>
            </a:xfrm>
            <a:custGeom>
              <a:avLst/>
              <a:gdLst>
                <a:gd name="T0" fmla="*/ 272 w 272"/>
                <a:gd name="T1" fmla="*/ 70 h 77"/>
                <a:gd name="T2" fmla="*/ 238 w 272"/>
                <a:gd name="T3" fmla="*/ 70 h 77"/>
                <a:gd name="T4" fmla="*/ 200 w 272"/>
                <a:gd name="T5" fmla="*/ 74 h 77"/>
                <a:gd name="T6" fmla="*/ 163 w 272"/>
                <a:gd name="T7" fmla="*/ 76 h 77"/>
                <a:gd name="T8" fmla="*/ 125 w 272"/>
                <a:gd name="T9" fmla="*/ 77 h 77"/>
                <a:gd name="T10" fmla="*/ 88 w 272"/>
                <a:gd name="T11" fmla="*/ 76 h 77"/>
                <a:gd name="T12" fmla="*/ 55 w 272"/>
                <a:gd name="T13" fmla="*/ 70 h 77"/>
                <a:gd name="T14" fmla="*/ 26 w 272"/>
                <a:gd name="T15" fmla="*/ 57 h 77"/>
                <a:gd name="T16" fmla="*/ 0 w 272"/>
                <a:gd name="T17" fmla="*/ 38 h 77"/>
                <a:gd name="T18" fmla="*/ 0 w 272"/>
                <a:gd name="T19" fmla="*/ 27 h 77"/>
                <a:gd name="T20" fmla="*/ 3 w 272"/>
                <a:gd name="T21" fmla="*/ 17 h 77"/>
                <a:gd name="T22" fmla="*/ 11 w 272"/>
                <a:gd name="T23" fmla="*/ 10 h 77"/>
                <a:gd name="T24" fmla="*/ 21 w 272"/>
                <a:gd name="T25" fmla="*/ 0 h 77"/>
                <a:gd name="T26" fmla="*/ 47 w 272"/>
                <a:gd name="T27" fmla="*/ 21 h 77"/>
                <a:gd name="T28" fmla="*/ 75 w 272"/>
                <a:gd name="T29" fmla="*/ 36 h 77"/>
                <a:gd name="T30" fmla="*/ 104 w 272"/>
                <a:gd name="T31" fmla="*/ 46 h 77"/>
                <a:gd name="T32" fmla="*/ 138 w 272"/>
                <a:gd name="T33" fmla="*/ 53 h 77"/>
                <a:gd name="T34" fmla="*/ 171 w 272"/>
                <a:gd name="T35" fmla="*/ 57 h 77"/>
                <a:gd name="T36" fmla="*/ 205 w 272"/>
                <a:gd name="T37" fmla="*/ 61 h 77"/>
                <a:gd name="T38" fmla="*/ 238 w 272"/>
                <a:gd name="T39" fmla="*/ 64 h 77"/>
                <a:gd name="T40" fmla="*/ 272 w 272"/>
                <a:gd name="T41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77">
                  <a:moveTo>
                    <a:pt x="272" y="70"/>
                  </a:moveTo>
                  <a:lnTo>
                    <a:pt x="238" y="70"/>
                  </a:lnTo>
                  <a:lnTo>
                    <a:pt x="200" y="74"/>
                  </a:lnTo>
                  <a:lnTo>
                    <a:pt x="163" y="76"/>
                  </a:lnTo>
                  <a:lnTo>
                    <a:pt x="125" y="77"/>
                  </a:lnTo>
                  <a:lnTo>
                    <a:pt x="88" y="76"/>
                  </a:lnTo>
                  <a:lnTo>
                    <a:pt x="55" y="70"/>
                  </a:lnTo>
                  <a:lnTo>
                    <a:pt x="26" y="57"/>
                  </a:lnTo>
                  <a:lnTo>
                    <a:pt x="0" y="38"/>
                  </a:lnTo>
                  <a:lnTo>
                    <a:pt x="0" y="27"/>
                  </a:lnTo>
                  <a:lnTo>
                    <a:pt x="3" y="17"/>
                  </a:lnTo>
                  <a:lnTo>
                    <a:pt x="11" y="10"/>
                  </a:lnTo>
                  <a:lnTo>
                    <a:pt x="21" y="0"/>
                  </a:lnTo>
                  <a:lnTo>
                    <a:pt x="47" y="21"/>
                  </a:lnTo>
                  <a:lnTo>
                    <a:pt x="75" y="36"/>
                  </a:lnTo>
                  <a:lnTo>
                    <a:pt x="104" y="46"/>
                  </a:lnTo>
                  <a:lnTo>
                    <a:pt x="138" y="53"/>
                  </a:lnTo>
                  <a:lnTo>
                    <a:pt x="171" y="57"/>
                  </a:lnTo>
                  <a:lnTo>
                    <a:pt x="205" y="61"/>
                  </a:lnTo>
                  <a:lnTo>
                    <a:pt x="238" y="64"/>
                  </a:lnTo>
                  <a:lnTo>
                    <a:pt x="27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8" name="Freeform 145"/>
            <p:cNvSpPr>
              <a:spLocks/>
            </p:cNvSpPr>
            <p:nvPr/>
          </p:nvSpPr>
          <p:spPr bwMode="auto">
            <a:xfrm>
              <a:off x="1958975" y="5321300"/>
              <a:ext cx="928687" cy="123825"/>
            </a:xfrm>
            <a:custGeom>
              <a:avLst/>
              <a:gdLst>
                <a:gd name="T0" fmla="*/ 435 w 585"/>
                <a:gd name="T1" fmla="*/ 26 h 78"/>
                <a:gd name="T2" fmla="*/ 453 w 585"/>
                <a:gd name="T3" fmla="*/ 30 h 78"/>
                <a:gd name="T4" fmla="*/ 471 w 585"/>
                <a:gd name="T5" fmla="*/ 33 h 78"/>
                <a:gd name="T6" fmla="*/ 492 w 585"/>
                <a:gd name="T7" fmla="*/ 35 h 78"/>
                <a:gd name="T8" fmla="*/ 510 w 585"/>
                <a:gd name="T9" fmla="*/ 37 h 78"/>
                <a:gd name="T10" fmla="*/ 528 w 585"/>
                <a:gd name="T11" fmla="*/ 39 h 78"/>
                <a:gd name="T12" fmla="*/ 549 w 585"/>
                <a:gd name="T13" fmla="*/ 43 h 78"/>
                <a:gd name="T14" fmla="*/ 567 w 585"/>
                <a:gd name="T15" fmla="*/ 45 h 78"/>
                <a:gd name="T16" fmla="*/ 585 w 585"/>
                <a:gd name="T17" fmla="*/ 50 h 78"/>
                <a:gd name="T18" fmla="*/ 567 w 585"/>
                <a:gd name="T19" fmla="*/ 58 h 78"/>
                <a:gd name="T20" fmla="*/ 546 w 585"/>
                <a:gd name="T21" fmla="*/ 63 h 78"/>
                <a:gd name="T22" fmla="*/ 526 w 585"/>
                <a:gd name="T23" fmla="*/ 67 h 78"/>
                <a:gd name="T24" fmla="*/ 502 w 585"/>
                <a:gd name="T25" fmla="*/ 69 h 78"/>
                <a:gd name="T26" fmla="*/ 476 w 585"/>
                <a:gd name="T27" fmla="*/ 71 h 78"/>
                <a:gd name="T28" fmla="*/ 453 w 585"/>
                <a:gd name="T29" fmla="*/ 71 h 78"/>
                <a:gd name="T30" fmla="*/ 430 w 585"/>
                <a:gd name="T31" fmla="*/ 69 h 78"/>
                <a:gd name="T32" fmla="*/ 407 w 585"/>
                <a:gd name="T33" fmla="*/ 65 h 78"/>
                <a:gd name="T34" fmla="*/ 399 w 585"/>
                <a:gd name="T35" fmla="*/ 56 h 78"/>
                <a:gd name="T36" fmla="*/ 389 w 585"/>
                <a:gd name="T37" fmla="*/ 50 h 78"/>
                <a:gd name="T38" fmla="*/ 376 w 585"/>
                <a:gd name="T39" fmla="*/ 47 h 78"/>
                <a:gd name="T40" fmla="*/ 365 w 585"/>
                <a:gd name="T41" fmla="*/ 45 h 78"/>
                <a:gd name="T42" fmla="*/ 350 w 585"/>
                <a:gd name="T43" fmla="*/ 45 h 78"/>
                <a:gd name="T44" fmla="*/ 337 w 585"/>
                <a:gd name="T45" fmla="*/ 47 h 78"/>
                <a:gd name="T46" fmla="*/ 324 w 585"/>
                <a:gd name="T47" fmla="*/ 48 h 78"/>
                <a:gd name="T48" fmla="*/ 313 w 585"/>
                <a:gd name="T49" fmla="*/ 50 h 78"/>
                <a:gd name="T50" fmla="*/ 277 w 585"/>
                <a:gd name="T51" fmla="*/ 63 h 78"/>
                <a:gd name="T52" fmla="*/ 241 w 585"/>
                <a:gd name="T53" fmla="*/ 73 h 78"/>
                <a:gd name="T54" fmla="*/ 202 w 585"/>
                <a:gd name="T55" fmla="*/ 77 h 78"/>
                <a:gd name="T56" fmla="*/ 163 w 585"/>
                <a:gd name="T57" fmla="*/ 78 h 78"/>
                <a:gd name="T58" fmla="*/ 125 w 585"/>
                <a:gd name="T59" fmla="*/ 77 h 78"/>
                <a:gd name="T60" fmla="*/ 83 w 585"/>
                <a:gd name="T61" fmla="*/ 75 h 78"/>
                <a:gd name="T62" fmla="*/ 42 w 585"/>
                <a:gd name="T63" fmla="*/ 73 h 78"/>
                <a:gd name="T64" fmla="*/ 0 w 585"/>
                <a:gd name="T65" fmla="*/ 71 h 78"/>
                <a:gd name="T66" fmla="*/ 50 w 585"/>
                <a:gd name="T67" fmla="*/ 60 h 78"/>
                <a:gd name="T68" fmla="*/ 99 w 585"/>
                <a:gd name="T69" fmla="*/ 50 h 78"/>
                <a:gd name="T70" fmla="*/ 148 w 585"/>
                <a:gd name="T71" fmla="*/ 39 h 78"/>
                <a:gd name="T72" fmla="*/ 197 w 585"/>
                <a:gd name="T73" fmla="*/ 30 h 78"/>
                <a:gd name="T74" fmla="*/ 249 w 585"/>
                <a:gd name="T75" fmla="*/ 22 h 78"/>
                <a:gd name="T76" fmla="*/ 298 w 585"/>
                <a:gd name="T77" fmla="*/ 13 h 78"/>
                <a:gd name="T78" fmla="*/ 350 w 585"/>
                <a:gd name="T79" fmla="*/ 7 h 78"/>
                <a:gd name="T80" fmla="*/ 401 w 585"/>
                <a:gd name="T81" fmla="*/ 0 h 78"/>
                <a:gd name="T82" fmla="*/ 435 w 585"/>
                <a:gd name="T83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5" h="78">
                  <a:moveTo>
                    <a:pt x="435" y="26"/>
                  </a:moveTo>
                  <a:lnTo>
                    <a:pt x="453" y="30"/>
                  </a:lnTo>
                  <a:lnTo>
                    <a:pt x="471" y="33"/>
                  </a:lnTo>
                  <a:lnTo>
                    <a:pt x="492" y="35"/>
                  </a:lnTo>
                  <a:lnTo>
                    <a:pt x="510" y="37"/>
                  </a:lnTo>
                  <a:lnTo>
                    <a:pt x="528" y="39"/>
                  </a:lnTo>
                  <a:lnTo>
                    <a:pt x="549" y="43"/>
                  </a:lnTo>
                  <a:lnTo>
                    <a:pt x="567" y="45"/>
                  </a:lnTo>
                  <a:lnTo>
                    <a:pt x="585" y="50"/>
                  </a:lnTo>
                  <a:lnTo>
                    <a:pt x="567" y="58"/>
                  </a:lnTo>
                  <a:lnTo>
                    <a:pt x="546" y="63"/>
                  </a:lnTo>
                  <a:lnTo>
                    <a:pt x="526" y="67"/>
                  </a:lnTo>
                  <a:lnTo>
                    <a:pt x="502" y="69"/>
                  </a:lnTo>
                  <a:lnTo>
                    <a:pt x="476" y="71"/>
                  </a:lnTo>
                  <a:lnTo>
                    <a:pt x="453" y="71"/>
                  </a:lnTo>
                  <a:lnTo>
                    <a:pt x="430" y="69"/>
                  </a:lnTo>
                  <a:lnTo>
                    <a:pt x="407" y="65"/>
                  </a:lnTo>
                  <a:lnTo>
                    <a:pt x="399" y="56"/>
                  </a:lnTo>
                  <a:lnTo>
                    <a:pt x="389" y="50"/>
                  </a:lnTo>
                  <a:lnTo>
                    <a:pt x="376" y="47"/>
                  </a:lnTo>
                  <a:lnTo>
                    <a:pt x="365" y="45"/>
                  </a:lnTo>
                  <a:lnTo>
                    <a:pt x="350" y="45"/>
                  </a:lnTo>
                  <a:lnTo>
                    <a:pt x="337" y="47"/>
                  </a:lnTo>
                  <a:lnTo>
                    <a:pt x="324" y="48"/>
                  </a:lnTo>
                  <a:lnTo>
                    <a:pt x="313" y="50"/>
                  </a:lnTo>
                  <a:lnTo>
                    <a:pt x="277" y="63"/>
                  </a:lnTo>
                  <a:lnTo>
                    <a:pt x="241" y="73"/>
                  </a:lnTo>
                  <a:lnTo>
                    <a:pt x="202" y="77"/>
                  </a:lnTo>
                  <a:lnTo>
                    <a:pt x="163" y="78"/>
                  </a:lnTo>
                  <a:lnTo>
                    <a:pt x="125" y="77"/>
                  </a:lnTo>
                  <a:lnTo>
                    <a:pt x="83" y="75"/>
                  </a:lnTo>
                  <a:lnTo>
                    <a:pt x="42" y="73"/>
                  </a:lnTo>
                  <a:lnTo>
                    <a:pt x="0" y="71"/>
                  </a:lnTo>
                  <a:lnTo>
                    <a:pt x="50" y="60"/>
                  </a:lnTo>
                  <a:lnTo>
                    <a:pt x="99" y="50"/>
                  </a:lnTo>
                  <a:lnTo>
                    <a:pt x="148" y="39"/>
                  </a:lnTo>
                  <a:lnTo>
                    <a:pt x="197" y="30"/>
                  </a:lnTo>
                  <a:lnTo>
                    <a:pt x="249" y="22"/>
                  </a:lnTo>
                  <a:lnTo>
                    <a:pt x="298" y="13"/>
                  </a:lnTo>
                  <a:lnTo>
                    <a:pt x="350" y="7"/>
                  </a:lnTo>
                  <a:lnTo>
                    <a:pt x="401" y="0"/>
                  </a:lnTo>
                  <a:lnTo>
                    <a:pt x="43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9" name="Freeform 146"/>
            <p:cNvSpPr>
              <a:spLocks/>
            </p:cNvSpPr>
            <p:nvPr/>
          </p:nvSpPr>
          <p:spPr bwMode="auto">
            <a:xfrm>
              <a:off x="6983413" y="5424488"/>
              <a:ext cx="541337" cy="98425"/>
            </a:xfrm>
            <a:custGeom>
              <a:avLst/>
              <a:gdLst>
                <a:gd name="T0" fmla="*/ 341 w 341"/>
                <a:gd name="T1" fmla="*/ 21 h 62"/>
                <a:gd name="T2" fmla="*/ 315 w 341"/>
                <a:gd name="T3" fmla="*/ 36 h 62"/>
                <a:gd name="T4" fmla="*/ 287 w 341"/>
                <a:gd name="T5" fmla="*/ 47 h 62"/>
                <a:gd name="T6" fmla="*/ 258 w 341"/>
                <a:gd name="T7" fmla="*/ 55 h 62"/>
                <a:gd name="T8" fmla="*/ 225 w 341"/>
                <a:gd name="T9" fmla="*/ 60 h 62"/>
                <a:gd name="T10" fmla="*/ 194 w 341"/>
                <a:gd name="T11" fmla="*/ 62 h 62"/>
                <a:gd name="T12" fmla="*/ 160 w 341"/>
                <a:gd name="T13" fmla="*/ 62 h 62"/>
                <a:gd name="T14" fmla="*/ 129 w 341"/>
                <a:gd name="T15" fmla="*/ 57 h 62"/>
                <a:gd name="T16" fmla="*/ 98 w 341"/>
                <a:gd name="T17" fmla="*/ 47 h 62"/>
                <a:gd name="T18" fmla="*/ 85 w 341"/>
                <a:gd name="T19" fmla="*/ 45 h 62"/>
                <a:gd name="T20" fmla="*/ 72 w 341"/>
                <a:gd name="T21" fmla="*/ 40 h 62"/>
                <a:gd name="T22" fmla="*/ 59 w 341"/>
                <a:gd name="T23" fmla="*/ 36 h 62"/>
                <a:gd name="T24" fmla="*/ 49 w 341"/>
                <a:gd name="T25" fmla="*/ 30 h 62"/>
                <a:gd name="T26" fmla="*/ 36 w 341"/>
                <a:gd name="T27" fmla="*/ 25 h 62"/>
                <a:gd name="T28" fmla="*/ 23 w 341"/>
                <a:gd name="T29" fmla="*/ 17 h 62"/>
                <a:gd name="T30" fmla="*/ 13 w 341"/>
                <a:gd name="T31" fmla="*/ 12 h 62"/>
                <a:gd name="T32" fmla="*/ 0 w 341"/>
                <a:gd name="T33" fmla="*/ 6 h 62"/>
                <a:gd name="T34" fmla="*/ 7 w 341"/>
                <a:gd name="T35" fmla="*/ 0 h 62"/>
                <a:gd name="T36" fmla="*/ 51 w 341"/>
                <a:gd name="T37" fmla="*/ 2 h 62"/>
                <a:gd name="T38" fmla="*/ 93 w 341"/>
                <a:gd name="T39" fmla="*/ 4 h 62"/>
                <a:gd name="T40" fmla="*/ 134 w 341"/>
                <a:gd name="T41" fmla="*/ 8 h 62"/>
                <a:gd name="T42" fmla="*/ 176 w 341"/>
                <a:gd name="T43" fmla="*/ 12 h 62"/>
                <a:gd name="T44" fmla="*/ 214 w 341"/>
                <a:gd name="T45" fmla="*/ 15 h 62"/>
                <a:gd name="T46" fmla="*/ 256 w 341"/>
                <a:gd name="T47" fmla="*/ 19 h 62"/>
                <a:gd name="T48" fmla="*/ 297 w 341"/>
                <a:gd name="T49" fmla="*/ 21 h 62"/>
                <a:gd name="T50" fmla="*/ 341 w 341"/>
                <a:gd name="T51" fmla="*/ 2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1" h="62">
                  <a:moveTo>
                    <a:pt x="341" y="21"/>
                  </a:moveTo>
                  <a:lnTo>
                    <a:pt x="315" y="36"/>
                  </a:lnTo>
                  <a:lnTo>
                    <a:pt x="287" y="47"/>
                  </a:lnTo>
                  <a:lnTo>
                    <a:pt x="258" y="55"/>
                  </a:lnTo>
                  <a:lnTo>
                    <a:pt x="225" y="60"/>
                  </a:lnTo>
                  <a:lnTo>
                    <a:pt x="194" y="62"/>
                  </a:lnTo>
                  <a:lnTo>
                    <a:pt x="160" y="62"/>
                  </a:lnTo>
                  <a:lnTo>
                    <a:pt x="129" y="57"/>
                  </a:lnTo>
                  <a:lnTo>
                    <a:pt x="98" y="47"/>
                  </a:lnTo>
                  <a:lnTo>
                    <a:pt x="85" y="45"/>
                  </a:lnTo>
                  <a:lnTo>
                    <a:pt x="72" y="40"/>
                  </a:lnTo>
                  <a:lnTo>
                    <a:pt x="59" y="36"/>
                  </a:lnTo>
                  <a:lnTo>
                    <a:pt x="49" y="30"/>
                  </a:lnTo>
                  <a:lnTo>
                    <a:pt x="36" y="25"/>
                  </a:lnTo>
                  <a:lnTo>
                    <a:pt x="23" y="17"/>
                  </a:lnTo>
                  <a:lnTo>
                    <a:pt x="13" y="12"/>
                  </a:lnTo>
                  <a:lnTo>
                    <a:pt x="0" y="6"/>
                  </a:lnTo>
                  <a:lnTo>
                    <a:pt x="7" y="0"/>
                  </a:lnTo>
                  <a:lnTo>
                    <a:pt x="51" y="2"/>
                  </a:lnTo>
                  <a:lnTo>
                    <a:pt x="93" y="4"/>
                  </a:lnTo>
                  <a:lnTo>
                    <a:pt x="134" y="8"/>
                  </a:lnTo>
                  <a:lnTo>
                    <a:pt x="176" y="12"/>
                  </a:lnTo>
                  <a:lnTo>
                    <a:pt x="214" y="15"/>
                  </a:lnTo>
                  <a:lnTo>
                    <a:pt x="256" y="19"/>
                  </a:lnTo>
                  <a:lnTo>
                    <a:pt x="297" y="21"/>
                  </a:lnTo>
                  <a:lnTo>
                    <a:pt x="34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0" name="Freeform 147"/>
            <p:cNvSpPr>
              <a:spLocks/>
            </p:cNvSpPr>
            <p:nvPr/>
          </p:nvSpPr>
          <p:spPr bwMode="auto">
            <a:xfrm>
              <a:off x="6080125" y="5516563"/>
              <a:ext cx="627062" cy="188912"/>
            </a:xfrm>
            <a:custGeom>
              <a:avLst/>
              <a:gdLst>
                <a:gd name="T0" fmla="*/ 382 w 395"/>
                <a:gd name="T1" fmla="*/ 77 h 119"/>
                <a:gd name="T2" fmla="*/ 344 w 395"/>
                <a:gd name="T3" fmla="*/ 96 h 119"/>
                <a:gd name="T4" fmla="*/ 300 w 395"/>
                <a:gd name="T5" fmla="*/ 108 h 119"/>
                <a:gd name="T6" fmla="*/ 250 w 395"/>
                <a:gd name="T7" fmla="*/ 115 h 119"/>
                <a:gd name="T8" fmla="*/ 204 w 395"/>
                <a:gd name="T9" fmla="*/ 117 h 119"/>
                <a:gd name="T10" fmla="*/ 152 w 395"/>
                <a:gd name="T11" fmla="*/ 119 h 119"/>
                <a:gd name="T12" fmla="*/ 100 w 395"/>
                <a:gd name="T13" fmla="*/ 117 h 119"/>
                <a:gd name="T14" fmla="*/ 49 w 395"/>
                <a:gd name="T15" fmla="*/ 117 h 119"/>
                <a:gd name="T16" fmla="*/ 0 w 395"/>
                <a:gd name="T17" fmla="*/ 119 h 119"/>
                <a:gd name="T18" fmla="*/ 51 w 395"/>
                <a:gd name="T19" fmla="*/ 109 h 119"/>
                <a:gd name="T20" fmla="*/ 106 w 395"/>
                <a:gd name="T21" fmla="*/ 104 h 119"/>
                <a:gd name="T22" fmla="*/ 157 w 395"/>
                <a:gd name="T23" fmla="*/ 96 h 119"/>
                <a:gd name="T24" fmla="*/ 212 w 395"/>
                <a:gd name="T25" fmla="*/ 89 h 119"/>
                <a:gd name="T26" fmla="*/ 261 w 395"/>
                <a:gd name="T27" fmla="*/ 77 h 119"/>
                <a:gd name="T28" fmla="*/ 307 w 395"/>
                <a:gd name="T29" fmla="*/ 61 h 119"/>
                <a:gd name="T30" fmla="*/ 344 w 395"/>
                <a:gd name="T31" fmla="*/ 36 h 119"/>
                <a:gd name="T32" fmla="*/ 375 w 395"/>
                <a:gd name="T33" fmla="*/ 0 h 119"/>
                <a:gd name="T34" fmla="*/ 388 w 395"/>
                <a:gd name="T35" fmla="*/ 19 h 119"/>
                <a:gd name="T36" fmla="*/ 395 w 395"/>
                <a:gd name="T37" fmla="*/ 38 h 119"/>
                <a:gd name="T38" fmla="*/ 395 w 395"/>
                <a:gd name="T39" fmla="*/ 59 h 119"/>
                <a:gd name="T40" fmla="*/ 382 w 395"/>
                <a:gd name="T41" fmla="*/ 7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5" h="119">
                  <a:moveTo>
                    <a:pt x="382" y="77"/>
                  </a:moveTo>
                  <a:lnTo>
                    <a:pt x="344" y="96"/>
                  </a:lnTo>
                  <a:lnTo>
                    <a:pt x="300" y="108"/>
                  </a:lnTo>
                  <a:lnTo>
                    <a:pt x="250" y="115"/>
                  </a:lnTo>
                  <a:lnTo>
                    <a:pt x="204" y="117"/>
                  </a:lnTo>
                  <a:lnTo>
                    <a:pt x="152" y="119"/>
                  </a:lnTo>
                  <a:lnTo>
                    <a:pt x="100" y="117"/>
                  </a:lnTo>
                  <a:lnTo>
                    <a:pt x="49" y="117"/>
                  </a:lnTo>
                  <a:lnTo>
                    <a:pt x="0" y="119"/>
                  </a:lnTo>
                  <a:lnTo>
                    <a:pt x="51" y="109"/>
                  </a:lnTo>
                  <a:lnTo>
                    <a:pt x="106" y="104"/>
                  </a:lnTo>
                  <a:lnTo>
                    <a:pt x="157" y="96"/>
                  </a:lnTo>
                  <a:lnTo>
                    <a:pt x="212" y="89"/>
                  </a:lnTo>
                  <a:lnTo>
                    <a:pt x="261" y="77"/>
                  </a:lnTo>
                  <a:lnTo>
                    <a:pt x="307" y="61"/>
                  </a:lnTo>
                  <a:lnTo>
                    <a:pt x="344" y="36"/>
                  </a:lnTo>
                  <a:lnTo>
                    <a:pt x="375" y="0"/>
                  </a:lnTo>
                  <a:lnTo>
                    <a:pt x="388" y="19"/>
                  </a:lnTo>
                  <a:lnTo>
                    <a:pt x="395" y="38"/>
                  </a:lnTo>
                  <a:lnTo>
                    <a:pt x="395" y="59"/>
                  </a:lnTo>
                  <a:lnTo>
                    <a:pt x="38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1" name="Freeform 148"/>
            <p:cNvSpPr>
              <a:spLocks/>
            </p:cNvSpPr>
            <p:nvPr/>
          </p:nvSpPr>
          <p:spPr bwMode="auto">
            <a:xfrm>
              <a:off x="4437063" y="5573713"/>
              <a:ext cx="960437" cy="95250"/>
            </a:xfrm>
            <a:custGeom>
              <a:avLst/>
              <a:gdLst>
                <a:gd name="T0" fmla="*/ 605 w 605"/>
                <a:gd name="T1" fmla="*/ 21 h 60"/>
                <a:gd name="T2" fmla="*/ 566 w 605"/>
                <a:gd name="T3" fmla="*/ 19 h 60"/>
                <a:gd name="T4" fmla="*/ 525 w 605"/>
                <a:gd name="T5" fmla="*/ 19 h 60"/>
                <a:gd name="T6" fmla="*/ 489 w 605"/>
                <a:gd name="T7" fmla="*/ 23 h 60"/>
                <a:gd name="T8" fmla="*/ 450 w 605"/>
                <a:gd name="T9" fmla="*/ 25 h 60"/>
                <a:gd name="T10" fmla="*/ 411 w 605"/>
                <a:gd name="T11" fmla="*/ 30 h 60"/>
                <a:gd name="T12" fmla="*/ 375 w 605"/>
                <a:gd name="T13" fmla="*/ 34 h 60"/>
                <a:gd name="T14" fmla="*/ 339 w 605"/>
                <a:gd name="T15" fmla="*/ 40 h 60"/>
                <a:gd name="T16" fmla="*/ 302 w 605"/>
                <a:gd name="T17" fmla="*/ 45 h 60"/>
                <a:gd name="T18" fmla="*/ 263 w 605"/>
                <a:gd name="T19" fmla="*/ 51 h 60"/>
                <a:gd name="T20" fmla="*/ 227 w 605"/>
                <a:gd name="T21" fmla="*/ 55 h 60"/>
                <a:gd name="T22" fmla="*/ 191 w 605"/>
                <a:gd name="T23" fmla="*/ 58 h 60"/>
                <a:gd name="T24" fmla="*/ 152 w 605"/>
                <a:gd name="T25" fmla="*/ 60 h 60"/>
                <a:gd name="T26" fmla="*/ 116 w 605"/>
                <a:gd name="T27" fmla="*/ 60 h 60"/>
                <a:gd name="T28" fmla="*/ 77 w 605"/>
                <a:gd name="T29" fmla="*/ 60 h 60"/>
                <a:gd name="T30" fmla="*/ 38 w 605"/>
                <a:gd name="T31" fmla="*/ 57 h 60"/>
                <a:gd name="T32" fmla="*/ 0 w 605"/>
                <a:gd name="T33" fmla="*/ 51 h 60"/>
                <a:gd name="T34" fmla="*/ 36 w 605"/>
                <a:gd name="T35" fmla="*/ 43 h 60"/>
                <a:gd name="T36" fmla="*/ 75 w 605"/>
                <a:gd name="T37" fmla="*/ 36 h 60"/>
                <a:gd name="T38" fmla="*/ 113 w 605"/>
                <a:gd name="T39" fmla="*/ 30 h 60"/>
                <a:gd name="T40" fmla="*/ 152 w 605"/>
                <a:gd name="T41" fmla="*/ 23 h 60"/>
                <a:gd name="T42" fmla="*/ 194 w 605"/>
                <a:gd name="T43" fmla="*/ 17 h 60"/>
                <a:gd name="T44" fmla="*/ 232 w 605"/>
                <a:gd name="T45" fmla="*/ 11 h 60"/>
                <a:gd name="T46" fmla="*/ 274 w 605"/>
                <a:gd name="T47" fmla="*/ 6 h 60"/>
                <a:gd name="T48" fmla="*/ 313 w 605"/>
                <a:gd name="T49" fmla="*/ 0 h 60"/>
                <a:gd name="T50" fmla="*/ 351 w 605"/>
                <a:gd name="T51" fmla="*/ 0 h 60"/>
                <a:gd name="T52" fmla="*/ 390 w 605"/>
                <a:gd name="T53" fmla="*/ 0 h 60"/>
                <a:gd name="T54" fmla="*/ 426 w 605"/>
                <a:gd name="T55" fmla="*/ 0 h 60"/>
                <a:gd name="T56" fmla="*/ 465 w 605"/>
                <a:gd name="T57" fmla="*/ 2 h 60"/>
                <a:gd name="T58" fmla="*/ 502 w 605"/>
                <a:gd name="T59" fmla="*/ 4 h 60"/>
                <a:gd name="T60" fmla="*/ 538 w 605"/>
                <a:gd name="T61" fmla="*/ 8 h 60"/>
                <a:gd name="T62" fmla="*/ 571 w 605"/>
                <a:gd name="T63" fmla="*/ 13 h 60"/>
                <a:gd name="T64" fmla="*/ 605 w 605"/>
                <a:gd name="T65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60">
                  <a:moveTo>
                    <a:pt x="605" y="21"/>
                  </a:moveTo>
                  <a:lnTo>
                    <a:pt x="566" y="19"/>
                  </a:lnTo>
                  <a:lnTo>
                    <a:pt x="525" y="19"/>
                  </a:lnTo>
                  <a:lnTo>
                    <a:pt x="489" y="23"/>
                  </a:lnTo>
                  <a:lnTo>
                    <a:pt x="450" y="25"/>
                  </a:lnTo>
                  <a:lnTo>
                    <a:pt x="411" y="30"/>
                  </a:lnTo>
                  <a:lnTo>
                    <a:pt x="375" y="34"/>
                  </a:lnTo>
                  <a:lnTo>
                    <a:pt x="339" y="40"/>
                  </a:lnTo>
                  <a:lnTo>
                    <a:pt x="302" y="45"/>
                  </a:lnTo>
                  <a:lnTo>
                    <a:pt x="263" y="51"/>
                  </a:lnTo>
                  <a:lnTo>
                    <a:pt x="227" y="55"/>
                  </a:lnTo>
                  <a:lnTo>
                    <a:pt x="191" y="58"/>
                  </a:lnTo>
                  <a:lnTo>
                    <a:pt x="152" y="60"/>
                  </a:lnTo>
                  <a:lnTo>
                    <a:pt x="116" y="60"/>
                  </a:lnTo>
                  <a:lnTo>
                    <a:pt x="77" y="60"/>
                  </a:lnTo>
                  <a:lnTo>
                    <a:pt x="38" y="57"/>
                  </a:lnTo>
                  <a:lnTo>
                    <a:pt x="0" y="51"/>
                  </a:lnTo>
                  <a:lnTo>
                    <a:pt x="36" y="43"/>
                  </a:lnTo>
                  <a:lnTo>
                    <a:pt x="75" y="36"/>
                  </a:lnTo>
                  <a:lnTo>
                    <a:pt x="113" y="30"/>
                  </a:lnTo>
                  <a:lnTo>
                    <a:pt x="152" y="23"/>
                  </a:lnTo>
                  <a:lnTo>
                    <a:pt x="194" y="17"/>
                  </a:lnTo>
                  <a:lnTo>
                    <a:pt x="232" y="11"/>
                  </a:lnTo>
                  <a:lnTo>
                    <a:pt x="274" y="6"/>
                  </a:lnTo>
                  <a:lnTo>
                    <a:pt x="313" y="0"/>
                  </a:lnTo>
                  <a:lnTo>
                    <a:pt x="351" y="0"/>
                  </a:lnTo>
                  <a:lnTo>
                    <a:pt x="390" y="0"/>
                  </a:lnTo>
                  <a:lnTo>
                    <a:pt x="426" y="0"/>
                  </a:lnTo>
                  <a:lnTo>
                    <a:pt x="465" y="2"/>
                  </a:lnTo>
                  <a:lnTo>
                    <a:pt x="502" y="4"/>
                  </a:lnTo>
                  <a:lnTo>
                    <a:pt x="538" y="8"/>
                  </a:lnTo>
                  <a:lnTo>
                    <a:pt x="571" y="13"/>
                  </a:lnTo>
                  <a:lnTo>
                    <a:pt x="60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2" name="Freeform 149"/>
            <p:cNvSpPr>
              <a:spLocks/>
            </p:cNvSpPr>
            <p:nvPr/>
          </p:nvSpPr>
          <p:spPr bwMode="auto">
            <a:xfrm>
              <a:off x="2887663" y="5713413"/>
              <a:ext cx="871537" cy="107950"/>
            </a:xfrm>
            <a:custGeom>
              <a:avLst/>
              <a:gdLst>
                <a:gd name="T0" fmla="*/ 285 w 549"/>
                <a:gd name="T1" fmla="*/ 30 h 68"/>
                <a:gd name="T2" fmla="*/ 549 w 549"/>
                <a:gd name="T3" fmla="*/ 0 h 68"/>
                <a:gd name="T4" fmla="*/ 520 w 549"/>
                <a:gd name="T5" fmla="*/ 12 h 68"/>
                <a:gd name="T6" fmla="*/ 489 w 549"/>
                <a:gd name="T7" fmla="*/ 21 h 68"/>
                <a:gd name="T8" fmla="*/ 456 w 549"/>
                <a:gd name="T9" fmla="*/ 32 h 68"/>
                <a:gd name="T10" fmla="*/ 422 w 549"/>
                <a:gd name="T11" fmla="*/ 40 h 68"/>
                <a:gd name="T12" fmla="*/ 386 w 549"/>
                <a:gd name="T13" fmla="*/ 49 h 68"/>
                <a:gd name="T14" fmla="*/ 349 w 549"/>
                <a:gd name="T15" fmla="*/ 57 h 68"/>
                <a:gd name="T16" fmla="*/ 311 w 549"/>
                <a:gd name="T17" fmla="*/ 62 h 68"/>
                <a:gd name="T18" fmla="*/ 274 w 549"/>
                <a:gd name="T19" fmla="*/ 66 h 68"/>
                <a:gd name="T20" fmla="*/ 238 w 549"/>
                <a:gd name="T21" fmla="*/ 68 h 68"/>
                <a:gd name="T22" fmla="*/ 199 w 549"/>
                <a:gd name="T23" fmla="*/ 68 h 68"/>
                <a:gd name="T24" fmla="*/ 163 w 549"/>
                <a:gd name="T25" fmla="*/ 66 h 68"/>
                <a:gd name="T26" fmla="*/ 127 w 549"/>
                <a:gd name="T27" fmla="*/ 62 h 68"/>
                <a:gd name="T28" fmla="*/ 93 w 549"/>
                <a:gd name="T29" fmla="*/ 55 h 68"/>
                <a:gd name="T30" fmla="*/ 60 w 549"/>
                <a:gd name="T31" fmla="*/ 45 h 68"/>
                <a:gd name="T32" fmla="*/ 29 w 549"/>
                <a:gd name="T33" fmla="*/ 32 h 68"/>
                <a:gd name="T34" fmla="*/ 0 w 549"/>
                <a:gd name="T35" fmla="*/ 15 h 68"/>
                <a:gd name="T36" fmla="*/ 0 w 549"/>
                <a:gd name="T37" fmla="*/ 0 h 68"/>
                <a:gd name="T38" fmla="*/ 36 w 549"/>
                <a:gd name="T39" fmla="*/ 2 h 68"/>
                <a:gd name="T40" fmla="*/ 73 w 549"/>
                <a:gd name="T41" fmla="*/ 4 h 68"/>
                <a:gd name="T42" fmla="*/ 109 w 549"/>
                <a:gd name="T43" fmla="*/ 10 h 68"/>
                <a:gd name="T44" fmla="*/ 142 w 549"/>
                <a:gd name="T45" fmla="*/ 15 h 68"/>
                <a:gd name="T46" fmla="*/ 176 w 549"/>
                <a:gd name="T47" fmla="*/ 21 h 68"/>
                <a:gd name="T48" fmla="*/ 212 w 549"/>
                <a:gd name="T49" fmla="*/ 25 h 68"/>
                <a:gd name="T50" fmla="*/ 249 w 549"/>
                <a:gd name="T51" fmla="*/ 29 h 68"/>
                <a:gd name="T52" fmla="*/ 285 w 549"/>
                <a:gd name="T53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9" h="68">
                  <a:moveTo>
                    <a:pt x="285" y="30"/>
                  </a:moveTo>
                  <a:lnTo>
                    <a:pt x="549" y="0"/>
                  </a:lnTo>
                  <a:lnTo>
                    <a:pt x="520" y="12"/>
                  </a:lnTo>
                  <a:lnTo>
                    <a:pt x="489" y="21"/>
                  </a:lnTo>
                  <a:lnTo>
                    <a:pt x="456" y="32"/>
                  </a:lnTo>
                  <a:lnTo>
                    <a:pt x="422" y="40"/>
                  </a:lnTo>
                  <a:lnTo>
                    <a:pt x="386" y="49"/>
                  </a:lnTo>
                  <a:lnTo>
                    <a:pt x="349" y="57"/>
                  </a:lnTo>
                  <a:lnTo>
                    <a:pt x="311" y="62"/>
                  </a:lnTo>
                  <a:lnTo>
                    <a:pt x="274" y="66"/>
                  </a:lnTo>
                  <a:lnTo>
                    <a:pt x="238" y="68"/>
                  </a:lnTo>
                  <a:lnTo>
                    <a:pt x="199" y="68"/>
                  </a:lnTo>
                  <a:lnTo>
                    <a:pt x="163" y="66"/>
                  </a:lnTo>
                  <a:lnTo>
                    <a:pt x="127" y="62"/>
                  </a:lnTo>
                  <a:lnTo>
                    <a:pt x="93" y="55"/>
                  </a:lnTo>
                  <a:lnTo>
                    <a:pt x="60" y="45"/>
                  </a:lnTo>
                  <a:lnTo>
                    <a:pt x="29" y="32"/>
                  </a:lnTo>
                  <a:lnTo>
                    <a:pt x="0" y="15"/>
                  </a:lnTo>
                  <a:lnTo>
                    <a:pt x="0" y="0"/>
                  </a:lnTo>
                  <a:lnTo>
                    <a:pt x="36" y="2"/>
                  </a:lnTo>
                  <a:lnTo>
                    <a:pt x="73" y="4"/>
                  </a:lnTo>
                  <a:lnTo>
                    <a:pt x="109" y="10"/>
                  </a:lnTo>
                  <a:lnTo>
                    <a:pt x="142" y="15"/>
                  </a:lnTo>
                  <a:lnTo>
                    <a:pt x="176" y="21"/>
                  </a:lnTo>
                  <a:lnTo>
                    <a:pt x="212" y="25"/>
                  </a:lnTo>
                  <a:lnTo>
                    <a:pt x="249" y="29"/>
                  </a:lnTo>
                  <a:lnTo>
                    <a:pt x="28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3" name="Freeform 150"/>
            <p:cNvSpPr>
              <a:spLocks/>
            </p:cNvSpPr>
            <p:nvPr/>
          </p:nvSpPr>
          <p:spPr bwMode="auto">
            <a:xfrm>
              <a:off x="6391275" y="5854700"/>
              <a:ext cx="546100" cy="136525"/>
            </a:xfrm>
            <a:custGeom>
              <a:avLst/>
              <a:gdLst>
                <a:gd name="T0" fmla="*/ 344 w 344"/>
                <a:gd name="T1" fmla="*/ 0 h 86"/>
                <a:gd name="T2" fmla="*/ 331 w 344"/>
                <a:gd name="T3" fmla="*/ 15 h 86"/>
                <a:gd name="T4" fmla="*/ 316 w 344"/>
                <a:gd name="T5" fmla="*/ 30 h 86"/>
                <a:gd name="T6" fmla="*/ 298 w 344"/>
                <a:gd name="T7" fmla="*/ 45 h 86"/>
                <a:gd name="T8" fmla="*/ 280 w 344"/>
                <a:gd name="T9" fmla="*/ 56 h 86"/>
                <a:gd name="T10" fmla="*/ 259 w 344"/>
                <a:gd name="T11" fmla="*/ 69 h 86"/>
                <a:gd name="T12" fmla="*/ 236 w 344"/>
                <a:gd name="T13" fmla="*/ 77 h 86"/>
                <a:gd name="T14" fmla="*/ 212 w 344"/>
                <a:gd name="T15" fmla="*/ 84 h 86"/>
                <a:gd name="T16" fmla="*/ 186 w 344"/>
                <a:gd name="T17" fmla="*/ 86 h 86"/>
                <a:gd name="T18" fmla="*/ 163 w 344"/>
                <a:gd name="T19" fmla="*/ 84 h 86"/>
                <a:gd name="T20" fmla="*/ 137 w 344"/>
                <a:gd name="T21" fmla="*/ 82 h 86"/>
                <a:gd name="T22" fmla="*/ 114 w 344"/>
                <a:gd name="T23" fmla="*/ 80 h 86"/>
                <a:gd name="T24" fmla="*/ 91 w 344"/>
                <a:gd name="T25" fmla="*/ 77 h 86"/>
                <a:gd name="T26" fmla="*/ 67 w 344"/>
                <a:gd name="T27" fmla="*/ 73 h 86"/>
                <a:gd name="T28" fmla="*/ 44 w 344"/>
                <a:gd name="T29" fmla="*/ 67 h 86"/>
                <a:gd name="T30" fmla="*/ 23 w 344"/>
                <a:gd name="T31" fmla="*/ 62 h 86"/>
                <a:gd name="T32" fmla="*/ 0 w 344"/>
                <a:gd name="T33" fmla="*/ 56 h 86"/>
                <a:gd name="T34" fmla="*/ 44 w 344"/>
                <a:gd name="T35" fmla="*/ 52 h 86"/>
                <a:gd name="T36" fmla="*/ 88 w 344"/>
                <a:gd name="T37" fmla="*/ 49 h 86"/>
                <a:gd name="T38" fmla="*/ 132 w 344"/>
                <a:gd name="T39" fmla="*/ 43 h 86"/>
                <a:gd name="T40" fmla="*/ 176 w 344"/>
                <a:gd name="T41" fmla="*/ 37 h 86"/>
                <a:gd name="T42" fmla="*/ 220 w 344"/>
                <a:gd name="T43" fmla="*/ 30 h 86"/>
                <a:gd name="T44" fmla="*/ 261 w 344"/>
                <a:gd name="T45" fmla="*/ 22 h 86"/>
                <a:gd name="T46" fmla="*/ 303 w 344"/>
                <a:gd name="T47" fmla="*/ 11 h 86"/>
                <a:gd name="T48" fmla="*/ 344 w 344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4" h="86">
                  <a:moveTo>
                    <a:pt x="344" y="0"/>
                  </a:moveTo>
                  <a:lnTo>
                    <a:pt x="331" y="15"/>
                  </a:lnTo>
                  <a:lnTo>
                    <a:pt x="316" y="30"/>
                  </a:lnTo>
                  <a:lnTo>
                    <a:pt x="298" y="45"/>
                  </a:lnTo>
                  <a:lnTo>
                    <a:pt x="280" y="56"/>
                  </a:lnTo>
                  <a:lnTo>
                    <a:pt x="259" y="69"/>
                  </a:lnTo>
                  <a:lnTo>
                    <a:pt x="236" y="77"/>
                  </a:lnTo>
                  <a:lnTo>
                    <a:pt x="212" y="84"/>
                  </a:lnTo>
                  <a:lnTo>
                    <a:pt x="186" y="86"/>
                  </a:lnTo>
                  <a:lnTo>
                    <a:pt x="163" y="84"/>
                  </a:lnTo>
                  <a:lnTo>
                    <a:pt x="137" y="82"/>
                  </a:lnTo>
                  <a:lnTo>
                    <a:pt x="114" y="80"/>
                  </a:lnTo>
                  <a:lnTo>
                    <a:pt x="91" y="77"/>
                  </a:lnTo>
                  <a:lnTo>
                    <a:pt x="67" y="73"/>
                  </a:lnTo>
                  <a:lnTo>
                    <a:pt x="44" y="67"/>
                  </a:lnTo>
                  <a:lnTo>
                    <a:pt x="23" y="62"/>
                  </a:lnTo>
                  <a:lnTo>
                    <a:pt x="0" y="56"/>
                  </a:lnTo>
                  <a:lnTo>
                    <a:pt x="44" y="52"/>
                  </a:lnTo>
                  <a:lnTo>
                    <a:pt x="88" y="49"/>
                  </a:lnTo>
                  <a:lnTo>
                    <a:pt x="132" y="43"/>
                  </a:lnTo>
                  <a:lnTo>
                    <a:pt x="176" y="37"/>
                  </a:lnTo>
                  <a:lnTo>
                    <a:pt x="220" y="30"/>
                  </a:lnTo>
                  <a:lnTo>
                    <a:pt x="261" y="22"/>
                  </a:lnTo>
                  <a:lnTo>
                    <a:pt x="303" y="11"/>
                  </a:lnTo>
                  <a:lnTo>
                    <a:pt x="3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4" name="Freeform 151"/>
            <p:cNvSpPr>
              <a:spLocks/>
            </p:cNvSpPr>
            <p:nvPr/>
          </p:nvSpPr>
          <p:spPr bwMode="auto">
            <a:xfrm>
              <a:off x="4041775" y="5953125"/>
              <a:ext cx="703262" cy="98425"/>
            </a:xfrm>
            <a:custGeom>
              <a:avLst/>
              <a:gdLst>
                <a:gd name="T0" fmla="*/ 443 w 443"/>
                <a:gd name="T1" fmla="*/ 15 h 62"/>
                <a:gd name="T2" fmla="*/ 414 w 443"/>
                <a:gd name="T3" fmla="*/ 35 h 62"/>
                <a:gd name="T4" fmla="*/ 381 w 443"/>
                <a:gd name="T5" fmla="*/ 50 h 62"/>
                <a:gd name="T6" fmla="*/ 342 w 443"/>
                <a:gd name="T7" fmla="*/ 58 h 62"/>
                <a:gd name="T8" fmla="*/ 303 w 443"/>
                <a:gd name="T9" fmla="*/ 62 h 62"/>
                <a:gd name="T10" fmla="*/ 262 w 443"/>
                <a:gd name="T11" fmla="*/ 62 h 62"/>
                <a:gd name="T12" fmla="*/ 220 w 443"/>
                <a:gd name="T13" fmla="*/ 58 h 62"/>
                <a:gd name="T14" fmla="*/ 181 w 443"/>
                <a:gd name="T15" fmla="*/ 54 h 62"/>
                <a:gd name="T16" fmla="*/ 142 w 443"/>
                <a:gd name="T17" fmla="*/ 50 h 62"/>
                <a:gd name="T18" fmla="*/ 0 w 443"/>
                <a:gd name="T19" fmla="*/ 0 h 62"/>
                <a:gd name="T20" fmla="*/ 29 w 443"/>
                <a:gd name="T21" fmla="*/ 0 h 62"/>
                <a:gd name="T22" fmla="*/ 55 w 443"/>
                <a:gd name="T23" fmla="*/ 2 h 62"/>
                <a:gd name="T24" fmla="*/ 83 w 443"/>
                <a:gd name="T25" fmla="*/ 2 h 62"/>
                <a:gd name="T26" fmla="*/ 111 w 443"/>
                <a:gd name="T27" fmla="*/ 3 h 62"/>
                <a:gd name="T28" fmla="*/ 137 w 443"/>
                <a:gd name="T29" fmla="*/ 3 h 62"/>
                <a:gd name="T30" fmla="*/ 166 w 443"/>
                <a:gd name="T31" fmla="*/ 5 h 62"/>
                <a:gd name="T32" fmla="*/ 192 w 443"/>
                <a:gd name="T33" fmla="*/ 5 h 62"/>
                <a:gd name="T34" fmla="*/ 220 w 443"/>
                <a:gd name="T35" fmla="*/ 7 h 62"/>
                <a:gd name="T36" fmla="*/ 249 w 443"/>
                <a:gd name="T37" fmla="*/ 7 h 62"/>
                <a:gd name="T38" fmla="*/ 274 w 443"/>
                <a:gd name="T39" fmla="*/ 9 h 62"/>
                <a:gd name="T40" fmla="*/ 303 w 443"/>
                <a:gd name="T41" fmla="*/ 9 h 62"/>
                <a:gd name="T42" fmla="*/ 331 w 443"/>
                <a:gd name="T43" fmla="*/ 11 h 62"/>
                <a:gd name="T44" fmla="*/ 360 w 443"/>
                <a:gd name="T45" fmla="*/ 11 h 62"/>
                <a:gd name="T46" fmla="*/ 386 w 443"/>
                <a:gd name="T47" fmla="*/ 13 h 62"/>
                <a:gd name="T48" fmla="*/ 414 w 443"/>
                <a:gd name="T49" fmla="*/ 13 h 62"/>
                <a:gd name="T50" fmla="*/ 443 w 443"/>
                <a:gd name="T5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3" h="62">
                  <a:moveTo>
                    <a:pt x="443" y="15"/>
                  </a:moveTo>
                  <a:lnTo>
                    <a:pt x="414" y="35"/>
                  </a:lnTo>
                  <a:lnTo>
                    <a:pt x="381" y="50"/>
                  </a:lnTo>
                  <a:lnTo>
                    <a:pt x="342" y="58"/>
                  </a:lnTo>
                  <a:lnTo>
                    <a:pt x="303" y="62"/>
                  </a:lnTo>
                  <a:lnTo>
                    <a:pt x="262" y="62"/>
                  </a:lnTo>
                  <a:lnTo>
                    <a:pt x="220" y="58"/>
                  </a:lnTo>
                  <a:lnTo>
                    <a:pt x="181" y="54"/>
                  </a:lnTo>
                  <a:lnTo>
                    <a:pt x="142" y="50"/>
                  </a:lnTo>
                  <a:lnTo>
                    <a:pt x="0" y="0"/>
                  </a:lnTo>
                  <a:lnTo>
                    <a:pt x="29" y="0"/>
                  </a:lnTo>
                  <a:lnTo>
                    <a:pt x="55" y="2"/>
                  </a:lnTo>
                  <a:lnTo>
                    <a:pt x="83" y="2"/>
                  </a:lnTo>
                  <a:lnTo>
                    <a:pt x="111" y="3"/>
                  </a:lnTo>
                  <a:lnTo>
                    <a:pt x="137" y="3"/>
                  </a:lnTo>
                  <a:lnTo>
                    <a:pt x="166" y="5"/>
                  </a:lnTo>
                  <a:lnTo>
                    <a:pt x="192" y="5"/>
                  </a:lnTo>
                  <a:lnTo>
                    <a:pt x="220" y="7"/>
                  </a:lnTo>
                  <a:lnTo>
                    <a:pt x="249" y="7"/>
                  </a:lnTo>
                  <a:lnTo>
                    <a:pt x="274" y="9"/>
                  </a:lnTo>
                  <a:lnTo>
                    <a:pt x="303" y="9"/>
                  </a:lnTo>
                  <a:lnTo>
                    <a:pt x="331" y="11"/>
                  </a:lnTo>
                  <a:lnTo>
                    <a:pt x="360" y="11"/>
                  </a:lnTo>
                  <a:lnTo>
                    <a:pt x="386" y="13"/>
                  </a:lnTo>
                  <a:lnTo>
                    <a:pt x="414" y="13"/>
                  </a:lnTo>
                  <a:lnTo>
                    <a:pt x="44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pic>
        <p:nvPicPr>
          <p:cNvPr id="1178" name="Image POISSON" descr="C:\Users\Travail\AppData\Local\Temp\Fichiers Internet temporaires\Content.IE5\H5299NKV\MC90034584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94">
            <a:off x="6657282" y="3280148"/>
            <a:ext cx="2260397" cy="130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" name="Titre Diapo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fr-FR" b="1" dirty="0" smtClean="0">
                <a:ln/>
                <a:solidFill>
                  <a:schemeClr val="accent4"/>
                </a:solidFill>
                <a:latin typeface="Forte" panose="03060902040502070203" pitchFamily="66" charset="0"/>
              </a:rPr>
              <a:t>Au bord de l’eau</a:t>
            </a:r>
            <a:endParaRPr lang="fr-FR" b="1" dirty="0">
              <a:ln/>
              <a:solidFill>
                <a:schemeClr val="accent4"/>
              </a:solidFill>
              <a:latin typeface="Forte" panose="03060902040502070203" pitchFamily="66" charset="0"/>
            </a:endParaRPr>
          </a:p>
        </p:txBody>
      </p:sp>
      <p:pic>
        <p:nvPicPr>
          <p:cNvPr id="1180" name="Image MOUETTE" descr="C:\Users\Travail\AppData\Local\Temp\Fichiers Internet temporaires\Content.IE5\PE6SU61T\MC90003048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116" y="566529"/>
            <a:ext cx="1621767" cy="165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89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C -0.04809 -0.06366 -0.096 -0.12708 -0.14496 -0.11574 C -0.19409 -0.1044 -0.24375 0.06921 -0.29427 0.06829 C -0.34479 0.06759 -0.39809 -0.11921 -0.44791 -0.12107 C -0.49791 -0.12269 -0.55312 0.0581 -0.59427 0.05787 C -0.63541 0.05764 -0.65798 -0.12153 -0.69479 -0.12269 C -0.73142 -0.12407 -0.81423 0.05093 -0.81423 0.05116 L -0.81423 0.05093 " pathEditMode="relative" rAng="0" ptsTypes="AAAAAAAA">
                                      <p:cBhvr>
                                        <p:cTn id="6" dur="2000" fill="hold"/>
                                        <p:tgtEl>
                                          <p:spTgt spid="1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712" y="-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CADRE"/>
          <p:cNvSpPr>
            <a:spLocks noChangeAspect="1" noChangeArrowheads="1" noTextEdit="1"/>
          </p:cNvSpPr>
          <p:nvPr/>
        </p:nvSpPr>
        <p:spPr bwMode="auto">
          <a:xfrm>
            <a:off x="341313" y="503238"/>
            <a:ext cx="8370887" cy="607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1149" name="Image MER"/>
          <p:cNvGrpSpPr/>
          <p:nvPr/>
        </p:nvGrpSpPr>
        <p:grpSpPr>
          <a:xfrm>
            <a:off x="1" y="3870325"/>
            <a:ext cx="9144000" cy="2987675"/>
            <a:chOff x="341313" y="3870325"/>
            <a:chExt cx="8370887" cy="2708275"/>
          </a:xfrm>
          <a:blipFill>
            <a:blip r:embed="rId4">
              <a:alphaModFix amt="87000"/>
            </a:blip>
            <a:stretch>
              <a:fillRect/>
            </a:stretch>
          </a:blipFill>
        </p:grpSpPr>
        <p:sp>
          <p:nvSpPr>
            <p:cNvPr id="1105" name="Freeform 114"/>
            <p:cNvSpPr>
              <a:spLocks/>
            </p:cNvSpPr>
            <p:nvPr/>
          </p:nvSpPr>
          <p:spPr bwMode="auto">
            <a:xfrm>
              <a:off x="341313" y="3870325"/>
              <a:ext cx="8370887" cy="2708275"/>
            </a:xfrm>
            <a:custGeom>
              <a:avLst/>
              <a:gdLst>
                <a:gd name="T0" fmla="*/ 5188 w 5273"/>
                <a:gd name="T1" fmla="*/ 3767 h 3827"/>
                <a:gd name="T2" fmla="*/ 5257 w 5273"/>
                <a:gd name="T3" fmla="*/ 3519 h 3827"/>
                <a:gd name="T4" fmla="*/ 5273 w 5273"/>
                <a:gd name="T5" fmla="*/ 3251 h 3827"/>
                <a:gd name="T6" fmla="*/ 5203 w 5273"/>
                <a:gd name="T7" fmla="*/ 2980 h 3827"/>
                <a:gd name="T8" fmla="*/ 5260 w 5273"/>
                <a:gd name="T9" fmla="*/ 2712 h 3827"/>
                <a:gd name="T10" fmla="*/ 5245 w 5273"/>
                <a:gd name="T11" fmla="*/ 2441 h 3827"/>
                <a:gd name="T12" fmla="*/ 5239 w 5273"/>
                <a:gd name="T13" fmla="*/ 2169 h 3827"/>
                <a:gd name="T14" fmla="*/ 5190 w 5273"/>
                <a:gd name="T15" fmla="*/ 1898 h 3827"/>
                <a:gd name="T16" fmla="*/ 5224 w 5273"/>
                <a:gd name="T17" fmla="*/ 1632 h 3827"/>
                <a:gd name="T18" fmla="*/ 5234 w 5273"/>
                <a:gd name="T19" fmla="*/ 1361 h 3827"/>
                <a:gd name="T20" fmla="*/ 5195 w 5273"/>
                <a:gd name="T21" fmla="*/ 1091 h 3827"/>
                <a:gd name="T22" fmla="*/ 5221 w 5273"/>
                <a:gd name="T23" fmla="*/ 826 h 3827"/>
                <a:gd name="T24" fmla="*/ 5198 w 5273"/>
                <a:gd name="T25" fmla="*/ 561 h 3827"/>
                <a:gd name="T26" fmla="*/ 5190 w 5273"/>
                <a:gd name="T27" fmla="*/ 291 h 3827"/>
                <a:gd name="T28" fmla="*/ 5252 w 5273"/>
                <a:gd name="T29" fmla="*/ 15 h 3827"/>
                <a:gd name="T30" fmla="*/ 4846 w 5273"/>
                <a:gd name="T31" fmla="*/ 0 h 3827"/>
                <a:gd name="T32" fmla="*/ 4476 w 5273"/>
                <a:gd name="T33" fmla="*/ 43 h 3827"/>
                <a:gd name="T34" fmla="*/ 4104 w 5273"/>
                <a:gd name="T35" fmla="*/ 43 h 3827"/>
                <a:gd name="T36" fmla="*/ 3736 w 5273"/>
                <a:gd name="T37" fmla="*/ 30 h 3827"/>
                <a:gd name="T38" fmla="*/ 3361 w 5273"/>
                <a:gd name="T39" fmla="*/ 26 h 3827"/>
                <a:gd name="T40" fmla="*/ 2988 w 5273"/>
                <a:gd name="T41" fmla="*/ 9 h 3827"/>
                <a:gd name="T42" fmla="*/ 2613 w 5273"/>
                <a:gd name="T43" fmla="*/ 28 h 3827"/>
                <a:gd name="T44" fmla="*/ 2246 w 5273"/>
                <a:gd name="T45" fmla="*/ 6 h 3827"/>
                <a:gd name="T46" fmla="*/ 1873 w 5273"/>
                <a:gd name="T47" fmla="*/ 38 h 3827"/>
                <a:gd name="T48" fmla="*/ 1503 w 5273"/>
                <a:gd name="T49" fmla="*/ 73 h 3827"/>
                <a:gd name="T50" fmla="*/ 1136 w 5273"/>
                <a:gd name="T51" fmla="*/ 38 h 3827"/>
                <a:gd name="T52" fmla="*/ 771 w 5273"/>
                <a:gd name="T53" fmla="*/ 54 h 3827"/>
                <a:gd name="T54" fmla="*/ 401 w 5273"/>
                <a:gd name="T55" fmla="*/ 62 h 3827"/>
                <a:gd name="T56" fmla="*/ 34 w 5273"/>
                <a:gd name="T57" fmla="*/ 26 h 3827"/>
                <a:gd name="T58" fmla="*/ 18 w 5273"/>
                <a:gd name="T59" fmla="*/ 310 h 3827"/>
                <a:gd name="T60" fmla="*/ 88 w 5273"/>
                <a:gd name="T61" fmla="*/ 578 h 3827"/>
                <a:gd name="T62" fmla="*/ 80 w 5273"/>
                <a:gd name="T63" fmla="*/ 849 h 3827"/>
                <a:gd name="T64" fmla="*/ 57 w 5273"/>
                <a:gd name="T65" fmla="*/ 1117 h 3827"/>
                <a:gd name="T66" fmla="*/ 13 w 5273"/>
                <a:gd name="T67" fmla="*/ 1388 h 3827"/>
                <a:gd name="T68" fmla="*/ 93 w 5273"/>
                <a:gd name="T69" fmla="*/ 1658 h 3827"/>
                <a:gd name="T70" fmla="*/ 36 w 5273"/>
                <a:gd name="T71" fmla="*/ 2171 h 3827"/>
                <a:gd name="T72" fmla="*/ 36 w 5273"/>
                <a:gd name="T73" fmla="*/ 2267 h 3827"/>
                <a:gd name="T74" fmla="*/ 21 w 5273"/>
                <a:gd name="T75" fmla="*/ 2467 h 3827"/>
                <a:gd name="T76" fmla="*/ 28 w 5273"/>
                <a:gd name="T77" fmla="*/ 2738 h 3827"/>
                <a:gd name="T78" fmla="*/ 0 w 5273"/>
                <a:gd name="T79" fmla="*/ 3003 h 3827"/>
                <a:gd name="T80" fmla="*/ 96 w 5273"/>
                <a:gd name="T81" fmla="*/ 3267 h 3827"/>
                <a:gd name="T82" fmla="*/ 57 w 5273"/>
                <a:gd name="T83" fmla="*/ 3536 h 3827"/>
                <a:gd name="T84" fmla="*/ 54 w 5273"/>
                <a:gd name="T85" fmla="*/ 3786 h 3827"/>
                <a:gd name="T86" fmla="*/ 424 w 5273"/>
                <a:gd name="T87" fmla="*/ 3782 h 3827"/>
                <a:gd name="T88" fmla="*/ 794 w 5273"/>
                <a:gd name="T89" fmla="*/ 3765 h 3827"/>
                <a:gd name="T90" fmla="*/ 1167 w 5273"/>
                <a:gd name="T91" fmla="*/ 3793 h 3827"/>
                <a:gd name="T92" fmla="*/ 1537 w 5273"/>
                <a:gd name="T93" fmla="*/ 3776 h 3827"/>
                <a:gd name="T94" fmla="*/ 1912 w 5273"/>
                <a:gd name="T95" fmla="*/ 3827 h 3827"/>
                <a:gd name="T96" fmla="*/ 2285 w 5273"/>
                <a:gd name="T97" fmla="*/ 3788 h 3827"/>
                <a:gd name="T98" fmla="*/ 2657 w 5273"/>
                <a:gd name="T99" fmla="*/ 3776 h 3827"/>
                <a:gd name="T100" fmla="*/ 3025 w 5273"/>
                <a:gd name="T101" fmla="*/ 3780 h 3827"/>
                <a:gd name="T102" fmla="*/ 3397 w 5273"/>
                <a:gd name="T103" fmla="*/ 3808 h 3827"/>
                <a:gd name="T104" fmla="*/ 3770 w 5273"/>
                <a:gd name="T105" fmla="*/ 3814 h 3827"/>
                <a:gd name="T106" fmla="*/ 4135 w 5273"/>
                <a:gd name="T107" fmla="*/ 3825 h 3827"/>
                <a:gd name="T108" fmla="*/ 4499 w 5273"/>
                <a:gd name="T109" fmla="*/ 3761 h 3827"/>
                <a:gd name="T110" fmla="*/ 4872 w 5273"/>
                <a:gd name="T111" fmla="*/ 3816 h 3827"/>
                <a:gd name="T112" fmla="*/ 5188 w 5273"/>
                <a:gd name="T113" fmla="*/ 3767 h 3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73" h="3827">
                  <a:moveTo>
                    <a:pt x="5188" y="3767"/>
                  </a:moveTo>
                  <a:lnTo>
                    <a:pt x="5257" y="3519"/>
                  </a:lnTo>
                  <a:lnTo>
                    <a:pt x="5273" y="3251"/>
                  </a:lnTo>
                  <a:lnTo>
                    <a:pt x="5203" y="2980"/>
                  </a:lnTo>
                  <a:lnTo>
                    <a:pt x="5260" y="2712"/>
                  </a:lnTo>
                  <a:lnTo>
                    <a:pt x="5245" y="2441"/>
                  </a:lnTo>
                  <a:lnTo>
                    <a:pt x="5239" y="2169"/>
                  </a:lnTo>
                  <a:lnTo>
                    <a:pt x="5190" y="1898"/>
                  </a:lnTo>
                  <a:lnTo>
                    <a:pt x="5224" y="1632"/>
                  </a:lnTo>
                  <a:lnTo>
                    <a:pt x="5234" y="1361"/>
                  </a:lnTo>
                  <a:lnTo>
                    <a:pt x="5195" y="1091"/>
                  </a:lnTo>
                  <a:lnTo>
                    <a:pt x="5221" y="826"/>
                  </a:lnTo>
                  <a:lnTo>
                    <a:pt x="5198" y="561"/>
                  </a:lnTo>
                  <a:lnTo>
                    <a:pt x="5190" y="291"/>
                  </a:lnTo>
                  <a:lnTo>
                    <a:pt x="5252" y="15"/>
                  </a:lnTo>
                  <a:lnTo>
                    <a:pt x="4846" y="0"/>
                  </a:lnTo>
                  <a:lnTo>
                    <a:pt x="4476" y="43"/>
                  </a:lnTo>
                  <a:lnTo>
                    <a:pt x="4104" y="43"/>
                  </a:lnTo>
                  <a:lnTo>
                    <a:pt x="3736" y="30"/>
                  </a:lnTo>
                  <a:lnTo>
                    <a:pt x="3361" y="26"/>
                  </a:lnTo>
                  <a:lnTo>
                    <a:pt x="2988" y="9"/>
                  </a:lnTo>
                  <a:lnTo>
                    <a:pt x="2613" y="28"/>
                  </a:lnTo>
                  <a:lnTo>
                    <a:pt x="2246" y="6"/>
                  </a:lnTo>
                  <a:lnTo>
                    <a:pt x="1873" y="38"/>
                  </a:lnTo>
                  <a:lnTo>
                    <a:pt x="1503" y="73"/>
                  </a:lnTo>
                  <a:lnTo>
                    <a:pt x="1136" y="38"/>
                  </a:lnTo>
                  <a:lnTo>
                    <a:pt x="771" y="54"/>
                  </a:lnTo>
                  <a:lnTo>
                    <a:pt x="401" y="62"/>
                  </a:lnTo>
                  <a:lnTo>
                    <a:pt x="34" y="26"/>
                  </a:lnTo>
                  <a:lnTo>
                    <a:pt x="18" y="310"/>
                  </a:lnTo>
                  <a:lnTo>
                    <a:pt x="88" y="578"/>
                  </a:lnTo>
                  <a:lnTo>
                    <a:pt x="80" y="849"/>
                  </a:lnTo>
                  <a:lnTo>
                    <a:pt x="57" y="1117"/>
                  </a:lnTo>
                  <a:lnTo>
                    <a:pt x="13" y="1388"/>
                  </a:lnTo>
                  <a:lnTo>
                    <a:pt x="93" y="1658"/>
                  </a:lnTo>
                  <a:lnTo>
                    <a:pt x="36" y="2171"/>
                  </a:lnTo>
                  <a:lnTo>
                    <a:pt x="36" y="2267"/>
                  </a:lnTo>
                  <a:lnTo>
                    <a:pt x="21" y="2467"/>
                  </a:lnTo>
                  <a:lnTo>
                    <a:pt x="28" y="2738"/>
                  </a:lnTo>
                  <a:lnTo>
                    <a:pt x="0" y="3003"/>
                  </a:lnTo>
                  <a:lnTo>
                    <a:pt x="96" y="3267"/>
                  </a:lnTo>
                  <a:lnTo>
                    <a:pt x="57" y="3536"/>
                  </a:lnTo>
                  <a:lnTo>
                    <a:pt x="54" y="3786"/>
                  </a:lnTo>
                  <a:lnTo>
                    <a:pt x="424" y="3782"/>
                  </a:lnTo>
                  <a:lnTo>
                    <a:pt x="794" y="3765"/>
                  </a:lnTo>
                  <a:lnTo>
                    <a:pt x="1167" y="3793"/>
                  </a:lnTo>
                  <a:lnTo>
                    <a:pt x="1537" y="3776"/>
                  </a:lnTo>
                  <a:lnTo>
                    <a:pt x="1912" y="3827"/>
                  </a:lnTo>
                  <a:lnTo>
                    <a:pt x="2285" y="3788"/>
                  </a:lnTo>
                  <a:lnTo>
                    <a:pt x="2657" y="3776"/>
                  </a:lnTo>
                  <a:lnTo>
                    <a:pt x="3025" y="3780"/>
                  </a:lnTo>
                  <a:lnTo>
                    <a:pt x="3397" y="3808"/>
                  </a:lnTo>
                  <a:lnTo>
                    <a:pt x="3770" y="3814"/>
                  </a:lnTo>
                  <a:lnTo>
                    <a:pt x="4135" y="3825"/>
                  </a:lnTo>
                  <a:lnTo>
                    <a:pt x="4499" y="3761"/>
                  </a:lnTo>
                  <a:lnTo>
                    <a:pt x="4872" y="3816"/>
                  </a:lnTo>
                  <a:lnTo>
                    <a:pt x="5188" y="37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9" name="Freeform 128"/>
            <p:cNvSpPr>
              <a:spLocks/>
            </p:cNvSpPr>
            <p:nvPr/>
          </p:nvSpPr>
          <p:spPr bwMode="auto">
            <a:xfrm>
              <a:off x="2908300" y="4178300"/>
              <a:ext cx="398462" cy="93662"/>
            </a:xfrm>
            <a:custGeom>
              <a:avLst/>
              <a:gdLst>
                <a:gd name="T0" fmla="*/ 57 w 251"/>
                <a:gd name="T1" fmla="*/ 57 h 59"/>
                <a:gd name="T2" fmla="*/ 0 w 251"/>
                <a:gd name="T3" fmla="*/ 36 h 59"/>
                <a:gd name="T4" fmla="*/ 29 w 251"/>
                <a:gd name="T5" fmla="*/ 36 h 59"/>
                <a:gd name="T6" fmla="*/ 60 w 251"/>
                <a:gd name="T7" fmla="*/ 36 h 59"/>
                <a:gd name="T8" fmla="*/ 93 w 251"/>
                <a:gd name="T9" fmla="*/ 36 h 59"/>
                <a:gd name="T10" fmla="*/ 127 w 251"/>
                <a:gd name="T11" fmla="*/ 34 h 59"/>
                <a:gd name="T12" fmla="*/ 163 w 251"/>
                <a:gd name="T13" fmla="*/ 32 h 59"/>
                <a:gd name="T14" fmla="*/ 194 w 251"/>
                <a:gd name="T15" fmla="*/ 27 h 59"/>
                <a:gd name="T16" fmla="*/ 225 w 251"/>
                <a:gd name="T17" fmla="*/ 15 h 59"/>
                <a:gd name="T18" fmla="*/ 251 w 251"/>
                <a:gd name="T19" fmla="*/ 0 h 59"/>
                <a:gd name="T20" fmla="*/ 233 w 251"/>
                <a:gd name="T21" fmla="*/ 17 h 59"/>
                <a:gd name="T22" fmla="*/ 212 w 251"/>
                <a:gd name="T23" fmla="*/ 30 h 59"/>
                <a:gd name="T24" fmla="*/ 192 w 251"/>
                <a:gd name="T25" fmla="*/ 42 h 59"/>
                <a:gd name="T26" fmla="*/ 166 w 251"/>
                <a:gd name="T27" fmla="*/ 49 h 59"/>
                <a:gd name="T28" fmla="*/ 140 w 251"/>
                <a:gd name="T29" fmla="*/ 55 h 59"/>
                <a:gd name="T30" fmla="*/ 111 w 251"/>
                <a:gd name="T31" fmla="*/ 59 h 59"/>
                <a:gd name="T32" fmla="*/ 85 w 251"/>
                <a:gd name="T33" fmla="*/ 59 h 59"/>
                <a:gd name="T34" fmla="*/ 57 w 251"/>
                <a:gd name="T35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59">
                  <a:moveTo>
                    <a:pt x="57" y="57"/>
                  </a:moveTo>
                  <a:lnTo>
                    <a:pt x="0" y="36"/>
                  </a:lnTo>
                  <a:lnTo>
                    <a:pt x="29" y="36"/>
                  </a:lnTo>
                  <a:lnTo>
                    <a:pt x="60" y="36"/>
                  </a:lnTo>
                  <a:lnTo>
                    <a:pt x="93" y="36"/>
                  </a:lnTo>
                  <a:lnTo>
                    <a:pt x="127" y="34"/>
                  </a:lnTo>
                  <a:lnTo>
                    <a:pt x="163" y="32"/>
                  </a:lnTo>
                  <a:lnTo>
                    <a:pt x="194" y="27"/>
                  </a:lnTo>
                  <a:lnTo>
                    <a:pt x="225" y="15"/>
                  </a:lnTo>
                  <a:lnTo>
                    <a:pt x="251" y="0"/>
                  </a:lnTo>
                  <a:lnTo>
                    <a:pt x="233" y="17"/>
                  </a:lnTo>
                  <a:lnTo>
                    <a:pt x="212" y="30"/>
                  </a:lnTo>
                  <a:lnTo>
                    <a:pt x="192" y="42"/>
                  </a:lnTo>
                  <a:lnTo>
                    <a:pt x="166" y="49"/>
                  </a:lnTo>
                  <a:lnTo>
                    <a:pt x="140" y="55"/>
                  </a:lnTo>
                  <a:lnTo>
                    <a:pt x="111" y="59"/>
                  </a:lnTo>
                  <a:lnTo>
                    <a:pt x="85" y="59"/>
                  </a:lnTo>
                  <a:lnTo>
                    <a:pt x="5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0" name="Freeform 129"/>
            <p:cNvSpPr>
              <a:spLocks/>
            </p:cNvSpPr>
            <p:nvPr/>
          </p:nvSpPr>
          <p:spPr bwMode="auto">
            <a:xfrm>
              <a:off x="3849688" y="4184650"/>
              <a:ext cx="360362" cy="74612"/>
            </a:xfrm>
            <a:custGeom>
              <a:avLst/>
              <a:gdLst>
                <a:gd name="T0" fmla="*/ 227 w 227"/>
                <a:gd name="T1" fmla="*/ 26 h 47"/>
                <a:gd name="T2" fmla="*/ 207 w 227"/>
                <a:gd name="T3" fmla="*/ 32 h 47"/>
                <a:gd name="T4" fmla="*/ 183 w 227"/>
                <a:gd name="T5" fmla="*/ 40 h 47"/>
                <a:gd name="T6" fmla="*/ 160 w 227"/>
                <a:gd name="T7" fmla="*/ 43 h 47"/>
                <a:gd name="T8" fmla="*/ 134 w 227"/>
                <a:gd name="T9" fmla="*/ 47 h 47"/>
                <a:gd name="T10" fmla="*/ 111 w 227"/>
                <a:gd name="T11" fmla="*/ 47 h 47"/>
                <a:gd name="T12" fmla="*/ 85 w 227"/>
                <a:gd name="T13" fmla="*/ 47 h 47"/>
                <a:gd name="T14" fmla="*/ 62 w 227"/>
                <a:gd name="T15" fmla="*/ 41 h 47"/>
                <a:gd name="T16" fmla="*/ 41 w 227"/>
                <a:gd name="T17" fmla="*/ 32 h 47"/>
                <a:gd name="T18" fmla="*/ 0 w 227"/>
                <a:gd name="T19" fmla="*/ 0 h 47"/>
                <a:gd name="T20" fmla="*/ 25 w 227"/>
                <a:gd name="T21" fmla="*/ 8 h 47"/>
                <a:gd name="T22" fmla="*/ 54 w 227"/>
                <a:gd name="T23" fmla="*/ 13 h 47"/>
                <a:gd name="T24" fmla="*/ 80 w 227"/>
                <a:gd name="T25" fmla="*/ 19 h 47"/>
                <a:gd name="T26" fmla="*/ 108 w 227"/>
                <a:gd name="T27" fmla="*/ 23 h 47"/>
                <a:gd name="T28" fmla="*/ 137 w 227"/>
                <a:gd name="T29" fmla="*/ 26 h 47"/>
                <a:gd name="T30" fmla="*/ 165 w 227"/>
                <a:gd name="T31" fmla="*/ 28 h 47"/>
                <a:gd name="T32" fmla="*/ 196 w 227"/>
                <a:gd name="T33" fmla="*/ 28 h 47"/>
                <a:gd name="T34" fmla="*/ 227 w 227"/>
                <a:gd name="T35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7" h="47">
                  <a:moveTo>
                    <a:pt x="227" y="26"/>
                  </a:moveTo>
                  <a:lnTo>
                    <a:pt x="207" y="32"/>
                  </a:lnTo>
                  <a:lnTo>
                    <a:pt x="183" y="40"/>
                  </a:lnTo>
                  <a:lnTo>
                    <a:pt x="160" y="43"/>
                  </a:lnTo>
                  <a:lnTo>
                    <a:pt x="134" y="47"/>
                  </a:lnTo>
                  <a:lnTo>
                    <a:pt x="111" y="47"/>
                  </a:lnTo>
                  <a:lnTo>
                    <a:pt x="85" y="47"/>
                  </a:lnTo>
                  <a:lnTo>
                    <a:pt x="62" y="41"/>
                  </a:lnTo>
                  <a:lnTo>
                    <a:pt x="41" y="32"/>
                  </a:lnTo>
                  <a:lnTo>
                    <a:pt x="0" y="0"/>
                  </a:lnTo>
                  <a:lnTo>
                    <a:pt x="25" y="8"/>
                  </a:lnTo>
                  <a:lnTo>
                    <a:pt x="54" y="13"/>
                  </a:lnTo>
                  <a:lnTo>
                    <a:pt x="80" y="19"/>
                  </a:lnTo>
                  <a:lnTo>
                    <a:pt x="108" y="23"/>
                  </a:lnTo>
                  <a:lnTo>
                    <a:pt x="137" y="26"/>
                  </a:lnTo>
                  <a:lnTo>
                    <a:pt x="165" y="28"/>
                  </a:lnTo>
                  <a:lnTo>
                    <a:pt x="196" y="28"/>
                  </a:lnTo>
                  <a:lnTo>
                    <a:pt x="2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1" name="Freeform 130"/>
            <p:cNvSpPr>
              <a:spLocks/>
            </p:cNvSpPr>
            <p:nvPr/>
          </p:nvSpPr>
          <p:spPr bwMode="auto">
            <a:xfrm>
              <a:off x="3417888" y="4300538"/>
              <a:ext cx="385762" cy="50800"/>
            </a:xfrm>
            <a:custGeom>
              <a:avLst/>
              <a:gdLst>
                <a:gd name="T0" fmla="*/ 243 w 243"/>
                <a:gd name="T1" fmla="*/ 27 h 32"/>
                <a:gd name="T2" fmla="*/ 215 w 243"/>
                <a:gd name="T3" fmla="*/ 30 h 32"/>
                <a:gd name="T4" fmla="*/ 184 w 243"/>
                <a:gd name="T5" fmla="*/ 30 h 32"/>
                <a:gd name="T6" fmla="*/ 155 w 243"/>
                <a:gd name="T7" fmla="*/ 32 h 32"/>
                <a:gd name="T8" fmla="*/ 124 w 243"/>
                <a:gd name="T9" fmla="*/ 32 h 32"/>
                <a:gd name="T10" fmla="*/ 93 w 243"/>
                <a:gd name="T11" fmla="*/ 32 h 32"/>
                <a:gd name="T12" fmla="*/ 62 w 243"/>
                <a:gd name="T13" fmla="*/ 32 h 32"/>
                <a:gd name="T14" fmla="*/ 31 w 243"/>
                <a:gd name="T15" fmla="*/ 32 h 32"/>
                <a:gd name="T16" fmla="*/ 0 w 243"/>
                <a:gd name="T17" fmla="*/ 32 h 32"/>
                <a:gd name="T18" fmla="*/ 28 w 243"/>
                <a:gd name="T19" fmla="*/ 32 h 32"/>
                <a:gd name="T20" fmla="*/ 57 w 243"/>
                <a:gd name="T21" fmla="*/ 27 h 32"/>
                <a:gd name="T22" fmla="*/ 85 w 243"/>
                <a:gd name="T23" fmla="*/ 19 h 32"/>
                <a:gd name="T24" fmla="*/ 114 w 243"/>
                <a:gd name="T25" fmla="*/ 10 h 32"/>
                <a:gd name="T26" fmla="*/ 140 w 243"/>
                <a:gd name="T27" fmla="*/ 2 h 32"/>
                <a:gd name="T28" fmla="*/ 168 w 243"/>
                <a:gd name="T29" fmla="*/ 0 h 32"/>
                <a:gd name="T30" fmla="*/ 194 w 243"/>
                <a:gd name="T31" fmla="*/ 6 h 32"/>
                <a:gd name="T32" fmla="*/ 222 w 243"/>
                <a:gd name="T33" fmla="*/ 21 h 32"/>
                <a:gd name="T34" fmla="*/ 228 w 243"/>
                <a:gd name="T35" fmla="*/ 21 h 32"/>
                <a:gd name="T36" fmla="*/ 235 w 243"/>
                <a:gd name="T37" fmla="*/ 21 h 32"/>
                <a:gd name="T38" fmla="*/ 241 w 243"/>
                <a:gd name="T39" fmla="*/ 23 h 32"/>
                <a:gd name="T40" fmla="*/ 243 w 243"/>
                <a:gd name="T4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32">
                  <a:moveTo>
                    <a:pt x="243" y="27"/>
                  </a:moveTo>
                  <a:lnTo>
                    <a:pt x="215" y="30"/>
                  </a:lnTo>
                  <a:lnTo>
                    <a:pt x="184" y="30"/>
                  </a:lnTo>
                  <a:lnTo>
                    <a:pt x="155" y="32"/>
                  </a:lnTo>
                  <a:lnTo>
                    <a:pt x="124" y="32"/>
                  </a:lnTo>
                  <a:lnTo>
                    <a:pt x="93" y="32"/>
                  </a:lnTo>
                  <a:lnTo>
                    <a:pt x="62" y="32"/>
                  </a:lnTo>
                  <a:lnTo>
                    <a:pt x="31" y="32"/>
                  </a:lnTo>
                  <a:lnTo>
                    <a:pt x="0" y="32"/>
                  </a:lnTo>
                  <a:lnTo>
                    <a:pt x="28" y="32"/>
                  </a:lnTo>
                  <a:lnTo>
                    <a:pt x="57" y="27"/>
                  </a:lnTo>
                  <a:lnTo>
                    <a:pt x="85" y="19"/>
                  </a:lnTo>
                  <a:lnTo>
                    <a:pt x="114" y="10"/>
                  </a:lnTo>
                  <a:lnTo>
                    <a:pt x="140" y="2"/>
                  </a:lnTo>
                  <a:lnTo>
                    <a:pt x="168" y="0"/>
                  </a:lnTo>
                  <a:lnTo>
                    <a:pt x="194" y="6"/>
                  </a:lnTo>
                  <a:lnTo>
                    <a:pt x="222" y="21"/>
                  </a:lnTo>
                  <a:lnTo>
                    <a:pt x="228" y="21"/>
                  </a:lnTo>
                  <a:lnTo>
                    <a:pt x="235" y="21"/>
                  </a:lnTo>
                  <a:lnTo>
                    <a:pt x="241" y="23"/>
                  </a:lnTo>
                  <a:lnTo>
                    <a:pt x="24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2" name="Freeform 131"/>
            <p:cNvSpPr>
              <a:spLocks/>
            </p:cNvSpPr>
            <p:nvPr/>
          </p:nvSpPr>
          <p:spPr bwMode="auto">
            <a:xfrm>
              <a:off x="5656263" y="4381500"/>
              <a:ext cx="390525" cy="92075"/>
            </a:xfrm>
            <a:custGeom>
              <a:avLst/>
              <a:gdLst>
                <a:gd name="T0" fmla="*/ 246 w 246"/>
                <a:gd name="T1" fmla="*/ 58 h 58"/>
                <a:gd name="T2" fmla="*/ 220 w 246"/>
                <a:gd name="T3" fmla="*/ 58 h 58"/>
                <a:gd name="T4" fmla="*/ 189 w 246"/>
                <a:gd name="T5" fmla="*/ 55 h 58"/>
                <a:gd name="T6" fmla="*/ 158 w 246"/>
                <a:gd name="T7" fmla="*/ 53 h 58"/>
                <a:gd name="T8" fmla="*/ 127 w 246"/>
                <a:gd name="T9" fmla="*/ 47 h 58"/>
                <a:gd name="T10" fmla="*/ 93 w 246"/>
                <a:gd name="T11" fmla="*/ 41 h 58"/>
                <a:gd name="T12" fmla="*/ 62 w 246"/>
                <a:gd name="T13" fmla="*/ 36 h 58"/>
                <a:gd name="T14" fmla="*/ 31 w 246"/>
                <a:gd name="T15" fmla="*/ 30 h 58"/>
                <a:gd name="T16" fmla="*/ 0 w 246"/>
                <a:gd name="T17" fmla="*/ 23 h 58"/>
                <a:gd name="T18" fmla="*/ 23 w 246"/>
                <a:gd name="T19" fmla="*/ 6 h 58"/>
                <a:gd name="T20" fmla="*/ 49 w 246"/>
                <a:gd name="T21" fmla="*/ 0 h 58"/>
                <a:gd name="T22" fmla="*/ 75 w 246"/>
                <a:gd name="T23" fmla="*/ 4 h 58"/>
                <a:gd name="T24" fmla="*/ 101 w 246"/>
                <a:gd name="T25" fmla="*/ 11 h 58"/>
                <a:gd name="T26" fmla="*/ 129 w 246"/>
                <a:gd name="T27" fmla="*/ 23 h 58"/>
                <a:gd name="T28" fmla="*/ 155 w 246"/>
                <a:gd name="T29" fmla="*/ 36 h 58"/>
                <a:gd name="T30" fmla="*/ 184 w 246"/>
                <a:gd name="T31" fmla="*/ 47 h 58"/>
                <a:gd name="T32" fmla="*/ 210 w 246"/>
                <a:gd name="T33" fmla="*/ 53 h 58"/>
                <a:gd name="T34" fmla="*/ 246 w 246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58">
                  <a:moveTo>
                    <a:pt x="246" y="58"/>
                  </a:moveTo>
                  <a:lnTo>
                    <a:pt x="220" y="58"/>
                  </a:lnTo>
                  <a:lnTo>
                    <a:pt x="189" y="55"/>
                  </a:lnTo>
                  <a:lnTo>
                    <a:pt x="158" y="53"/>
                  </a:lnTo>
                  <a:lnTo>
                    <a:pt x="127" y="47"/>
                  </a:lnTo>
                  <a:lnTo>
                    <a:pt x="93" y="41"/>
                  </a:lnTo>
                  <a:lnTo>
                    <a:pt x="62" y="36"/>
                  </a:lnTo>
                  <a:lnTo>
                    <a:pt x="31" y="30"/>
                  </a:lnTo>
                  <a:lnTo>
                    <a:pt x="0" y="23"/>
                  </a:lnTo>
                  <a:lnTo>
                    <a:pt x="23" y="6"/>
                  </a:lnTo>
                  <a:lnTo>
                    <a:pt x="49" y="0"/>
                  </a:lnTo>
                  <a:lnTo>
                    <a:pt x="75" y="4"/>
                  </a:lnTo>
                  <a:lnTo>
                    <a:pt x="101" y="11"/>
                  </a:lnTo>
                  <a:lnTo>
                    <a:pt x="129" y="23"/>
                  </a:lnTo>
                  <a:lnTo>
                    <a:pt x="155" y="36"/>
                  </a:lnTo>
                  <a:lnTo>
                    <a:pt x="184" y="47"/>
                  </a:lnTo>
                  <a:lnTo>
                    <a:pt x="210" y="53"/>
                  </a:lnTo>
                  <a:lnTo>
                    <a:pt x="24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3" name="Freeform 132"/>
            <p:cNvSpPr>
              <a:spLocks/>
            </p:cNvSpPr>
            <p:nvPr/>
          </p:nvSpPr>
          <p:spPr bwMode="auto">
            <a:xfrm>
              <a:off x="7648575" y="4394200"/>
              <a:ext cx="307975" cy="47625"/>
            </a:xfrm>
            <a:custGeom>
              <a:avLst/>
              <a:gdLst>
                <a:gd name="T0" fmla="*/ 194 w 194"/>
                <a:gd name="T1" fmla="*/ 18 h 30"/>
                <a:gd name="T2" fmla="*/ 171 w 194"/>
                <a:gd name="T3" fmla="*/ 24 h 30"/>
                <a:gd name="T4" fmla="*/ 145 w 194"/>
                <a:gd name="T5" fmla="*/ 28 h 30"/>
                <a:gd name="T6" fmla="*/ 119 w 194"/>
                <a:gd name="T7" fmla="*/ 30 h 30"/>
                <a:gd name="T8" fmla="*/ 93 w 194"/>
                <a:gd name="T9" fmla="*/ 28 h 30"/>
                <a:gd name="T10" fmla="*/ 67 w 194"/>
                <a:gd name="T11" fmla="*/ 26 h 30"/>
                <a:gd name="T12" fmla="*/ 44 w 194"/>
                <a:gd name="T13" fmla="*/ 20 h 30"/>
                <a:gd name="T14" fmla="*/ 21 w 194"/>
                <a:gd name="T15" fmla="*/ 13 h 30"/>
                <a:gd name="T16" fmla="*/ 0 w 194"/>
                <a:gd name="T17" fmla="*/ 3 h 30"/>
                <a:gd name="T18" fmla="*/ 15 w 194"/>
                <a:gd name="T19" fmla="*/ 0 h 30"/>
                <a:gd name="T20" fmla="*/ 34 w 194"/>
                <a:gd name="T21" fmla="*/ 0 h 30"/>
                <a:gd name="T22" fmla="*/ 49 w 194"/>
                <a:gd name="T23" fmla="*/ 0 h 30"/>
                <a:gd name="T24" fmla="*/ 67 w 194"/>
                <a:gd name="T25" fmla="*/ 0 h 30"/>
                <a:gd name="T26" fmla="*/ 85 w 194"/>
                <a:gd name="T27" fmla="*/ 1 h 30"/>
                <a:gd name="T28" fmla="*/ 101 w 194"/>
                <a:gd name="T29" fmla="*/ 3 h 30"/>
                <a:gd name="T30" fmla="*/ 119 w 194"/>
                <a:gd name="T31" fmla="*/ 3 h 30"/>
                <a:gd name="T32" fmla="*/ 134 w 194"/>
                <a:gd name="T33" fmla="*/ 3 h 30"/>
                <a:gd name="T34" fmla="*/ 150 w 194"/>
                <a:gd name="T35" fmla="*/ 7 h 30"/>
                <a:gd name="T36" fmla="*/ 165 w 194"/>
                <a:gd name="T37" fmla="*/ 9 h 30"/>
                <a:gd name="T38" fmla="*/ 181 w 194"/>
                <a:gd name="T39" fmla="*/ 11 h 30"/>
                <a:gd name="T40" fmla="*/ 194 w 194"/>
                <a:gd name="T4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4" h="30">
                  <a:moveTo>
                    <a:pt x="194" y="18"/>
                  </a:moveTo>
                  <a:lnTo>
                    <a:pt x="171" y="24"/>
                  </a:lnTo>
                  <a:lnTo>
                    <a:pt x="145" y="28"/>
                  </a:lnTo>
                  <a:lnTo>
                    <a:pt x="119" y="30"/>
                  </a:lnTo>
                  <a:lnTo>
                    <a:pt x="93" y="28"/>
                  </a:lnTo>
                  <a:lnTo>
                    <a:pt x="67" y="26"/>
                  </a:lnTo>
                  <a:lnTo>
                    <a:pt x="44" y="20"/>
                  </a:lnTo>
                  <a:lnTo>
                    <a:pt x="21" y="13"/>
                  </a:lnTo>
                  <a:lnTo>
                    <a:pt x="0" y="3"/>
                  </a:lnTo>
                  <a:lnTo>
                    <a:pt x="15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7" y="0"/>
                  </a:lnTo>
                  <a:lnTo>
                    <a:pt x="85" y="1"/>
                  </a:lnTo>
                  <a:lnTo>
                    <a:pt x="101" y="3"/>
                  </a:lnTo>
                  <a:lnTo>
                    <a:pt x="119" y="3"/>
                  </a:lnTo>
                  <a:lnTo>
                    <a:pt x="134" y="3"/>
                  </a:lnTo>
                  <a:lnTo>
                    <a:pt x="150" y="7"/>
                  </a:lnTo>
                  <a:lnTo>
                    <a:pt x="165" y="9"/>
                  </a:lnTo>
                  <a:lnTo>
                    <a:pt x="181" y="11"/>
                  </a:lnTo>
                  <a:lnTo>
                    <a:pt x="19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4" name="Freeform 133"/>
            <p:cNvSpPr>
              <a:spLocks/>
            </p:cNvSpPr>
            <p:nvPr/>
          </p:nvSpPr>
          <p:spPr bwMode="auto">
            <a:xfrm>
              <a:off x="4119563" y="4408488"/>
              <a:ext cx="444500" cy="68262"/>
            </a:xfrm>
            <a:custGeom>
              <a:avLst/>
              <a:gdLst>
                <a:gd name="T0" fmla="*/ 280 w 280"/>
                <a:gd name="T1" fmla="*/ 15 h 43"/>
                <a:gd name="T2" fmla="*/ 251 w 280"/>
                <a:gd name="T3" fmla="*/ 28 h 43"/>
                <a:gd name="T4" fmla="*/ 218 w 280"/>
                <a:gd name="T5" fmla="*/ 38 h 43"/>
                <a:gd name="T6" fmla="*/ 179 w 280"/>
                <a:gd name="T7" fmla="*/ 41 h 43"/>
                <a:gd name="T8" fmla="*/ 143 w 280"/>
                <a:gd name="T9" fmla="*/ 43 h 43"/>
                <a:gd name="T10" fmla="*/ 104 w 280"/>
                <a:gd name="T11" fmla="*/ 41 h 43"/>
                <a:gd name="T12" fmla="*/ 68 w 280"/>
                <a:gd name="T13" fmla="*/ 36 h 43"/>
                <a:gd name="T14" fmla="*/ 31 w 280"/>
                <a:gd name="T15" fmla="*/ 30 h 43"/>
                <a:gd name="T16" fmla="*/ 0 w 280"/>
                <a:gd name="T17" fmla="*/ 21 h 43"/>
                <a:gd name="T18" fmla="*/ 31 w 280"/>
                <a:gd name="T19" fmla="*/ 9 h 43"/>
                <a:gd name="T20" fmla="*/ 65 w 280"/>
                <a:gd name="T21" fmla="*/ 2 h 43"/>
                <a:gd name="T22" fmla="*/ 101 w 280"/>
                <a:gd name="T23" fmla="*/ 0 h 43"/>
                <a:gd name="T24" fmla="*/ 137 w 280"/>
                <a:gd name="T25" fmla="*/ 0 h 43"/>
                <a:gd name="T26" fmla="*/ 174 w 280"/>
                <a:gd name="T27" fmla="*/ 4 h 43"/>
                <a:gd name="T28" fmla="*/ 210 w 280"/>
                <a:gd name="T29" fmla="*/ 7 h 43"/>
                <a:gd name="T30" fmla="*/ 246 w 280"/>
                <a:gd name="T31" fmla="*/ 11 h 43"/>
                <a:gd name="T32" fmla="*/ 280 w 280"/>
                <a:gd name="T33" fmla="*/ 1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0" h="43">
                  <a:moveTo>
                    <a:pt x="280" y="15"/>
                  </a:moveTo>
                  <a:lnTo>
                    <a:pt x="251" y="28"/>
                  </a:lnTo>
                  <a:lnTo>
                    <a:pt x="218" y="38"/>
                  </a:lnTo>
                  <a:lnTo>
                    <a:pt x="179" y="41"/>
                  </a:lnTo>
                  <a:lnTo>
                    <a:pt x="143" y="43"/>
                  </a:lnTo>
                  <a:lnTo>
                    <a:pt x="104" y="41"/>
                  </a:lnTo>
                  <a:lnTo>
                    <a:pt x="68" y="36"/>
                  </a:lnTo>
                  <a:lnTo>
                    <a:pt x="31" y="30"/>
                  </a:lnTo>
                  <a:lnTo>
                    <a:pt x="0" y="21"/>
                  </a:lnTo>
                  <a:lnTo>
                    <a:pt x="31" y="9"/>
                  </a:lnTo>
                  <a:lnTo>
                    <a:pt x="65" y="2"/>
                  </a:lnTo>
                  <a:lnTo>
                    <a:pt x="101" y="0"/>
                  </a:lnTo>
                  <a:lnTo>
                    <a:pt x="137" y="0"/>
                  </a:lnTo>
                  <a:lnTo>
                    <a:pt x="174" y="4"/>
                  </a:lnTo>
                  <a:lnTo>
                    <a:pt x="210" y="7"/>
                  </a:lnTo>
                  <a:lnTo>
                    <a:pt x="246" y="11"/>
                  </a:lnTo>
                  <a:lnTo>
                    <a:pt x="28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5" name="Freeform 134"/>
            <p:cNvSpPr>
              <a:spLocks/>
            </p:cNvSpPr>
            <p:nvPr/>
          </p:nvSpPr>
          <p:spPr bwMode="auto">
            <a:xfrm>
              <a:off x="1171575" y="4449763"/>
              <a:ext cx="538162" cy="68262"/>
            </a:xfrm>
            <a:custGeom>
              <a:avLst/>
              <a:gdLst>
                <a:gd name="T0" fmla="*/ 313 w 339"/>
                <a:gd name="T1" fmla="*/ 21 h 43"/>
                <a:gd name="T2" fmla="*/ 339 w 339"/>
                <a:gd name="T3" fmla="*/ 21 h 43"/>
                <a:gd name="T4" fmla="*/ 300 w 339"/>
                <a:gd name="T5" fmla="*/ 30 h 43"/>
                <a:gd name="T6" fmla="*/ 258 w 339"/>
                <a:gd name="T7" fmla="*/ 38 h 43"/>
                <a:gd name="T8" fmla="*/ 214 w 339"/>
                <a:gd name="T9" fmla="*/ 42 h 43"/>
                <a:gd name="T10" fmla="*/ 170 w 339"/>
                <a:gd name="T11" fmla="*/ 43 h 43"/>
                <a:gd name="T12" fmla="*/ 124 w 339"/>
                <a:gd name="T13" fmla="*/ 42 h 43"/>
                <a:gd name="T14" fmla="*/ 80 w 339"/>
                <a:gd name="T15" fmla="*/ 38 h 43"/>
                <a:gd name="T16" fmla="*/ 38 w 339"/>
                <a:gd name="T17" fmla="*/ 30 h 43"/>
                <a:gd name="T18" fmla="*/ 0 w 339"/>
                <a:gd name="T19" fmla="*/ 21 h 43"/>
                <a:gd name="T20" fmla="*/ 15 w 339"/>
                <a:gd name="T21" fmla="*/ 13 h 43"/>
                <a:gd name="T22" fmla="*/ 33 w 339"/>
                <a:gd name="T23" fmla="*/ 8 h 43"/>
                <a:gd name="T24" fmla="*/ 51 w 339"/>
                <a:gd name="T25" fmla="*/ 4 h 43"/>
                <a:gd name="T26" fmla="*/ 75 w 339"/>
                <a:gd name="T27" fmla="*/ 2 h 43"/>
                <a:gd name="T28" fmla="*/ 95 w 339"/>
                <a:gd name="T29" fmla="*/ 0 h 43"/>
                <a:gd name="T30" fmla="*/ 119 w 339"/>
                <a:gd name="T31" fmla="*/ 0 h 43"/>
                <a:gd name="T32" fmla="*/ 142 w 339"/>
                <a:gd name="T33" fmla="*/ 2 h 43"/>
                <a:gd name="T34" fmla="*/ 163 w 339"/>
                <a:gd name="T35" fmla="*/ 6 h 43"/>
                <a:gd name="T36" fmla="*/ 178 w 339"/>
                <a:gd name="T37" fmla="*/ 13 h 43"/>
                <a:gd name="T38" fmla="*/ 196 w 339"/>
                <a:gd name="T39" fmla="*/ 19 h 43"/>
                <a:gd name="T40" fmla="*/ 214 w 339"/>
                <a:gd name="T41" fmla="*/ 23 h 43"/>
                <a:gd name="T42" fmla="*/ 235 w 339"/>
                <a:gd name="T43" fmla="*/ 25 h 43"/>
                <a:gd name="T44" fmla="*/ 253 w 339"/>
                <a:gd name="T45" fmla="*/ 27 h 43"/>
                <a:gd name="T46" fmla="*/ 274 w 339"/>
                <a:gd name="T47" fmla="*/ 25 h 43"/>
                <a:gd name="T48" fmla="*/ 292 w 339"/>
                <a:gd name="T49" fmla="*/ 25 h 43"/>
                <a:gd name="T50" fmla="*/ 313 w 339"/>
                <a:gd name="T51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9" h="43">
                  <a:moveTo>
                    <a:pt x="313" y="21"/>
                  </a:moveTo>
                  <a:lnTo>
                    <a:pt x="339" y="21"/>
                  </a:lnTo>
                  <a:lnTo>
                    <a:pt x="300" y="30"/>
                  </a:lnTo>
                  <a:lnTo>
                    <a:pt x="258" y="38"/>
                  </a:lnTo>
                  <a:lnTo>
                    <a:pt x="214" y="42"/>
                  </a:lnTo>
                  <a:lnTo>
                    <a:pt x="170" y="43"/>
                  </a:lnTo>
                  <a:lnTo>
                    <a:pt x="124" y="42"/>
                  </a:lnTo>
                  <a:lnTo>
                    <a:pt x="80" y="38"/>
                  </a:lnTo>
                  <a:lnTo>
                    <a:pt x="38" y="30"/>
                  </a:lnTo>
                  <a:lnTo>
                    <a:pt x="0" y="21"/>
                  </a:lnTo>
                  <a:lnTo>
                    <a:pt x="15" y="13"/>
                  </a:lnTo>
                  <a:lnTo>
                    <a:pt x="33" y="8"/>
                  </a:lnTo>
                  <a:lnTo>
                    <a:pt x="51" y="4"/>
                  </a:lnTo>
                  <a:lnTo>
                    <a:pt x="75" y="2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42" y="2"/>
                  </a:lnTo>
                  <a:lnTo>
                    <a:pt x="163" y="6"/>
                  </a:lnTo>
                  <a:lnTo>
                    <a:pt x="178" y="13"/>
                  </a:lnTo>
                  <a:lnTo>
                    <a:pt x="196" y="19"/>
                  </a:lnTo>
                  <a:lnTo>
                    <a:pt x="214" y="23"/>
                  </a:lnTo>
                  <a:lnTo>
                    <a:pt x="235" y="25"/>
                  </a:lnTo>
                  <a:lnTo>
                    <a:pt x="253" y="27"/>
                  </a:lnTo>
                  <a:lnTo>
                    <a:pt x="274" y="25"/>
                  </a:lnTo>
                  <a:lnTo>
                    <a:pt x="292" y="25"/>
                  </a:lnTo>
                  <a:lnTo>
                    <a:pt x="31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" name="Freeform 135"/>
            <p:cNvSpPr>
              <a:spLocks/>
            </p:cNvSpPr>
            <p:nvPr/>
          </p:nvSpPr>
          <p:spPr bwMode="auto">
            <a:xfrm>
              <a:off x="6994525" y="4459288"/>
              <a:ext cx="522287" cy="71437"/>
            </a:xfrm>
            <a:custGeom>
              <a:avLst/>
              <a:gdLst>
                <a:gd name="T0" fmla="*/ 329 w 329"/>
                <a:gd name="T1" fmla="*/ 21 h 45"/>
                <a:gd name="T2" fmla="*/ 329 w 329"/>
                <a:gd name="T3" fmla="*/ 30 h 45"/>
                <a:gd name="T4" fmla="*/ 0 w 329"/>
                <a:gd name="T5" fmla="*/ 45 h 45"/>
                <a:gd name="T6" fmla="*/ 34 w 329"/>
                <a:gd name="T7" fmla="*/ 30 h 45"/>
                <a:gd name="T8" fmla="*/ 70 w 329"/>
                <a:gd name="T9" fmla="*/ 21 h 45"/>
                <a:gd name="T10" fmla="*/ 109 w 329"/>
                <a:gd name="T11" fmla="*/ 13 h 45"/>
                <a:gd name="T12" fmla="*/ 151 w 329"/>
                <a:gd name="T13" fmla="*/ 7 h 45"/>
                <a:gd name="T14" fmla="*/ 189 w 329"/>
                <a:gd name="T15" fmla="*/ 6 h 45"/>
                <a:gd name="T16" fmla="*/ 231 w 329"/>
                <a:gd name="T17" fmla="*/ 4 h 45"/>
                <a:gd name="T18" fmla="*/ 272 w 329"/>
                <a:gd name="T19" fmla="*/ 2 h 45"/>
                <a:gd name="T20" fmla="*/ 314 w 329"/>
                <a:gd name="T21" fmla="*/ 0 h 45"/>
                <a:gd name="T22" fmla="*/ 329 w 329"/>
                <a:gd name="T23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45">
                  <a:moveTo>
                    <a:pt x="329" y="21"/>
                  </a:moveTo>
                  <a:lnTo>
                    <a:pt x="329" y="30"/>
                  </a:lnTo>
                  <a:lnTo>
                    <a:pt x="0" y="45"/>
                  </a:lnTo>
                  <a:lnTo>
                    <a:pt x="34" y="30"/>
                  </a:lnTo>
                  <a:lnTo>
                    <a:pt x="70" y="21"/>
                  </a:lnTo>
                  <a:lnTo>
                    <a:pt x="109" y="13"/>
                  </a:lnTo>
                  <a:lnTo>
                    <a:pt x="151" y="7"/>
                  </a:lnTo>
                  <a:lnTo>
                    <a:pt x="189" y="6"/>
                  </a:lnTo>
                  <a:lnTo>
                    <a:pt x="231" y="4"/>
                  </a:lnTo>
                  <a:lnTo>
                    <a:pt x="272" y="2"/>
                  </a:lnTo>
                  <a:lnTo>
                    <a:pt x="314" y="0"/>
                  </a:lnTo>
                  <a:lnTo>
                    <a:pt x="3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7" name="Freeform 136"/>
            <p:cNvSpPr>
              <a:spLocks/>
            </p:cNvSpPr>
            <p:nvPr/>
          </p:nvSpPr>
          <p:spPr bwMode="auto">
            <a:xfrm>
              <a:off x="4527550" y="4587875"/>
              <a:ext cx="611187" cy="100012"/>
            </a:xfrm>
            <a:custGeom>
              <a:avLst/>
              <a:gdLst>
                <a:gd name="T0" fmla="*/ 385 w 385"/>
                <a:gd name="T1" fmla="*/ 0 h 63"/>
                <a:gd name="T2" fmla="*/ 380 w 385"/>
                <a:gd name="T3" fmla="*/ 13 h 63"/>
                <a:gd name="T4" fmla="*/ 367 w 385"/>
                <a:gd name="T5" fmla="*/ 22 h 63"/>
                <a:gd name="T6" fmla="*/ 351 w 385"/>
                <a:gd name="T7" fmla="*/ 30 h 63"/>
                <a:gd name="T8" fmla="*/ 336 w 385"/>
                <a:gd name="T9" fmla="*/ 37 h 63"/>
                <a:gd name="T10" fmla="*/ 297 w 385"/>
                <a:gd name="T11" fmla="*/ 47 h 63"/>
                <a:gd name="T12" fmla="*/ 256 w 385"/>
                <a:gd name="T13" fmla="*/ 54 h 63"/>
                <a:gd name="T14" fmla="*/ 214 w 385"/>
                <a:gd name="T15" fmla="*/ 60 h 63"/>
                <a:gd name="T16" fmla="*/ 170 w 385"/>
                <a:gd name="T17" fmla="*/ 62 h 63"/>
                <a:gd name="T18" fmla="*/ 126 w 385"/>
                <a:gd name="T19" fmla="*/ 63 h 63"/>
                <a:gd name="T20" fmla="*/ 82 w 385"/>
                <a:gd name="T21" fmla="*/ 62 h 63"/>
                <a:gd name="T22" fmla="*/ 41 w 385"/>
                <a:gd name="T23" fmla="*/ 58 h 63"/>
                <a:gd name="T24" fmla="*/ 0 w 385"/>
                <a:gd name="T25" fmla="*/ 52 h 63"/>
                <a:gd name="T26" fmla="*/ 46 w 385"/>
                <a:gd name="T27" fmla="*/ 60 h 63"/>
                <a:gd name="T28" fmla="*/ 95 w 385"/>
                <a:gd name="T29" fmla="*/ 62 h 63"/>
                <a:gd name="T30" fmla="*/ 142 w 385"/>
                <a:gd name="T31" fmla="*/ 62 h 63"/>
                <a:gd name="T32" fmla="*/ 191 w 385"/>
                <a:gd name="T33" fmla="*/ 58 h 63"/>
                <a:gd name="T34" fmla="*/ 235 w 385"/>
                <a:gd name="T35" fmla="*/ 50 h 63"/>
                <a:gd name="T36" fmla="*/ 279 w 385"/>
                <a:gd name="T37" fmla="*/ 37 h 63"/>
                <a:gd name="T38" fmla="*/ 320 w 385"/>
                <a:gd name="T39" fmla="*/ 20 h 63"/>
                <a:gd name="T40" fmla="*/ 357 w 385"/>
                <a:gd name="T41" fmla="*/ 0 h 63"/>
                <a:gd name="T42" fmla="*/ 385 w 385"/>
                <a:gd name="T4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5" h="63">
                  <a:moveTo>
                    <a:pt x="385" y="0"/>
                  </a:moveTo>
                  <a:lnTo>
                    <a:pt x="380" y="13"/>
                  </a:lnTo>
                  <a:lnTo>
                    <a:pt x="367" y="22"/>
                  </a:lnTo>
                  <a:lnTo>
                    <a:pt x="351" y="30"/>
                  </a:lnTo>
                  <a:lnTo>
                    <a:pt x="336" y="37"/>
                  </a:lnTo>
                  <a:lnTo>
                    <a:pt x="297" y="47"/>
                  </a:lnTo>
                  <a:lnTo>
                    <a:pt x="256" y="54"/>
                  </a:lnTo>
                  <a:lnTo>
                    <a:pt x="214" y="60"/>
                  </a:lnTo>
                  <a:lnTo>
                    <a:pt x="170" y="62"/>
                  </a:lnTo>
                  <a:lnTo>
                    <a:pt x="126" y="63"/>
                  </a:lnTo>
                  <a:lnTo>
                    <a:pt x="82" y="62"/>
                  </a:lnTo>
                  <a:lnTo>
                    <a:pt x="41" y="58"/>
                  </a:lnTo>
                  <a:lnTo>
                    <a:pt x="0" y="52"/>
                  </a:lnTo>
                  <a:lnTo>
                    <a:pt x="46" y="60"/>
                  </a:lnTo>
                  <a:lnTo>
                    <a:pt x="95" y="62"/>
                  </a:lnTo>
                  <a:lnTo>
                    <a:pt x="142" y="62"/>
                  </a:lnTo>
                  <a:lnTo>
                    <a:pt x="191" y="58"/>
                  </a:lnTo>
                  <a:lnTo>
                    <a:pt x="235" y="50"/>
                  </a:lnTo>
                  <a:lnTo>
                    <a:pt x="279" y="37"/>
                  </a:lnTo>
                  <a:lnTo>
                    <a:pt x="320" y="20"/>
                  </a:lnTo>
                  <a:lnTo>
                    <a:pt x="357" y="0"/>
                  </a:lnTo>
                  <a:lnTo>
                    <a:pt x="3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8" name="Freeform 137"/>
            <p:cNvSpPr>
              <a:spLocks/>
            </p:cNvSpPr>
            <p:nvPr/>
          </p:nvSpPr>
          <p:spPr bwMode="auto">
            <a:xfrm>
              <a:off x="7323138" y="4595813"/>
              <a:ext cx="928687" cy="115887"/>
            </a:xfrm>
            <a:custGeom>
              <a:avLst/>
              <a:gdLst>
                <a:gd name="T0" fmla="*/ 577 w 585"/>
                <a:gd name="T1" fmla="*/ 27 h 73"/>
                <a:gd name="T2" fmla="*/ 585 w 585"/>
                <a:gd name="T3" fmla="*/ 32 h 73"/>
                <a:gd name="T4" fmla="*/ 562 w 585"/>
                <a:gd name="T5" fmla="*/ 42 h 73"/>
                <a:gd name="T6" fmla="*/ 539 w 585"/>
                <a:gd name="T7" fmla="*/ 51 h 73"/>
                <a:gd name="T8" fmla="*/ 515 w 585"/>
                <a:gd name="T9" fmla="*/ 58 h 73"/>
                <a:gd name="T10" fmla="*/ 489 w 585"/>
                <a:gd name="T11" fmla="*/ 64 h 73"/>
                <a:gd name="T12" fmla="*/ 464 w 585"/>
                <a:gd name="T13" fmla="*/ 68 h 73"/>
                <a:gd name="T14" fmla="*/ 438 w 585"/>
                <a:gd name="T15" fmla="*/ 68 h 73"/>
                <a:gd name="T16" fmla="*/ 409 w 585"/>
                <a:gd name="T17" fmla="*/ 66 h 73"/>
                <a:gd name="T18" fmla="*/ 383 w 585"/>
                <a:gd name="T19" fmla="*/ 62 h 73"/>
                <a:gd name="T20" fmla="*/ 373 w 585"/>
                <a:gd name="T21" fmla="*/ 53 h 73"/>
                <a:gd name="T22" fmla="*/ 360 w 585"/>
                <a:gd name="T23" fmla="*/ 49 h 73"/>
                <a:gd name="T24" fmla="*/ 345 w 585"/>
                <a:gd name="T25" fmla="*/ 47 h 73"/>
                <a:gd name="T26" fmla="*/ 326 w 585"/>
                <a:gd name="T27" fmla="*/ 47 h 73"/>
                <a:gd name="T28" fmla="*/ 293 w 585"/>
                <a:gd name="T29" fmla="*/ 62 h 73"/>
                <a:gd name="T30" fmla="*/ 254 w 585"/>
                <a:gd name="T31" fmla="*/ 70 h 73"/>
                <a:gd name="T32" fmla="*/ 215 w 585"/>
                <a:gd name="T33" fmla="*/ 73 h 73"/>
                <a:gd name="T34" fmla="*/ 174 w 585"/>
                <a:gd name="T35" fmla="*/ 73 h 73"/>
                <a:gd name="T36" fmla="*/ 132 w 585"/>
                <a:gd name="T37" fmla="*/ 70 h 73"/>
                <a:gd name="T38" fmla="*/ 91 w 585"/>
                <a:gd name="T39" fmla="*/ 64 h 73"/>
                <a:gd name="T40" fmla="*/ 50 w 585"/>
                <a:gd name="T41" fmla="*/ 58 h 73"/>
                <a:gd name="T42" fmla="*/ 13 w 585"/>
                <a:gd name="T43" fmla="*/ 53 h 73"/>
                <a:gd name="T44" fmla="*/ 0 w 585"/>
                <a:gd name="T45" fmla="*/ 42 h 73"/>
                <a:gd name="T46" fmla="*/ 32 w 585"/>
                <a:gd name="T47" fmla="*/ 42 h 73"/>
                <a:gd name="T48" fmla="*/ 60 w 585"/>
                <a:gd name="T49" fmla="*/ 42 h 73"/>
                <a:gd name="T50" fmla="*/ 91 w 585"/>
                <a:gd name="T51" fmla="*/ 38 h 73"/>
                <a:gd name="T52" fmla="*/ 119 w 585"/>
                <a:gd name="T53" fmla="*/ 34 h 73"/>
                <a:gd name="T54" fmla="*/ 151 w 585"/>
                <a:gd name="T55" fmla="*/ 28 h 73"/>
                <a:gd name="T56" fmla="*/ 179 w 585"/>
                <a:gd name="T57" fmla="*/ 21 h 73"/>
                <a:gd name="T58" fmla="*/ 207 w 585"/>
                <a:gd name="T59" fmla="*/ 15 h 73"/>
                <a:gd name="T60" fmla="*/ 236 w 585"/>
                <a:gd name="T61" fmla="*/ 10 h 73"/>
                <a:gd name="T62" fmla="*/ 264 w 585"/>
                <a:gd name="T63" fmla="*/ 6 h 73"/>
                <a:gd name="T64" fmla="*/ 293 w 585"/>
                <a:gd name="T65" fmla="*/ 2 h 73"/>
                <a:gd name="T66" fmla="*/ 321 w 585"/>
                <a:gd name="T67" fmla="*/ 0 h 73"/>
                <a:gd name="T68" fmla="*/ 350 w 585"/>
                <a:gd name="T69" fmla="*/ 0 h 73"/>
                <a:gd name="T70" fmla="*/ 378 w 585"/>
                <a:gd name="T71" fmla="*/ 4 h 73"/>
                <a:gd name="T72" fmla="*/ 407 w 585"/>
                <a:gd name="T73" fmla="*/ 10 h 73"/>
                <a:gd name="T74" fmla="*/ 435 w 585"/>
                <a:gd name="T75" fmla="*/ 19 h 73"/>
                <a:gd name="T76" fmla="*/ 464 w 585"/>
                <a:gd name="T77" fmla="*/ 32 h 73"/>
                <a:gd name="T78" fmla="*/ 477 w 585"/>
                <a:gd name="T79" fmla="*/ 32 h 73"/>
                <a:gd name="T80" fmla="*/ 492 w 585"/>
                <a:gd name="T81" fmla="*/ 32 h 73"/>
                <a:gd name="T82" fmla="*/ 505 w 585"/>
                <a:gd name="T83" fmla="*/ 32 h 73"/>
                <a:gd name="T84" fmla="*/ 521 w 585"/>
                <a:gd name="T85" fmla="*/ 32 h 73"/>
                <a:gd name="T86" fmla="*/ 536 w 585"/>
                <a:gd name="T87" fmla="*/ 32 h 73"/>
                <a:gd name="T88" fmla="*/ 549 w 585"/>
                <a:gd name="T89" fmla="*/ 30 h 73"/>
                <a:gd name="T90" fmla="*/ 565 w 585"/>
                <a:gd name="T91" fmla="*/ 30 h 73"/>
                <a:gd name="T92" fmla="*/ 577 w 585"/>
                <a:gd name="T93" fmla="*/ 2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5" h="73">
                  <a:moveTo>
                    <a:pt x="577" y="27"/>
                  </a:moveTo>
                  <a:lnTo>
                    <a:pt x="585" y="32"/>
                  </a:lnTo>
                  <a:lnTo>
                    <a:pt x="562" y="42"/>
                  </a:lnTo>
                  <a:lnTo>
                    <a:pt x="539" y="51"/>
                  </a:lnTo>
                  <a:lnTo>
                    <a:pt x="515" y="58"/>
                  </a:lnTo>
                  <a:lnTo>
                    <a:pt x="489" y="64"/>
                  </a:lnTo>
                  <a:lnTo>
                    <a:pt x="464" y="68"/>
                  </a:lnTo>
                  <a:lnTo>
                    <a:pt x="438" y="68"/>
                  </a:lnTo>
                  <a:lnTo>
                    <a:pt x="409" y="66"/>
                  </a:lnTo>
                  <a:lnTo>
                    <a:pt x="383" y="62"/>
                  </a:lnTo>
                  <a:lnTo>
                    <a:pt x="373" y="53"/>
                  </a:lnTo>
                  <a:lnTo>
                    <a:pt x="360" y="49"/>
                  </a:lnTo>
                  <a:lnTo>
                    <a:pt x="345" y="47"/>
                  </a:lnTo>
                  <a:lnTo>
                    <a:pt x="326" y="47"/>
                  </a:lnTo>
                  <a:lnTo>
                    <a:pt x="293" y="62"/>
                  </a:lnTo>
                  <a:lnTo>
                    <a:pt x="254" y="70"/>
                  </a:lnTo>
                  <a:lnTo>
                    <a:pt x="215" y="73"/>
                  </a:lnTo>
                  <a:lnTo>
                    <a:pt x="174" y="73"/>
                  </a:lnTo>
                  <a:lnTo>
                    <a:pt x="132" y="70"/>
                  </a:lnTo>
                  <a:lnTo>
                    <a:pt x="91" y="64"/>
                  </a:lnTo>
                  <a:lnTo>
                    <a:pt x="50" y="58"/>
                  </a:lnTo>
                  <a:lnTo>
                    <a:pt x="13" y="53"/>
                  </a:lnTo>
                  <a:lnTo>
                    <a:pt x="0" y="42"/>
                  </a:lnTo>
                  <a:lnTo>
                    <a:pt x="32" y="42"/>
                  </a:lnTo>
                  <a:lnTo>
                    <a:pt x="60" y="42"/>
                  </a:lnTo>
                  <a:lnTo>
                    <a:pt x="91" y="38"/>
                  </a:lnTo>
                  <a:lnTo>
                    <a:pt x="119" y="34"/>
                  </a:lnTo>
                  <a:lnTo>
                    <a:pt x="151" y="28"/>
                  </a:lnTo>
                  <a:lnTo>
                    <a:pt x="179" y="21"/>
                  </a:lnTo>
                  <a:lnTo>
                    <a:pt x="207" y="15"/>
                  </a:lnTo>
                  <a:lnTo>
                    <a:pt x="236" y="10"/>
                  </a:lnTo>
                  <a:lnTo>
                    <a:pt x="264" y="6"/>
                  </a:lnTo>
                  <a:lnTo>
                    <a:pt x="293" y="2"/>
                  </a:lnTo>
                  <a:lnTo>
                    <a:pt x="321" y="0"/>
                  </a:lnTo>
                  <a:lnTo>
                    <a:pt x="350" y="0"/>
                  </a:lnTo>
                  <a:lnTo>
                    <a:pt x="378" y="4"/>
                  </a:lnTo>
                  <a:lnTo>
                    <a:pt x="407" y="10"/>
                  </a:lnTo>
                  <a:lnTo>
                    <a:pt x="435" y="19"/>
                  </a:lnTo>
                  <a:lnTo>
                    <a:pt x="464" y="32"/>
                  </a:lnTo>
                  <a:lnTo>
                    <a:pt x="477" y="32"/>
                  </a:lnTo>
                  <a:lnTo>
                    <a:pt x="492" y="32"/>
                  </a:lnTo>
                  <a:lnTo>
                    <a:pt x="505" y="32"/>
                  </a:lnTo>
                  <a:lnTo>
                    <a:pt x="521" y="32"/>
                  </a:lnTo>
                  <a:lnTo>
                    <a:pt x="536" y="32"/>
                  </a:lnTo>
                  <a:lnTo>
                    <a:pt x="549" y="30"/>
                  </a:lnTo>
                  <a:lnTo>
                    <a:pt x="565" y="30"/>
                  </a:lnTo>
                  <a:lnTo>
                    <a:pt x="57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9" name="Freeform 138"/>
            <p:cNvSpPr>
              <a:spLocks/>
            </p:cNvSpPr>
            <p:nvPr/>
          </p:nvSpPr>
          <p:spPr bwMode="auto">
            <a:xfrm>
              <a:off x="5319713" y="4662488"/>
              <a:ext cx="282575" cy="17462"/>
            </a:xfrm>
            <a:custGeom>
              <a:avLst/>
              <a:gdLst>
                <a:gd name="T0" fmla="*/ 178 w 178"/>
                <a:gd name="T1" fmla="*/ 11 h 11"/>
                <a:gd name="T2" fmla="*/ 0 w 178"/>
                <a:gd name="T3" fmla="*/ 5 h 11"/>
                <a:gd name="T4" fmla="*/ 23 w 178"/>
                <a:gd name="T5" fmla="*/ 1 h 11"/>
                <a:gd name="T6" fmla="*/ 44 w 178"/>
                <a:gd name="T7" fmla="*/ 0 h 11"/>
                <a:gd name="T8" fmla="*/ 67 w 178"/>
                <a:gd name="T9" fmla="*/ 0 h 11"/>
                <a:gd name="T10" fmla="*/ 90 w 178"/>
                <a:gd name="T11" fmla="*/ 1 h 11"/>
                <a:gd name="T12" fmla="*/ 111 w 178"/>
                <a:gd name="T13" fmla="*/ 5 h 11"/>
                <a:gd name="T14" fmla="*/ 134 w 178"/>
                <a:gd name="T15" fmla="*/ 7 h 11"/>
                <a:gd name="T16" fmla="*/ 155 w 178"/>
                <a:gd name="T17" fmla="*/ 9 h 11"/>
                <a:gd name="T18" fmla="*/ 178 w 178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1">
                  <a:moveTo>
                    <a:pt x="178" y="11"/>
                  </a:moveTo>
                  <a:lnTo>
                    <a:pt x="0" y="5"/>
                  </a:lnTo>
                  <a:lnTo>
                    <a:pt x="23" y="1"/>
                  </a:lnTo>
                  <a:lnTo>
                    <a:pt x="44" y="0"/>
                  </a:lnTo>
                  <a:lnTo>
                    <a:pt x="67" y="0"/>
                  </a:lnTo>
                  <a:lnTo>
                    <a:pt x="90" y="1"/>
                  </a:lnTo>
                  <a:lnTo>
                    <a:pt x="111" y="5"/>
                  </a:lnTo>
                  <a:lnTo>
                    <a:pt x="134" y="7"/>
                  </a:lnTo>
                  <a:lnTo>
                    <a:pt x="155" y="9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0" name="Freeform 139"/>
            <p:cNvSpPr>
              <a:spLocks/>
            </p:cNvSpPr>
            <p:nvPr/>
          </p:nvSpPr>
          <p:spPr bwMode="auto">
            <a:xfrm>
              <a:off x="6067425" y="4670425"/>
              <a:ext cx="968375" cy="107950"/>
            </a:xfrm>
            <a:custGeom>
              <a:avLst/>
              <a:gdLst>
                <a:gd name="T0" fmla="*/ 605 w 610"/>
                <a:gd name="T1" fmla="*/ 26 h 68"/>
                <a:gd name="T2" fmla="*/ 610 w 610"/>
                <a:gd name="T3" fmla="*/ 45 h 68"/>
                <a:gd name="T4" fmla="*/ 605 w 610"/>
                <a:gd name="T5" fmla="*/ 57 h 68"/>
                <a:gd name="T6" fmla="*/ 595 w 610"/>
                <a:gd name="T7" fmla="*/ 64 h 68"/>
                <a:gd name="T8" fmla="*/ 577 w 610"/>
                <a:gd name="T9" fmla="*/ 66 h 68"/>
                <a:gd name="T10" fmla="*/ 556 w 610"/>
                <a:gd name="T11" fmla="*/ 68 h 68"/>
                <a:gd name="T12" fmla="*/ 535 w 610"/>
                <a:gd name="T13" fmla="*/ 68 h 68"/>
                <a:gd name="T14" fmla="*/ 515 w 610"/>
                <a:gd name="T15" fmla="*/ 66 h 68"/>
                <a:gd name="T16" fmla="*/ 497 w 610"/>
                <a:gd name="T17" fmla="*/ 68 h 68"/>
                <a:gd name="T18" fmla="*/ 468 w 610"/>
                <a:gd name="T19" fmla="*/ 62 h 68"/>
                <a:gd name="T20" fmla="*/ 437 w 610"/>
                <a:gd name="T21" fmla="*/ 58 h 68"/>
                <a:gd name="T22" fmla="*/ 409 w 610"/>
                <a:gd name="T23" fmla="*/ 53 h 68"/>
                <a:gd name="T24" fmla="*/ 378 w 610"/>
                <a:gd name="T25" fmla="*/ 49 h 68"/>
                <a:gd name="T26" fmla="*/ 346 w 610"/>
                <a:gd name="T27" fmla="*/ 43 h 68"/>
                <a:gd name="T28" fmla="*/ 318 w 610"/>
                <a:gd name="T29" fmla="*/ 40 h 68"/>
                <a:gd name="T30" fmla="*/ 287 w 610"/>
                <a:gd name="T31" fmla="*/ 36 h 68"/>
                <a:gd name="T32" fmla="*/ 256 w 610"/>
                <a:gd name="T33" fmla="*/ 32 h 68"/>
                <a:gd name="T34" fmla="*/ 225 w 610"/>
                <a:gd name="T35" fmla="*/ 28 h 68"/>
                <a:gd name="T36" fmla="*/ 191 w 610"/>
                <a:gd name="T37" fmla="*/ 26 h 68"/>
                <a:gd name="T38" fmla="*/ 160 w 610"/>
                <a:gd name="T39" fmla="*/ 25 h 68"/>
                <a:gd name="T40" fmla="*/ 129 w 610"/>
                <a:gd name="T41" fmla="*/ 25 h 68"/>
                <a:gd name="T42" fmla="*/ 95 w 610"/>
                <a:gd name="T43" fmla="*/ 25 h 68"/>
                <a:gd name="T44" fmla="*/ 64 w 610"/>
                <a:gd name="T45" fmla="*/ 25 h 68"/>
                <a:gd name="T46" fmla="*/ 33 w 610"/>
                <a:gd name="T47" fmla="*/ 26 h 68"/>
                <a:gd name="T48" fmla="*/ 0 w 610"/>
                <a:gd name="T49" fmla="*/ 30 h 68"/>
                <a:gd name="T50" fmla="*/ 36 w 610"/>
                <a:gd name="T51" fmla="*/ 26 h 68"/>
                <a:gd name="T52" fmla="*/ 70 w 610"/>
                <a:gd name="T53" fmla="*/ 26 h 68"/>
                <a:gd name="T54" fmla="*/ 106 w 610"/>
                <a:gd name="T55" fmla="*/ 25 h 68"/>
                <a:gd name="T56" fmla="*/ 139 w 610"/>
                <a:gd name="T57" fmla="*/ 25 h 68"/>
                <a:gd name="T58" fmla="*/ 176 w 610"/>
                <a:gd name="T59" fmla="*/ 26 h 68"/>
                <a:gd name="T60" fmla="*/ 209 w 610"/>
                <a:gd name="T61" fmla="*/ 26 h 68"/>
                <a:gd name="T62" fmla="*/ 246 w 610"/>
                <a:gd name="T63" fmla="*/ 28 h 68"/>
                <a:gd name="T64" fmla="*/ 279 w 610"/>
                <a:gd name="T65" fmla="*/ 30 h 68"/>
                <a:gd name="T66" fmla="*/ 315 w 610"/>
                <a:gd name="T67" fmla="*/ 32 h 68"/>
                <a:gd name="T68" fmla="*/ 349 w 610"/>
                <a:gd name="T69" fmla="*/ 32 h 68"/>
                <a:gd name="T70" fmla="*/ 385 w 610"/>
                <a:gd name="T71" fmla="*/ 34 h 68"/>
                <a:gd name="T72" fmla="*/ 419 w 610"/>
                <a:gd name="T73" fmla="*/ 34 h 68"/>
                <a:gd name="T74" fmla="*/ 453 w 610"/>
                <a:gd name="T75" fmla="*/ 34 h 68"/>
                <a:gd name="T76" fmla="*/ 489 w 610"/>
                <a:gd name="T77" fmla="*/ 32 h 68"/>
                <a:gd name="T78" fmla="*/ 522 w 610"/>
                <a:gd name="T79" fmla="*/ 30 h 68"/>
                <a:gd name="T80" fmla="*/ 556 w 610"/>
                <a:gd name="T81" fmla="*/ 26 h 68"/>
                <a:gd name="T82" fmla="*/ 561 w 610"/>
                <a:gd name="T83" fmla="*/ 0 h 68"/>
                <a:gd name="T84" fmla="*/ 574 w 610"/>
                <a:gd name="T85" fmla="*/ 6 h 68"/>
                <a:gd name="T86" fmla="*/ 587 w 610"/>
                <a:gd name="T87" fmla="*/ 10 h 68"/>
                <a:gd name="T88" fmla="*/ 600 w 610"/>
                <a:gd name="T89" fmla="*/ 17 h 68"/>
                <a:gd name="T90" fmla="*/ 605 w 610"/>
                <a:gd name="T91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10" h="68">
                  <a:moveTo>
                    <a:pt x="605" y="26"/>
                  </a:moveTo>
                  <a:lnTo>
                    <a:pt x="610" y="45"/>
                  </a:lnTo>
                  <a:lnTo>
                    <a:pt x="605" y="57"/>
                  </a:lnTo>
                  <a:lnTo>
                    <a:pt x="595" y="64"/>
                  </a:lnTo>
                  <a:lnTo>
                    <a:pt x="577" y="66"/>
                  </a:lnTo>
                  <a:lnTo>
                    <a:pt x="556" y="68"/>
                  </a:lnTo>
                  <a:lnTo>
                    <a:pt x="535" y="68"/>
                  </a:lnTo>
                  <a:lnTo>
                    <a:pt x="515" y="66"/>
                  </a:lnTo>
                  <a:lnTo>
                    <a:pt x="497" y="68"/>
                  </a:lnTo>
                  <a:lnTo>
                    <a:pt x="468" y="62"/>
                  </a:lnTo>
                  <a:lnTo>
                    <a:pt x="437" y="58"/>
                  </a:lnTo>
                  <a:lnTo>
                    <a:pt x="409" y="53"/>
                  </a:lnTo>
                  <a:lnTo>
                    <a:pt x="378" y="49"/>
                  </a:lnTo>
                  <a:lnTo>
                    <a:pt x="346" y="43"/>
                  </a:lnTo>
                  <a:lnTo>
                    <a:pt x="318" y="40"/>
                  </a:lnTo>
                  <a:lnTo>
                    <a:pt x="287" y="36"/>
                  </a:lnTo>
                  <a:lnTo>
                    <a:pt x="256" y="32"/>
                  </a:lnTo>
                  <a:lnTo>
                    <a:pt x="225" y="28"/>
                  </a:lnTo>
                  <a:lnTo>
                    <a:pt x="191" y="26"/>
                  </a:lnTo>
                  <a:lnTo>
                    <a:pt x="160" y="25"/>
                  </a:lnTo>
                  <a:lnTo>
                    <a:pt x="129" y="25"/>
                  </a:lnTo>
                  <a:lnTo>
                    <a:pt x="95" y="25"/>
                  </a:lnTo>
                  <a:lnTo>
                    <a:pt x="64" y="25"/>
                  </a:lnTo>
                  <a:lnTo>
                    <a:pt x="33" y="26"/>
                  </a:lnTo>
                  <a:lnTo>
                    <a:pt x="0" y="30"/>
                  </a:lnTo>
                  <a:lnTo>
                    <a:pt x="36" y="26"/>
                  </a:lnTo>
                  <a:lnTo>
                    <a:pt x="70" y="26"/>
                  </a:lnTo>
                  <a:lnTo>
                    <a:pt x="106" y="25"/>
                  </a:lnTo>
                  <a:lnTo>
                    <a:pt x="139" y="25"/>
                  </a:lnTo>
                  <a:lnTo>
                    <a:pt x="176" y="26"/>
                  </a:lnTo>
                  <a:lnTo>
                    <a:pt x="209" y="26"/>
                  </a:lnTo>
                  <a:lnTo>
                    <a:pt x="246" y="28"/>
                  </a:lnTo>
                  <a:lnTo>
                    <a:pt x="279" y="30"/>
                  </a:lnTo>
                  <a:lnTo>
                    <a:pt x="315" y="32"/>
                  </a:lnTo>
                  <a:lnTo>
                    <a:pt x="349" y="32"/>
                  </a:lnTo>
                  <a:lnTo>
                    <a:pt x="385" y="34"/>
                  </a:lnTo>
                  <a:lnTo>
                    <a:pt x="419" y="34"/>
                  </a:lnTo>
                  <a:lnTo>
                    <a:pt x="453" y="34"/>
                  </a:lnTo>
                  <a:lnTo>
                    <a:pt x="489" y="32"/>
                  </a:lnTo>
                  <a:lnTo>
                    <a:pt x="522" y="30"/>
                  </a:lnTo>
                  <a:lnTo>
                    <a:pt x="556" y="26"/>
                  </a:lnTo>
                  <a:lnTo>
                    <a:pt x="561" y="0"/>
                  </a:lnTo>
                  <a:lnTo>
                    <a:pt x="574" y="6"/>
                  </a:lnTo>
                  <a:lnTo>
                    <a:pt x="587" y="10"/>
                  </a:lnTo>
                  <a:lnTo>
                    <a:pt x="600" y="17"/>
                  </a:lnTo>
                  <a:lnTo>
                    <a:pt x="60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1" name="Freeform 140"/>
            <p:cNvSpPr>
              <a:spLocks/>
            </p:cNvSpPr>
            <p:nvPr/>
          </p:nvSpPr>
          <p:spPr bwMode="auto">
            <a:xfrm>
              <a:off x="1404938" y="4745038"/>
              <a:ext cx="1166812" cy="179387"/>
            </a:xfrm>
            <a:custGeom>
              <a:avLst/>
              <a:gdLst>
                <a:gd name="T0" fmla="*/ 735 w 735"/>
                <a:gd name="T1" fmla="*/ 21 h 113"/>
                <a:gd name="T2" fmla="*/ 730 w 735"/>
                <a:gd name="T3" fmla="*/ 30 h 113"/>
                <a:gd name="T4" fmla="*/ 725 w 735"/>
                <a:gd name="T5" fmla="*/ 41 h 113"/>
                <a:gd name="T6" fmla="*/ 717 w 735"/>
                <a:gd name="T7" fmla="*/ 51 h 113"/>
                <a:gd name="T8" fmla="*/ 706 w 735"/>
                <a:gd name="T9" fmla="*/ 60 h 113"/>
                <a:gd name="T10" fmla="*/ 696 w 735"/>
                <a:gd name="T11" fmla="*/ 70 h 113"/>
                <a:gd name="T12" fmla="*/ 683 w 735"/>
                <a:gd name="T13" fmla="*/ 77 h 113"/>
                <a:gd name="T14" fmla="*/ 670 w 735"/>
                <a:gd name="T15" fmla="*/ 85 h 113"/>
                <a:gd name="T16" fmla="*/ 655 w 735"/>
                <a:gd name="T17" fmla="*/ 88 h 113"/>
                <a:gd name="T18" fmla="*/ 613 w 735"/>
                <a:gd name="T19" fmla="*/ 100 h 113"/>
                <a:gd name="T20" fmla="*/ 575 w 735"/>
                <a:gd name="T21" fmla="*/ 102 h 113"/>
                <a:gd name="T22" fmla="*/ 536 w 735"/>
                <a:gd name="T23" fmla="*/ 96 h 113"/>
                <a:gd name="T24" fmla="*/ 499 w 735"/>
                <a:gd name="T25" fmla="*/ 87 h 113"/>
                <a:gd name="T26" fmla="*/ 463 w 735"/>
                <a:gd name="T27" fmla="*/ 75 h 113"/>
                <a:gd name="T28" fmla="*/ 424 w 735"/>
                <a:gd name="T29" fmla="*/ 68 h 113"/>
                <a:gd name="T30" fmla="*/ 386 w 735"/>
                <a:gd name="T31" fmla="*/ 66 h 113"/>
                <a:gd name="T32" fmla="*/ 342 w 735"/>
                <a:gd name="T33" fmla="*/ 71 h 113"/>
                <a:gd name="T34" fmla="*/ 305 w 735"/>
                <a:gd name="T35" fmla="*/ 85 h 113"/>
                <a:gd name="T36" fmla="*/ 264 w 735"/>
                <a:gd name="T37" fmla="*/ 96 h 113"/>
                <a:gd name="T38" fmla="*/ 223 w 735"/>
                <a:gd name="T39" fmla="*/ 105 h 113"/>
                <a:gd name="T40" fmla="*/ 179 w 735"/>
                <a:gd name="T41" fmla="*/ 109 h 113"/>
                <a:gd name="T42" fmla="*/ 135 w 735"/>
                <a:gd name="T43" fmla="*/ 113 h 113"/>
                <a:gd name="T44" fmla="*/ 91 w 735"/>
                <a:gd name="T45" fmla="*/ 113 h 113"/>
                <a:gd name="T46" fmla="*/ 44 w 735"/>
                <a:gd name="T47" fmla="*/ 111 h 113"/>
                <a:gd name="T48" fmla="*/ 0 w 735"/>
                <a:gd name="T49" fmla="*/ 107 h 113"/>
                <a:gd name="T50" fmla="*/ 47 w 735"/>
                <a:gd name="T51" fmla="*/ 102 h 113"/>
                <a:gd name="T52" fmla="*/ 93 w 735"/>
                <a:gd name="T53" fmla="*/ 90 h 113"/>
                <a:gd name="T54" fmla="*/ 135 w 735"/>
                <a:gd name="T55" fmla="*/ 77 h 113"/>
                <a:gd name="T56" fmla="*/ 176 w 735"/>
                <a:gd name="T57" fmla="*/ 62 h 113"/>
                <a:gd name="T58" fmla="*/ 217 w 735"/>
                <a:gd name="T59" fmla="*/ 45 h 113"/>
                <a:gd name="T60" fmla="*/ 259 w 735"/>
                <a:gd name="T61" fmla="*/ 28 h 113"/>
                <a:gd name="T62" fmla="*/ 300 w 735"/>
                <a:gd name="T63" fmla="*/ 13 h 113"/>
                <a:gd name="T64" fmla="*/ 342 w 735"/>
                <a:gd name="T65" fmla="*/ 0 h 113"/>
                <a:gd name="T66" fmla="*/ 391 w 735"/>
                <a:gd name="T67" fmla="*/ 6 h 113"/>
                <a:gd name="T68" fmla="*/ 440 w 735"/>
                <a:gd name="T69" fmla="*/ 13 h 113"/>
                <a:gd name="T70" fmla="*/ 489 w 735"/>
                <a:gd name="T71" fmla="*/ 23 h 113"/>
                <a:gd name="T72" fmla="*/ 538 w 735"/>
                <a:gd name="T73" fmla="*/ 32 h 113"/>
                <a:gd name="T74" fmla="*/ 587 w 735"/>
                <a:gd name="T75" fmla="*/ 40 h 113"/>
                <a:gd name="T76" fmla="*/ 637 w 735"/>
                <a:gd name="T77" fmla="*/ 41 h 113"/>
                <a:gd name="T78" fmla="*/ 686 w 735"/>
                <a:gd name="T79" fmla="*/ 36 h 113"/>
                <a:gd name="T80" fmla="*/ 735 w 735"/>
                <a:gd name="T81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113">
                  <a:moveTo>
                    <a:pt x="735" y="21"/>
                  </a:moveTo>
                  <a:lnTo>
                    <a:pt x="730" y="30"/>
                  </a:lnTo>
                  <a:lnTo>
                    <a:pt x="725" y="41"/>
                  </a:lnTo>
                  <a:lnTo>
                    <a:pt x="717" y="51"/>
                  </a:lnTo>
                  <a:lnTo>
                    <a:pt x="706" y="60"/>
                  </a:lnTo>
                  <a:lnTo>
                    <a:pt x="696" y="70"/>
                  </a:lnTo>
                  <a:lnTo>
                    <a:pt x="683" y="77"/>
                  </a:lnTo>
                  <a:lnTo>
                    <a:pt x="670" y="85"/>
                  </a:lnTo>
                  <a:lnTo>
                    <a:pt x="655" y="88"/>
                  </a:lnTo>
                  <a:lnTo>
                    <a:pt x="613" y="100"/>
                  </a:lnTo>
                  <a:lnTo>
                    <a:pt x="575" y="102"/>
                  </a:lnTo>
                  <a:lnTo>
                    <a:pt x="536" y="96"/>
                  </a:lnTo>
                  <a:lnTo>
                    <a:pt x="499" y="87"/>
                  </a:lnTo>
                  <a:lnTo>
                    <a:pt x="463" y="75"/>
                  </a:lnTo>
                  <a:lnTo>
                    <a:pt x="424" y="68"/>
                  </a:lnTo>
                  <a:lnTo>
                    <a:pt x="386" y="66"/>
                  </a:lnTo>
                  <a:lnTo>
                    <a:pt x="342" y="71"/>
                  </a:lnTo>
                  <a:lnTo>
                    <a:pt x="305" y="85"/>
                  </a:lnTo>
                  <a:lnTo>
                    <a:pt x="264" y="96"/>
                  </a:lnTo>
                  <a:lnTo>
                    <a:pt x="223" y="105"/>
                  </a:lnTo>
                  <a:lnTo>
                    <a:pt x="179" y="109"/>
                  </a:lnTo>
                  <a:lnTo>
                    <a:pt x="135" y="113"/>
                  </a:lnTo>
                  <a:lnTo>
                    <a:pt x="91" y="113"/>
                  </a:lnTo>
                  <a:lnTo>
                    <a:pt x="44" y="111"/>
                  </a:lnTo>
                  <a:lnTo>
                    <a:pt x="0" y="107"/>
                  </a:lnTo>
                  <a:lnTo>
                    <a:pt x="47" y="102"/>
                  </a:lnTo>
                  <a:lnTo>
                    <a:pt x="93" y="90"/>
                  </a:lnTo>
                  <a:lnTo>
                    <a:pt x="135" y="77"/>
                  </a:lnTo>
                  <a:lnTo>
                    <a:pt x="176" y="62"/>
                  </a:lnTo>
                  <a:lnTo>
                    <a:pt x="217" y="45"/>
                  </a:lnTo>
                  <a:lnTo>
                    <a:pt x="259" y="28"/>
                  </a:lnTo>
                  <a:lnTo>
                    <a:pt x="300" y="13"/>
                  </a:lnTo>
                  <a:lnTo>
                    <a:pt x="342" y="0"/>
                  </a:lnTo>
                  <a:lnTo>
                    <a:pt x="391" y="6"/>
                  </a:lnTo>
                  <a:lnTo>
                    <a:pt x="440" y="13"/>
                  </a:lnTo>
                  <a:lnTo>
                    <a:pt x="489" y="23"/>
                  </a:lnTo>
                  <a:lnTo>
                    <a:pt x="538" y="32"/>
                  </a:lnTo>
                  <a:lnTo>
                    <a:pt x="587" y="40"/>
                  </a:lnTo>
                  <a:lnTo>
                    <a:pt x="637" y="41"/>
                  </a:lnTo>
                  <a:lnTo>
                    <a:pt x="686" y="36"/>
                  </a:lnTo>
                  <a:lnTo>
                    <a:pt x="73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2" name="Freeform 141"/>
            <p:cNvSpPr>
              <a:spLocks/>
            </p:cNvSpPr>
            <p:nvPr/>
          </p:nvSpPr>
          <p:spPr bwMode="auto">
            <a:xfrm>
              <a:off x="2714625" y="4760913"/>
              <a:ext cx="419100" cy="147637"/>
            </a:xfrm>
            <a:custGeom>
              <a:avLst/>
              <a:gdLst>
                <a:gd name="T0" fmla="*/ 259 w 264"/>
                <a:gd name="T1" fmla="*/ 0 h 93"/>
                <a:gd name="T2" fmla="*/ 262 w 264"/>
                <a:gd name="T3" fmla="*/ 15 h 93"/>
                <a:gd name="T4" fmla="*/ 264 w 264"/>
                <a:gd name="T5" fmla="*/ 28 h 93"/>
                <a:gd name="T6" fmla="*/ 264 w 264"/>
                <a:gd name="T7" fmla="*/ 43 h 93"/>
                <a:gd name="T8" fmla="*/ 259 w 264"/>
                <a:gd name="T9" fmla="*/ 58 h 93"/>
                <a:gd name="T10" fmla="*/ 249 w 264"/>
                <a:gd name="T11" fmla="*/ 63 h 93"/>
                <a:gd name="T12" fmla="*/ 236 w 264"/>
                <a:gd name="T13" fmla="*/ 69 h 93"/>
                <a:gd name="T14" fmla="*/ 226 w 264"/>
                <a:gd name="T15" fmla="*/ 75 h 93"/>
                <a:gd name="T16" fmla="*/ 213 w 264"/>
                <a:gd name="T17" fmla="*/ 80 h 93"/>
                <a:gd name="T18" fmla="*/ 200 w 264"/>
                <a:gd name="T19" fmla="*/ 86 h 93"/>
                <a:gd name="T20" fmla="*/ 187 w 264"/>
                <a:gd name="T21" fmla="*/ 90 h 93"/>
                <a:gd name="T22" fmla="*/ 174 w 264"/>
                <a:gd name="T23" fmla="*/ 93 h 93"/>
                <a:gd name="T24" fmla="*/ 158 w 264"/>
                <a:gd name="T25" fmla="*/ 93 h 93"/>
                <a:gd name="T26" fmla="*/ 138 w 264"/>
                <a:gd name="T27" fmla="*/ 92 h 93"/>
                <a:gd name="T28" fmla="*/ 117 w 264"/>
                <a:gd name="T29" fmla="*/ 88 h 93"/>
                <a:gd name="T30" fmla="*/ 99 w 264"/>
                <a:gd name="T31" fmla="*/ 84 h 93"/>
                <a:gd name="T32" fmla="*/ 78 w 264"/>
                <a:gd name="T33" fmla="*/ 80 h 93"/>
                <a:gd name="T34" fmla="*/ 60 w 264"/>
                <a:gd name="T35" fmla="*/ 75 h 93"/>
                <a:gd name="T36" fmla="*/ 39 w 264"/>
                <a:gd name="T37" fmla="*/ 69 h 93"/>
                <a:gd name="T38" fmla="*/ 21 w 264"/>
                <a:gd name="T39" fmla="*/ 63 h 93"/>
                <a:gd name="T40" fmla="*/ 0 w 264"/>
                <a:gd name="T41" fmla="*/ 58 h 93"/>
                <a:gd name="T42" fmla="*/ 13 w 264"/>
                <a:gd name="T43" fmla="*/ 52 h 93"/>
                <a:gd name="T44" fmla="*/ 32 w 264"/>
                <a:gd name="T45" fmla="*/ 48 h 93"/>
                <a:gd name="T46" fmla="*/ 50 w 264"/>
                <a:gd name="T47" fmla="*/ 46 h 93"/>
                <a:gd name="T48" fmla="*/ 70 w 264"/>
                <a:gd name="T49" fmla="*/ 46 h 93"/>
                <a:gd name="T50" fmla="*/ 88 w 264"/>
                <a:gd name="T51" fmla="*/ 46 h 93"/>
                <a:gd name="T52" fmla="*/ 109 w 264"/>
                <a:gd name="T53" fmla="*/ 46 h 93"/>
                <a:gd name="T54" fmla="*/ 127 w 264"/>
                <a:gd name="T55" fmla="*/ 46 h 93"/>
                <a:gd name="T56" fmla="*/ 145 w 264"/>
                <a:gd name="T57" fmla="*/ 43 h 93"/>
                <a:gd name="T58" fmla="*/ 161 w 264"/>
                <a:gd name="T59" fmla="*/ 37 h 93"/>
                <a:gd name="T60" fmla="*/ 174 w 264"/>
                <a:gd name="T61" fmla="*/ 31 h 93"/>
                <a:gd name="T62" fmla="*/ 187 w 264"/>
                <a:gd name="T63" fmla="*/ 22 h 93"/>
                <a:gd name="T64" fmla="*/ 200 w 264"/>
                <a:gd name="T65" fmla="*/ 15 h 93"/>
                <a:gd name="T66" fmla="*/ 213 w 264"/>
                <a:gd name="T67" fmla="*/ 7 h 93"/>
                <a:gd name="T68" fmla="*/ 226 w 264"/>
                <a:gd name="T69" fmla="*/ 1 h 93"/>
                <a:gd name="T70" fmla="*/ 241 w 264"/>
                <a:gd name="T71" fmla="*/ 0 h 93"/>
                <a:gd name="T72" fmla="*/ 259 w 264"/>
                <a:gd name="T7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93">
                  <a:moveTo>
                    <a:pt x="259" y="0"/>
                  </a:moveTo>
                  <a:lnTo>
                    <a:pt x="262" y="15"/>
                  </a:lnTo>
                  <a:lnTo>
                    <a:pt x="264" y="28"/>
                  </a:lnTo>
                  <a:lnTo>
                    <a:pt x="264" y="43"/>
                  </a:lnTo>
                  <a:lnTo>
                    <a:pt x="259" y="58"/>
                  </a:lnTo>
                  <a:lnTo>
                    <a:pt x="249" y="63"/>
                  </a:lnTo>
                  <a:lnTo>
                    <a:pt x="236" y="69"/>
                  </a:lnTo>
                  <a:lnTo>
                    <a:pt x="226" y="75"/>
                  </a:lnTo>
                  <a:lnTo>
                    <a:pt x="213" y="80"/>
                  </a:lnTo>
                  <a:lnTo>
                    <a:pt x="200" y="86"/>
                  </a:lnTo>
                  <a:lnTo>
                    <a:pt x="187" y="90"/>
                  </a:lnTo>
                  <a:lnTo>
                    <a:pt x="174" y="93"/>
                  </a:lnTo>
                  <a:lnTo>
                    <a:pt x="158" y="93"/>
                  </a:lnTo>
                  <a:lnTo>
                    <a:pt x="138" y="92"/>
                  </a:lnTo>
                  <a:lnTo>
                    <a:pt x="117" y="88"/>
                  </a:lnTo>
                  <a:lnTo>
                    <a:pt x="99" y="84"/>
                  </a:lnTo>
                  <a:lnTo>
                    <a:pt x="78" y="80"/>
                  </a:lnTo>
                  <a:lnTo>
                    <a:pt x="60" y="75"/>
                  </a:lnTo>
                  <a:lnTo>
                    <a:pt x="39" y="69"/>
                  </a:lnTo>
                  <a:lnTo>
                    <a:pt x="21" y="63"/>
                  </a:lnTo>
                  <a:lnTo>
                    <a:pt x="0" y="58"/>
                  </a:lnTo>
                  <a:lnTo>
                    <a:pt x="13" y="52"/>
                  </a:lnTo>
                  <a:lnTo>
                    <a:pt x="32" y="48"/>
                  </a:lnTo>
                  <a:lnTo>
                    <a:pt x="50" y="46"/>
                  </a:lnTo>
                  <a:lnTo>
                    <a:pt x="70" y="46"/>
                  </a:lnTo>
                  <a:lnTo>
                    <a:pt x="88" y="46"/>
                  </a:lnTo>
                  <a:lnTo>
                    <a:pt x="109" y="46"/>
                  </a:lnTo>
                  <a:lnTo>
                    <a:pt x="127" y="46"/>
                  </a:lnTo>
                  <a:lnTo>
                    <a:pt x="145" y="43"/>
                  </a:lnTo>
                  <a:lnTo>
                    <a:pt x="161" y="37"/>
                  </a:lnTo>
                  <a:lnTo>
                    <a:pt x="174" y="31"/>
                  </a:lnTo>
                  <a:lnTo>
                    <a:pt x="187" y="22"/>
                  </a:lnTo>
                  <a:lnTo>
                    <a:pt x="200" y="15"/>
                  </a:lnTo>
                  <a:lnTo>
                    <a:pt x="213" y="7"/>
                  </a:lnTo>
                  <a:lnTo>
                    <a:pt x="226" y="1"/>
                  </a:lnTo>
                  <a:lnTo>
                    <a:pt x="241" y="0"/>
                  </a:lnTo>
                  <a:lnTo>
                    <a:pt x="2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5" name="Freeform 142"/>
            <p:cNvSpPr>
              <a:spLocks/>
            </p:cNvSpPr>
            <p:nvPr/>
          </p:nvSpPr>
          <p:spPr bwMode="auto">
            <a:xfrm>
              <a:off x="7164388" y="4852988"/>
              <a:ext cx="1074737" cy="122237"/>
            </a:xfrm>
            <a:custGeom>
              <a:avLst/>
              <a:gdLst>
                <a:gd name="T0" fmla="*/ 677 w 677"/>
                <a:gd name="T1" fmla="*/ 62 h 77"/>
                <a:gd name="T2" fmla="*/ 633 w 677"/>
                <a:gd name="T3" fmla="*/ 73 h 77"/>
                <a:gd name="T4" fmla="*/ 592 w 677"/>
                <a:gd name="T5" fmla="*/ 73 h 77"/>
                <a:gd name="T6" fmla="*/ 553 w 677"/>
                <a:gd name="T7" fmla="*/ 65 h 77"/>
                <a:gd name="T8" fmla="*/ 512 w 677"/>
                <a:gd name="T9" fmla="*/ 56 h 77"/>
                <a:gd name="T10" fmla="*/ 473 w 677"/>
                <a:gd name="T11" fmla="*/ 47 h 77"/>
                <a:gd name="T12" fmla="*/ 434 w 677"/>
                <a:gd name="T13" fmla="*/ 45 h 77"/>
                <a:gd name="T14" fmla="*/ 395 w 677"/>
                <a:gd name="T15" fmla="*/ 50 h 77"/>
                <a:gd name="T16" fmla="*/ 357 w 677"/>
                <a:gd name="T17" fmla="*/ 71 h 77"/>
                <a:gd name="T18" fmla="*/ 310 w 677"/>
                <a:gd name="T19" fmla="*/ 77 h 77"/>
                <a:gd name="T20" fmla="*/ 266 w 677"/>
                <a:gd name="T21" fmla="*/ 77 h 77"/>
                <a:gd name="T22" fmla="*/ 219 w 677"/>
                <a:gd name="T23" fmla="*/ 77 h 77"/>
                <a:gd name="T24" fmla="*/ 176 w 677"/>
                <a:gd name="T25" fmla="*/ 73 h 77"/>
                <a:gd name="T26" fmla="*/ 132 w 677"/>
                <a:gd name="T27" fmla="*/ 67 h 77"/>
                <a:gd name="T28" fmla="*/ 88 w 677"/>
                <a:gd name="T29" fmla="*/ 64 h 77"/>
                <a:gd name="T30" fmla="*/ 44 w 677"/>
                <a:gd name="T31" fmla="*/ 60 h 77"/>
                <a:gd name="T32" fmla="*/ 0 w 677"/>
                <a:gd name="T33" fmla="*/ 56 h 77"/>
                <a:gd name="T34" fmla="*/ 0 w 677"/>
                <a:gd name="T35" fmla="*/ 50 h 77"/>
                <a:gd name="T36" fmla="*/ 28 w 677"/>
                <a:gd name="T37" fmla="*/ 52 h 77"/>
                <a:gd name="T38" fmla="*/ 54 w 677"/>
                <a:gd name="T39" fmla="*/ 52 h 77"/>
                <a:gd name="T40" fmla="*/ 82 w 677"/>
                <a:gd name="T41" fmla="*/ 52 h 77"/>
                <a:gd name="T42" fmla="*/ 111 w 677"/>
                <a:gd name="T43" fmla="*/ 52 h 77"/>
                <a:gd name="T44" fmla="*/ 137 w 677"/>
                <a:gd name="T45" fmla="*/ 52 h 77"/>
                <a:gd name="T46" fmla="*/ 165 w 677"/>
                <a:gd name="T47" fmla="*/ 50 h 77"/>
                <a:gd name="T48" fmla="*/ 194 w 677"/>
                <a:gd name="T49" fmla="*/ 49 h 77"/>
                <a:gd name="T50" fmla="*/ 222 w 677"/>
                <a:gd name="T51" fmla="*/ 45 h 77"/>
                <a:gd name="T52" fmla="*/ 248 w 677"/>
                <a:gd name="T53" fmla="*/ 43 h 77"/>
                <a:gd name="T54" fmla="*/ 274 w 677"/>
                <a:gd name="T55" fmla="*/ 39 h 77"/>
                <a:gd name="T56" fmla="*/ 302 w 677"/>
                <a:gd name="T57" fmla="*/ 34 h 77"/>
                <a:gd name="T58" fmla="*/ 328 w 677"/>
                <a:gd name="T59" fmla="*/ 28 h 77"/>
                <a:gd name="T60" fmla="*/ 354 w 677"/>
                <a:gd name="T61" fmla="*/ 22 h 77"/>
                <a:gd name="T62" fmla="*/ 377 w 677"/>
                <a:gd name="T63" fmla="*/ 17 h 77"/>
                <a:gd name="T64" fmla="*/ 403 w 677"/>
                <a:gd name="T65" fmla="*/ 7 h 77"/>
                <a:gd name="T66" fmla="*/ 426 w 677"/>
                <a:gd name="T67" fmla="*/ 0 h 77"/>
                <a:gd name="T68" fmla="*/ 463 w 677"/>
                <a:gd name="T69" fmla="*/ 0 h 77"/>
                <a:gd name="T70" fmla="*/ 494 w 677"/>
                <a:gd name="T71" fmla="*/ 5 h 77"/>
                <a:gd name="T72" fmla="*/ 525 w 677"/>
                <a:gd name="T73" fmla="*/ 15 h 77"/>
                <a:gd name="T74" fmla="*/ 553 w 677"/>
                <a:gd name="T75" fmla="*/ 28 h 77"/>
                <a:gd name="T76" fmla="*/ 582 w 677"/>
                <a:gd name="T77" fmla="*/ 41 h 77"/>
                <a:gd name="T78" fmla="*/ 610 w 677"/>
                <a:gd name="T79" fmla="*/ 52 h 77"/>
                <a:gd name="T80" fmla="*/ 644 w 677"/>
                <a:gd name="T81" fmla="*/ 60 h 77"/>
                <a:gd name="T82" fmla="*/ 677 w 677"/>
                <a:gd name="T83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77">
                  <a:moveTo>
                    <a:pt x="677" y="62"/>
                  </a:moveTo>
                  <a:lnTo>
                    <a:pt x="633" y="73"/>
                  </a:lnTo>
                  <a:lnTo>
                    <a:pt x="592" y="73"/>
                  </a:lnTo>
                  <a:lnTo>
                    <a:pt x="553" y="65"/>
                  </a:lnTo>
                  <a:lnTo>
                    <a:pt x="512" y="56"/>
                  </a:lnTo>
                  <a:lnTo>
                    <a:pt x="473" y="47"/>
                  </a:lnTo>
                  <a:lnTo>
                    <a:pt x="434" y="45"/>
                  </a:lnTo>
                  <a:lnTo>
                    <a:pt x="395" y="50"/>
                  </a:lnTo>
                  <a:lnTo>
                    <a:pt x="357" y="71"/>
                  </a:lnTo>
                  <a:lnTo>
                    <a:pt x="310" y="77"/>
                  </a:lnTo>
                  <a:lnTo>
                    <a:pt x="266" y="77"/>
                  </a:lnTo>
                  <a:lnTo>
                    <a:pt x="219" y="77"/>
                  </a:lnTo>
                  <a:lnTo>
                    <a:pt x="176" y="73"/>
                  </a:lnTo>
                  <a:lnTo>
                    <a:pt x="132" y="67"/>
                  </a:lnTo>
                  <a:lnTo>
                    <a:pt x="88" y="64"/>
                  </a:lnTo>
                  <a:lnTo>
                    <a:pt x="44" y="60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28" y="52"/>
                  </a:lnTo>
                  <a:lnTo>
                    <a:pt x="54" y="52"/>
                  </a:lnTo>
                  <a:lnTo>
                    <a:pt x="82" y="52"/>
                  </a:lnTo>
                  <a:lnTo>
                    <a:pt x="111" y="52"/>
                  </a:lnTo>
                  <a:lnTo>
                    <a:pt x="137" y="52"/>
                  </a:lnTo>
                  <a:lnTo>
                    <a:pt x="165" y="50"/>
                  </a:lnTo>
                  <a:lnTo>
                    <a:pt x="194" y="49"/>
                  </a:lnTo>
                  <a:lnTo>
                    <a:pt x="222" y="45"/>
                  </a:lnTo>
                  <a:lnTo>
                    <a:pt x="248" y="43"/>
                  </a:lnTo>
                  <a:lnTo>
                    <a:pt x="274" y="39"/>
                  </a:lnTo>
                  <a:lnTo>
                    <a:pt x="302" y="34"/>
                  </a:lnTo>
                  <a:lnTo>
                    <a:pt x="328" y="28"/>
                  </a:lnTo>
                  <a:lnTo>
                    <a:pt x="354" y="22"/>
                  </a:lnTo>
                  <a:lnTo>
                    <a:pt x="377" y="17"/>
                  </a:lnTo>
                  <a:lnTo>
                    <a:pt x="403" y="7"/>
                  </a:lnTo>
                  <a:lnTo>
                    <a:pt x="426" y="0"/>
                  </a:lnTo>
                  <a:lnTo>
                    <a:pt x="463" y="0"/>
                  </a:lnTo>
                  <a:lnTo>
                    <a:pt x="494" y="5"/>
                  </a:lnTo>
                  <a:lnTo>
                    <a:pt x="525" y="15"/>
                  </a:lnTo>
                  <a:lnTo>
                    <a:pt x="553" y="28"/>
                  </a:lnTo>
                  <a:lnTo>
                    <a:pt x="582" y="41"/>
                  </a:lnTo>
                  <a:lnTo>
                    <a:pt x="610" y="52"/>
                  </a:lnTo>
                  <a:lnTo>
                    <a:pt x="644" y="60"/>
                  </a:lnTo>
                  <a:lnTo>
                    <a:pt x="677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6" name="Freeform 143"/>
            <p:cNvSpPr>
              <a:spLocks/>
            </p:cNvSpPr>
            <p:nvPr/>
          </p:nvSpPr>
          <p:spPr bwMode="auto">
            <a:xfrm>
              <a:off x="5919788" y="5030788"/>
              <a:ext cx="1573212" cy="122237"/>
            </a:xfrm>
            <a:custGeom>
              <a:avLst/>
              <a:gdLst>
                <a:gd name="T0" fmla="*/ 755 w 991"/>
                <a:gd name="T1" fmla="*/ 30 h 77"/>
                <a:gd name="T2" fmla="*/ 784 w 991"/>
                <a:gd name="T3" fmla="*/ 38 h 77"/>
                <a:gd name="T4" fmla="*/ 812 w 991"/>
                <a:gd name="T5" fmla="*/ 44 h 77"/>
                <a:gd name="T6" fmla="*/ 840 w 991"/>
                <a:gd name="T7" fmla="*/ 49 h 77"/>
                <a:gd name="T8" fmla="*/ 869 w 991"/>
                <a:gd name="T9" fmla="*/ 51 h 77"/>
                <a:gd name="T10" fmla="*/ 900 w 991"/>
                <a:gd name="T11" fmla="*/ 55 h 77"/>
                <a:gd name="T12" fmla="*/ 928 w 991"/>
                <a:gd name="T13" fmla="*/ 55 h 77"/>
                <a:gd name="T14" fmla="*/ 960 w 991"/>
                <a:gd name="T15" fmla="*/ 57 h 77"/>
                <a:gd name="T16" fmla="*/ 991 w 991"/>
                <a:gd name="T17" fmla="*/ 57 h 77"/>
                <a:gd name="T18" fmla="*/ 926 w 991"/>
                <a:gd name="T19" fmla="*/ 68 h 77"/>
                <a:gd name="T20" fmla="*/ 864 w 991"/>
                <a:gd name="T21" fmla="*/ 76 h 77"/>
                <a:gd name="T22" fmla="*/ 802 w 991"/>
                <a:gd name="T23" fmla="*/ 77 h 77"/>
                <a:gd name="T24" fmla="*/ 740 w 991"/>
                <a:gd name="T25" fmla="*/ 77 h 77"/>
                <a:gd name="T26" fmla="*/ 677 w 991"/>
                <a:gd name="T27" fmla="*/ 76 h 77"/>
                <a:gd name="T28" fmla="*/ 618 w 991"/>
                <a:gd name="T29" fmla="*/ 70 h 77"/>
                <a:gd name="T30" fmla="*/ 556 w 991"/>
                <a:gd name="T31" fmla="*/ 62 h 77"/>
                <a:gd name="T32" fmla="*/ 496 w 991"/>
                <a:gd name="T33" fmla="*/ 55 h 77"/>
                <a:gd name="T34" fmla="*/ 437 w 991"/>
                <a:gd name="T35" fmla="*/ 47 h 77"/>
                <a:gd name="T36" fmla="*/ 377 w 991"/>
                <a:gd name="T37" fmla="*/ 38 h 77"/>
                <a:gd name="T38" fmla="*/ 315 w 991"/>
                <a:gd name="T39" fmla="*/ 30 h 77"/>
                <a:gd name="T40" fmla="*/ 253 w 991"/>
                <a:gd name="T41" fmla="*/ 23 h 77"/>
                <a:gd name="T42" fmla="*/ 191 w 991"/>
                <a:gd name="T43" fmla="*/ 17 h 77"/>
                <a:gd name="T44" fmla="*/ 129 w 991"/>
                <a:gd name="T45" fmla="*/ 14 h 77"/>
                <a:gd name="T46" fmla="*/ 64 w 991"/>
                <a:gd name="T47" fmla="*/ 14 h 77"/>
                <a:gd name="T48" fmla="*/ 0 w 991"/>
                <a:gd name="T49" fmla="*/ 15 h 77"/>
                <a:gd name="T50" fmla="*/ 36 w 991"/>
                <a:gd name="T51" fmla="*/ 8 h 77"/>
                <a:gd name="T52" fmla="*/ 75 w 991"/>
                <a:gd name="T53" fmla="*/ 2 h 77"/>
                <a:gd name="T54" fmla="*/ 113 w 991"/>
                <a:gd name="T55" fmla="*/ 0 h 77"/>
                <a:gd name="T56" fmla="*/ 150 w 991"/>
                <a:gd name="T57" fmla="*/ 0 h 77"/>
                <a:gd name="T58" fmla="*/ 188 w 991"/>
                <a:gd name="T59" fmla="*/ 0 h 77"/>
                <a:gd name="T60" fmla="*/ 230 w 991"/>
                <a:gd name="T61" fmla="*/ 2 h 77"/>
                <a:gd name="T62" fmla="*/ 269 w 991"/>
                <a:gd name="T63" fmla="*/ 4 h 77"/>
                <a:gd name="T64" fmla="*/ 308 w 991"/>
                <a:gd name="T65" fmla="*/ 8 h 77"/>
                <a:gd name="T66" fmla="*/ 349 w 991"/>
                <a:gd name="T67" fmla="*/ 12 h 77"/>
                <a:gd name="T68" fmla="*/ 388 w 991"/>
                <a:gd name="T69" fmla="*/ 15 h 77"/>
                <a:gd name="T70" fmla="*/ 429 w 991"/>
                <a:gd name="T71" fmla="*/ 17 h 77"/>
                <a:gd name="T72" fmla="*/ 471 w 991"/>
                <a:gd name="T73" fmla="*/ 19 h 77"/>
                <a:gd name="T74" fmla="*/ 509 w 991"/>
                <a:gd name="T75" fmla="*/ 19 h 77"/>
                <a:gd name="T76" fmla="*/ 551 w 991"/>
                <a:gd name="T77" fmla="*/ 19 h 77"/>
                <a:gd name="T78" fmla="*/ 592 w 991"/>
                <a:gd name="T79" fmla="*/ 17 h 77"/>
                <a:gd name="T80" fmla="*/ 634 w 991"/>
                <a:gd name="T81" fmla="*/ 12 h 77"/>
                <a:gd name="T82" fmla="*/ 755 w 991"/>
                <a:gd name="T83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91" h="77">
                  <a:moveTo>
                    <a:pt x="755" y="30"/>
                  </a:moveTo>
                  <a:lnTo>
                    <a:pt x="784" y="38"/>
                  </a:lnTo>
                  <a:lnTo>
                    <a:pt x="812" y="44"/>
                  </a:lnTo>
                  <a:lnTo>
                    <a:pt x="840" y="49"/>
                  </a:lnTo>
                  <a:lnTo>
                    <a:pt x="869" y="51"/>
                  </a:lnTo>
                  <a:lnTo>
                    <a:pt x="900" y="55"/>
                  </a:lnTo>
                  <a:lnTo>
                    <a:pt x="928" y="55"/>
                  </a:lnTo>
                  <a:lnTo>
                    <a:pt x="960" y="57"/>
                  </a:lnTo>
                  <a:lnTo>
                    <a:pt x="991" y="57"/>
                  </a:lnTo>
                  <a:lnTo>
                    <a:pt x="926" y="68"/>
                  </a:lnTo>
                  <a:lnTo>
                    <a:pt x="864" y="76"/>
                  </a:lnTo>
                  <a:lnTo>
                    <a:pt x="802" y="77"/>
                  </a:lnTo>
                  <a:lnTo>
                    <a:pt x="740" y="77"/>
                  </a:lnTo>
                  <a:lnTo>
                    <a:pt x="677" y="76"/>
                  </a:lnTo>
                  <a:lnTo>
                    <a:pt x="618" y="70"/>
                  </a:lnTo>
                  <a:lnTo>
                    <a:pt x="556" y="62"/>
                  </a:lnTo>
                  <a:lnTo>
                    <a:pt x="496" y="55"/>
                  </a:lnTo>
                  <a:lnTo>
                    <a:pt x="437" y="47"/>
                  </a:lnTo>
                  <a:lnTo>
                    <a:pt x="377" y="38"/>
                  </a:lnTo>
                  <a:lnTo>
                    <a:pt x="315" y="30"/>
                  </a:lnTo>
                  <a:lnTo>
                    <a:pt x="253" y="23"/>
                  </a:lnTo>
                  <a:lnTo>
                    <a:pt x="191" y="17"/>
                  </a:lnTo>
                  <a:lnTo>
                    <a:pt x="129" y="14"/>
                  </a:lnTo>
                  <a:lnTo>
                    <a:pt x="64" y="14"/>
                  </a:lnTo>
                  <a:lnTo>
                    <a:pt x="0" y="15"/>
                  </a:lnTo>
                  <a:lnTo>
                    <a:pt x="36" y="8"/>
                  </a:lnTo>
                  <a:lnTo>
                    <a:pt x="75" y="2"/>
                  </a:lnTo>
                  <a:lnTo>
                    <a:pt x="113" y="0"/>
                  </a:lnTo>
                  <a:lnTo>
                    <a:pt x="150" y="0"/>
                  </a:lnTo>
                  <a:lnTo>
                    <a:pt x="188" y="0"/>
                  </a:lnTo>
                  <a:lnTo>
                    <a:pt x="230" y="2"/>
                  </a:lnTo>
                  <a:lnTo>
                    <a:pt x="269" y="4"/>
                  </a:lnTo>
                  <a:lnTo>
                    <a:pt x="308" y="8"/>
                  </a:lnTo>
                  <a:lnTo>
                    <a:pt x="349" y="12"/>
                  </a:lnTo>
                  <a:lnTo>
                    <a:pt x="388" y="15"/>
                  </a:lnTo>
                  <a:lnTo>
                    <a:pt x="429" y="17"/>
                  </a:lnTo>
                  <a:lnTo>
                    <a:pt x="471" y="19"/>
                  </a:lnTo>
                  <a:lnTo>
                    <a:pt x="509" y="19"/>
                  </a:lnTo>
                  <a:lnTo>
                    <a:pt x="551" y="19"/>
                  </a:lnTo>
                  <a:lnTo>
                    <a:pt x="592" y="17"/>
                  </a:lnTo>
                  <a:lnTo>
                    <a:pt x="634" y="12"/>
                  </a:lnTo>
                  <a:lnTo>
                    <a:pt x="75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7" name="Freeform 144"/>
            <p:cNvSpPr>
              <a:spLocks/>
            </p:cNvSpPr>
            <p:nvPr/>
          </p:nvSpPr>
          <p:spPr bwMode="auto">
            <a:xfrm>
              <a:off x="2944813" y="5078413"/>
              <a:ext cx="431800" cy="122237"/>
            </a:xfrm>
            <a:custGeom>
              <a:avLst/>
              <a:gdLst>
                <a:gd name="T0" fmla="*/ 272 w 272"/>
                <a:gd name="T1" fmla="*/ 70 h 77"/>
                <a:gd name="T2" fmla="*/ 238 w 272"/>
                <a:gd name="T3" fmla="*/ 70 h 77"/>
                <a:gd name="T4" fmla="*/ 200 w 272"/>
                <a:gd name="T5" fmla="*/ 74 h 77"/>
                <a:gd name="T6" fmla="*/ 163 w 272"/>
                <a:gd name="T7" fmla="*/ 76 h 77"/>
                <a:gd name="T8" fmla="*/ 125 w 272"/>
                <a:gd name="T9" fmla="*/ 77 h 77"/>
                <a:gd name="T10" fmla="*/ 88 w 272"/>
                <a:gd name="T11" fmla="*/ 76 h 77"/>
                <a:gd name="T12" fmla="*/ 55 w 272"/>
                <a:gd name="T13" fmla="*/ 70 h 77"/>
                <a:gd name="T14" fmla="*/ 26 w 272"/>
                <a:gd name="T15" fmla="*/ 57 h 77"/>
                <a:gd name="T16" fmla="*/ 0 w 272"/>
                <a:gd name="T17" fmla="*/ 38 h 77"/>
                <a:gd name="T18" fmla="*/ 0 w 272"/>
                <a:gd name="T19" fmla="*/ 27 h 77"/>
                <a:gd name="T20" fmla="*/ 3 w 272"/>
                <a:gd name="T21" fmla="*/ 17 h 77"/>
                <a:gd name="T22" fmla="*/ 11 w 272"/>
                <a:gd name="T23" fmla="*/ 10 h 77"/>
                <a:gd name="T24" fmla="*/ 21 w 272"/>
                <a:gd name="T25" fmla="*/ 0 h 77"/>
                <a:gd name="T26" fmla="*/ 47 w 272"/>
                <a:gd name="T27" fmla="*/ 21 h 77"/>
                <a:gd name="T28" fmla="*/ 75 w 272"/>
                <a:gd name="T29" fmla="*/ 36 h 77"/>
                <a:gd name="T30" fmla="*/ 104 w 272"/>
                <a:gd name="T31" fmla="*/ 46 h 77"/>
                <a:gd name="T32" fmla="*/ 138 w 272"/>
                <a:gd name="T33" fmla="*/ 53 h 77"/>
                <a:gd name="T34" fmla="*/ 171 w 272"/>
                <a:gd name="T35" fmla="*/ 57 h 77"/>
                <a:gd name="T36" fmla="*/ 205 w 272"/>
                <a:gd name="T37" fmla="*/ 61 h 77"/>
                <a:gd name="T38" fmla="*/ 238 w 272"/>
                <a:gd name="T39" fmla="*/ 64 h 77"/>
                <a:gd name="T40" fmla="*/ 272 w 272"/>
                <a:gd name="T41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77">
                  <a:moveTo>
                    <a:pt x="272" y="70"/>
                  </a:moveTo>
                  <a:lnTo>
                    <a:pt x="238" y="70"/>
                  </a:lnTo>
                  <a:lnTo>
                    <a:pt x="200" y="74"/>
                  </a:lnTo>
                  <a:lnTo>
                    <a:pt x="163" y="76"/>
                  </a:lnTo>
                  <a:lnTo>
                    <a:pt x="125" y="77"/>
                  </a:lnTo>
                  <a:lnTo>
                    <a:pt x="88" y="76"/>
                  </a:lnTo>
                  <a:lnTo>
                    <a:pt x="55" y="70"/>
                  </a:lnTo>
                  <a:lnTo>
                    <a:pt x="26" y="57"/>
                  </a:lnTo>
                  <a:lnTo>
                    <a:pt x="0" y="38"/>
                  </a:lnTo>
                  <a:lnTo>
                    <a:pt x="0" y="27"/>
                  </a:lnTo>
                  <a:lnTo>
                    <a:pt x="3" y="17"/>
                  </a:lnTo>
                  <a:lnTo>
                    <a:pt x="11" y="10"/>
                  </a:lnTo>
                  <a:lnTo>
                    <a:pt x="21" y="0"/>
                  </a:lnTo>
                  <a:lnTo>
                    <a:pt x="47" y="21"/>
                  </a:lnTo>
                  <a:lnTo>
                    <a:pt x="75" y="36"/>
                  </a:lnTo>
                  <a:lnTo>
                    <a:pt x="104" y="46"/>
                  </a:lnTo>
                  <a:lnTo>
                    <a:pt x="138" y="53"/>
                  </a:lnTo>
                  <a:lnTo>
                    <a:pt x="171" y="57"/>
                  </a:lnTo>
                  <a:lnTo>
                    <a:pt x="205" y="61"/>
                  </a:lnTo>
                  <a:lnTo>
                    <a:pt x="238" y="64"/>
                  </a:lnTo>
                  <a:lnTo>
                    <a:pt x="27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8" name="Freeform 145"/>
            <p:cNvSpPr>
              <a:spLocks/>
            </p:cNvSpPr>
            <p:nvPr/>
          </p:nvSpPr>
          <p:spPr bwMode="auto">
            <a:xfrm>
              <a:off x="1958975" y="5321300"/>
              <a:ext cx="928687" cy="123825"/>
            </a:xfrm>
            <a:custGeom>
              <a:avLst/>
              <a:gdLst>
                <a:gd name="T0" fmla="*/ 435 w 585"/>
                <a:gd name="T1" fmla="*/ 26 h 78"/>
                <a:gd name="T2" fmla="*/ 453 w 585"/>
                <a:gd name="T3" fmla="*/ 30 h 78"/>
                <a:gd name="T4" fmla="*/ 471 w 585"/>
                <a:gd name="T5" fmla="*/ 33 h 78"/>
                <a:gd name="T6" fmla="*/ 492 w 585"/>
                <a:gd name="T7" fmla="*/ 35 h 78"/>
                <a:gd name="T8" fmla="*/ 510 w 585"/>
                <a:gd name="T9" fmla="*/ 37 h 78"/>
                <a:gd name="T10" fmla="*/ 528 w 585"/>
                <a:gd name="T11" fmla="*/ 39 h 78"/>
                <a:gd name="T12" fmla="*/ 549 w 585"/>
                <a:gd name="T13" fmla="*/ 43 h 78"/>
                <a:gd name="T14" fmla="*/ 567 w 585"/>
                <a:gd name="T15" fmla="*/ 45 h 78"/>
                <a:gd name="T16" fmla="*/ 585 w 585"/>
                <a:gd name="T17" fmla="*/ 50 h 78"/>
                <a:gd name="T18" fmla="*/ 567 w 585"/>
                <a:gd name="T19" fmla="*/ 58 h 78"/>
                <a:gd name="T20" fmla="*/ 546 w 585"/>
                <a:gd name="T21" fmla="*/ 63 h 78"/>
                <a:gd name="T22" fmla="*/ 526 w 585"/>
                <a:gd name="T23" fmla="*/ 67 h 78"/>
                <a:gd name="T24" fmla="*/ 502 w 585"/>
                <a:gd name="T25" fmla="*/ 69 h 78"/>
                <a:gd name="T26" fmla="*/ 476 w 585"/>
                <a:gd name="T27" fmla="*/ 71 h 78"/>
                <a:gd name="T28" fmla="*/ 453 w 585"/>
                <a:gd name="T29" fmla="*/ 71 h 78"/>
                <a:gd name="T30" fmla="*/ 430 w 585"/>
                <a:gd name="T31" fmla="*/ 69 h 78"/>
                <a:gd name="T32" fmla="*/ 407 w 585"/>
                <a:gd name="T33" fmla="*/ 65 h 78"/>
                <a:gd name="T34" fmla="*/ 399 w 585"/>
                <a:gd name="T35" fmla="*/ 56 h 78"/>
                <a:gd name="T36" fmla="*/ 389 w 585"/>
                <a:gd name="T37" fmla="*/ 50 h 78"/>
                <a:gd name="T38" fmla="*/ 376 w 585"/>
                <a:gd name="T39" fmla="*/ 47 h 78"/>
                <a:gd name="T40" fmla="*/ 365 w 585"/>
                <a:gd name="T41" fmla="*/ 45 h 78"/>
                <a:gd name="T42" fmla="*/ 350 w 585"/>
                <a:gd name="T43" fmla="*/ 45 h 78"/>
                <a:gd name="T44" fmla="*/ 337 w 585"/>
                <a:gd name="T45" fmla="*/ 47 h 78"/>
                <a:gd name="T46" fmla="*/ 324 w 585"/>
                <a:gd name="T47" fmla="*/ 48 h 78"/>
                <a:gd name="T48" fmla="*/ 313 w 585"/>
                <a:gd name="T49" fmla="*/ 50 h 78"/>
                <a:gd name="T50" fmla="*/ 277 w 585"/>
                <a:gd name="T51" fmla="*/ 63 h 78"/>
                <a:gd name="T52" fmla="*/ 241 w 585"/>
                <a:gd name="T53" fmla="*/ 73 h 78"/>
                <a:gd name="T54" fmla="*/ 202 w 585"/>
                <a:gd name="T55" fmla="*/ 77 h 78"/>
                <a:gd name="T56" fmla="*/ 163 w 585"/>
                <a:gd name="T57" fmla="*/ 78 h 78"/>
                <a:gd name="T58" fmla="*/ 125 w 585"/>
                <a:gd name="T59" fmla="*/ 77 h 78"/>
                <a:gd name="T60" fmla="*/ 83 w 585"/>
                <a:gd name="T61" fmla="*/ 75 h 78"/>
                <a:gd name="T62" fmla="*/ 42 w 585"/>
                <a:gd name="T63" fmla="*/ 73 h 78"/>
                <a:gd name="T64" fmla="*/ 0 w 585"/>
                <a:gd name="T65" fmla="*/ 71 h 78"/>
                <a:gd name="T66" fmla="*/ 50 w 585"/>
                <a:gd name="T67" fmla="*/ 60 h 78"/>
                <a:gd name="T68" fmla="*/ 99 w 585"/>
                <a:gd name="T69" fmla="*/ 50 h 78"/>
                <a:gd name="T70" fmla="*/ 148 w 585"/>
                <a:gd name="T71" fmla="*/ 39 h 78"/>
                <a:gd name="T72" fmla="*/ 197 w 585"/>
                <a:gd name="T73" fmla="*/ 30 h 78"/>
                <a:gd name="T74" fmla="*/ 249 w 585"/>
                <a:gd name="T75" fmla="*/ 22 h 78"/>
                <a:gd name="T76" fmla="*/ 298 w 585"/>
                <a:gd name="T77" fmla="*/ 13 h 78"/>
                <a:gd name="T78" fmla="*/ 350 w 585"/>
                <a:gd name="T79" fmla="*/ 7 h 78"/>
                <a:gd name="T80" fmla="*/ 401 w 585"/>
                <a:gd name="T81" fmla="*/ 0 h 78"/>
                <a:gd name="T82" fmla="*/ 435 w 585"/>
                <a:gd name="T83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5" h="78">
                  <a:moveTo>
                    <a:pt x="435" y="26"/>
                  </a:moveTo>
                  <a:lnTo>
                    <a:pt x="453" y="30"/>
                  </a:lnTo>
                  <a:lnTo>
                    <a:pt x="471" y="33"/>
                  </a:lnTo>
                  <a:lnTo>
                    <a:pt x="492" y="35"/>
                  </a:lnTo>
                  <a:lnTo>
                    <a:pt x="510" y="37"/>
                  </a:lnTo>
                  <a:lnTo>
                    <a:pt x="528" y="39"/>
                  </a:lnTo>
                  <a:lnTo>
                    <a:pt x="549" y="43"/>
                  </a:lnTo>
                  <a:lnTo>
                    <a:pt x="567" y="45"/>
                  </a:lnTo>
                  <a:lnTo>
                    <a:pt x="585" y="50"/>
                  </a:lnTo>
                  <a:lnTo>
                    <a:pt x="567" y="58"/>
                  </a:lnTo>
                  <a:lnTo>
                    <a:pt x="546" y="63"/>
                  </a:lnTo>
                  <a:lnTo>
                    <a:pt x="526" y="67"/>
                  </a:lnTo>
                  <a:lnTo>
                    <a:pt x="502" y="69"/>
                  </a:lnTo>
                  <a:lnTo>
                    <a:pt x="476" y="71"/>
                  </a:lnTo>
                  <a:lnTo>
                    <a:pt x="453" y="71"/>
                  </a:lnTo>
                  <a:lnTo>
                    <a:pt x="430" y="69"/>
                  </a:lnTo>
                  <a:lnTo>
                    <a:pt x="407" y="65"/>
                  </a:lnTo>
                  <a:lnTo>
                    <a:pt x="399" y="56"/>
                  </a:lnTo>
                  <a:lnTo>
                    <a:pt x="389" y="50"/>
                  </a:lnTo>
                  <a:lnTo>
                    <a:pt x="376" y="47"/>
                  </a:lnTo>
                  <a:lnTo>
                    <a:pt x="365" y="45"/>
                  </a:lnTo>
                  <a:lnTo>
                    <a:pt x="350" y="45"/>
                  </a:lnTo>
                  <a:lnTo>
                    <a:pt x="337" y="47"/>
                  </a:lnTo>
                  <a:lnTo>
                    <a:pt x="324" y="48"/>
                  </a:lnTo>
                  <a:lnTo>
                    <a:pt x="313" y="50"/>
                  </a:lnTo>
                  <a:lnTo>
                    <a:pt x="277" y="63"/>
                  </a:lnTo>
                  <a:lnTo>
                    <a:pt x="241" y="73"/>
                  </a:lnTo>
                  <a:lnTo>
                    <a:pt x="202" y="77"/>
                  </a:lnTo>
                  <a:lnTo>
                    <a:pt x="163" y="78"/>
                  </a:lnTo>
                  <a:lnTo>
                    <a:pt x="125" y="77"/>
                  </a:lnTo>
                  <a:lnTo>
                    <a:pt x="83" y="75"/>
                  </a:lnTo>
                  <a:lnTo>
                    <a:pt x="42" y="73"/>
                  </a:lnTo>
                  <a:lnTo>
                    <a:pt x="0" y="71"/>
                  </a:lnTo>
                  <a:lnTo>
                    <a:pt x="50" y="60"/>
                  </a:lnTo>
                  <a:lnTo>
                    <a:pt x="99" y="50"/>
                  </a:lnTo>
                  <a:lnTo>
                    <a:pt x="148" y="39"/>
                  </a:lnTo>
                  <a:lnTo>
                    <a:pt x="197" y="30"/>
                  </a:lnTo>
                  <a:lnTo>
                    <a:pt x="249" y="22"/>
                  </a:lnTo>
                  <a:lnTo>
                    <a:pt x="298" y="13"/>
                  </a:lnTo>
                  <a:lnTo>
                    <a:pt x="350" y="7"/>
                  </a:lnTo>
                  <a:lnTo>
                    <a:pt x="401" y="0"/>
                  </a:lnTo>
                  <a:lnTo>
                    <a:pt x="43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9" name="Freeform 146"/>
            <p:cNvSpPr>
              <a:spLocks/>
            </p:cNvSpPr>
            <p:nvPr/>
          </p:nvSpPr>
          <p:spPr bwMode="auto">
            <a:xfrm>
              <a:off x="6983413" y="5424488"/>
              <a:ext cx="541337" cy="98425"/>
            </a:xfrm>
            <a:custGeom>
              <a:avLst/>
              <a:gdLst>
                <a:gd name="T0" fmla="*/ 341 w 341"/>
                <a:gd name="T1" fmla="*/ 21 h 62"/>
                <a:gd name="T2" fmla="*/ 315 w 341"/>
                <a:gd name="T3" fmla="*/ 36 h 62"/>
                <a:gd name="T4" fmla="*/ 287 w 341"/>
                <a:gd name="T5" fmla="*/ 47 h 62"/>
                <a:gd name="T6" fmla="*/ 258 w 341"/>
                <a:gd name="T7" fmla="*/ 55 h 62"/>
                <a:gd name="T8" fmla="*/ 225 w 341"/>
                <a:gd name="T9" fmla="*/ 60 h 62"/>
                <a:gd name="T10" fmla="*/ 194 w 341"/>
                <a:gd name="T11" fmla="*/ 62 h 62"/>
                <a:gd name="T12" fmla="*/ 160 w 341"/>
                <a:gd name="T13" fmla="*/ 62 h 62"/>
                <a:gd name="T14" fmla="*/ 129 w 341"/>
                <a:gd name="T15" fmla="*/ 57 h 62"/>
                <a:gd name="T16" fmla="*/ 98 w 341"/>
                <a:gd name="T17" fmla="*/ 47 h 62"/>
                <a:gd name="T18" fmla="*/ 85 w 341"/>
                <a:gd name="T19" fmla="*/ 45 h 62"/>
                <a:gd name="T20" fmla="*/ 72 w 341"/>
                <a:gd name="T21" fmla="*/ 40 h 62"/>
                <a:gd name="T22" fmla="*/ 59 w 341"/>
                <a:gd name="T23" fmla="*/ 36 h 62"/>
                <a:gd name="T24" fmla="*/ 49 w 341"/>
                <a:gd name="T25" fmla="*/ 30 h 62"/>
                <a:gd name="T26" fmla="*/ 36 w 341"/>
                <a:gd name="T27" fmla="*/ 25 h 62"/>
                <a:gd name="T28" fmla="*/ 23 w 341"/>
                <a:gd name="T29" fmla="*/ 17 h 62"/>
                <a:gd name="T30" fmla="*/ 13 w 341"/>
                <a:gd name="T31" fmla="*/ 12 h 62"/>
                <a:gd name="T32" fmla="*/ 0 w 341"/>
                <a:gd name="T33" fmla="*/ 6 h 62"/>
                <a:gd name="T34" fmla="*/ 7 w 341"/>
                <a:gd name="T35" fmla="*/ 0 h 62"/>
                <a:gd name="T36" fmla="*/ 51 w 341"/>
                <a:gd name="T37" fmla="*/ 2 h 62"/>
                <a:gd name="T38" fmla="*/ 93 w 341"/>
                <a:gd name="T39" fmla="*/ 4 h 62"/>
                <a:gd name="T40" fmla="*/ 134 w 341"/>
                <a:gd name="T41" fmla="*/ 8 h 62"/>
                <a:gd name="T42" fmla="*/ 176 w 341"/>
                <a:gd name="T43" fmla="*/ 12 h 62"/>
                <a:gd name="T44" fmla="*/ 214 w 341"/>
                <a:gd name="T45" fmla="*/ 15 h 62"/>
                <a:gd name="T46" fmla="*/ 256 w 341"/>
                <a:gd name="T47" fmla="*/ 19 h 62"/>
                <a:gd name="T48" fmla="*/ 297 w 341"/>
                <a:gd name="T49" fmla="*/ 21 h 62"/>
                <a:gd name="T50" fmla="*/ 341 w 341"/>
                <a:gd name="T51" fmla="*/ 2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1" h="62">
                  <a:moveTo>
                    <a:pt x="341" y="21"/>
                  </a:moveTo>
                  <a:lnTo>
                    <a:pt x="315" y="36"/>
                  </a:lnTo>
                  <a:lnTo>
                    <a:pt x="287" y="47"/>
                  </a:lnTo>
                  <a:lnTo>
                    <a:pt x="258" y="55"/>
                  </a:lnTo>
                  <a:lnTo>
                    <a:pt x="225" y="60"/>
                  </a:lnTo>
                  <a:lnTo>
                    <a:pt x="194" y="62"/>
                  </a:lnTo>
                  <a:lnTo>
                    <a:pt x="160" y="62"/>
                  </a:lnTo>
                  <a:lnTo>
                    <a:pt x="129" y="57"/>
                  </a:lnTo>
                  <a:lnTo>
                    <a:pt x="98" y="47"/>
                  </a:lnTo>
                  <a:lnTo>
                    <a:pt x="85" y="45"/>
                  </a:lnTo>
                  <a:lnTo>
                    <a:pt x="72" y="40"/>
                  </a:lnTo>
                  <a:lnTo>
                    <a:pt x="59" y="36"/>
                  </a:lnTo>
                  <a:lnTo>
                    <a:pt x="49" y="30"/>
                  </a:lnTo>
                  <a:lnTo>
                    <a:pt x="36" y="25"/>
                  </a:lnTo>
                  <a:lnTo>
                    <a:pt x="23" y="17"/>
                  </a:lnTo>
                  <a:lnTo>
                    <a:pt x="13" y="12"/>
                  </a:lnTo>
                  <a:lnTo>
                    <a:pt x="0" y="6"/>
                  </a:lnTo>
                  <a:lnTo>
                    <a:pt x="7" y="0"/>
                  </a:lnTo>
                  <a:lnTo>
                    <a:pt x="51" y="2"/>
                  </a:lnTo>
                  <a:lnTo>
                    <a:pt x="93" y="4"/>
                  </a:lnTo>
                  <a:lnTo>
                    <a:pt x="134" y="8"/>
                  </a:lnTo>
                  <a:lnTo>
                    <a:pt x="176" y="12"/>
                  </a:lnTo>
                  <a:lnTo>
                    <a:pt x="214" y="15"/>
                  </a:lnTo>
                  <a:lnTo>
                    <a:pt x="256" y="19"/>
                  </a:lnTo>
                  <a:lnTo>
                    <a:pt x="297" y="21"/>
                  </a:lnTo>
                  <a:lnTo>
                    <a:pt x="34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0" name="Freeform 147"/>
            <p:cNvSpPr>
              <a:spLocks/>
            </p:cNvSpPr>
            <p:nvPr/>
          </p:nvSpPr>
          <p:spPr bwMode="auto">
            <a:xfrm>
              <a:off x="6080125" y="5516563"/>
              <a:ext cx="627062" cy="188912"/>
            </a:xfrm>
            <a:custGeom>
              <a:avLst/>
              <a:gdLst>
                <a:gd name="T0" fmla="*/ 382 w 395"/>
                <a:gd name="T1" fmla="*/ 77 h 119"/>
                <a:gd name="T2" fmla="*/ 344 w 395"/>
                <a:gd name="T3" fmla="*/ 96 h 119"/>
                <a:gd name="T4" fmla="*/ 300 w 395"/>
                <a:gd name="T5" fmla="*/ 108 h 119"/>
                <a:gd name="T6" fmla="*/ 250 w 395"/>
                <a:gd name="T7" fmla="*/ 115 h 119"/>
                <a:gd name="T8" fmla="*/ 204 w 395"/>
                <a:gd name="T9" fmla="*/ 117 h 119"/>
                <a:gd name="T10" fmla="*/ 152 w 395"/>
                <a:gd name="T11" fmla="*/ 119 h 119"/>
                <a:gd name="T12" fmla="*/ 100 w 395"/>
                <a:gd name="T13" fmla="*/ 117 h 119"/>
                <a:gd name="T14" fmla="*/ 49 w 395"/>
                <a:gd name="T15" fmla="*/ 117 h 119"/>
                <a:gd name="T16" fmla="*/ 0 w 395"/>
                <a:gd name="T17" fmla="*/ 119 h 119"/>
                <a:gd name="T18" fmla="*/ 51 w 395"/>
                <a:gd name="T19" fmla="*/ 109 h 119"/>
                <a:gd name="T20" fmla="*/ 106 w 395"/>
                <a:gd name="T21" fmla="*/ 104 h 119"/>
                <a:gd name="T22" fmla="*/ 157 w 395"/>
                <a:gd name="T23" fmla="*/ 96 h 119"/>
                <a:gd name="T24" fmla="*/ 212 w 395"/>
                <a:gd name="T25" fmla="*/ 89 h 119"/>
                <a:gd name="T26" fmla="*/ 261 w 395"/>
                <a:gd name="T27" fmla="*/ 77 h 119"/>
                <a:gd name="T28" fmla="*/ 307 w 395"/>
                <a:gd name="T29" fmla="*/ 61 h 119"/>
                <a:gd name="T30" fmla="*/ 344 w 395"/>
                <a:gd name="T31" fmla="*/ 36 h 119"/>
                <a:gd name="T32" fmla="*/ 375 w 395"/>
                <a:gd name="T33" fmla="*/ 0 h 119"/>
                <a:gd name="T34" fmla="*/ 388 w 395"/>
                <a:gd name="T35" fmla="*/ 19 h 119"/>
                <a:gd name="T36" fmla="*/ 395 w 395"/>
                <a:gd name="T37" fmla="*/ 38 h 119"/>
                <a:gd name="T38" fmla="*/ 395 w 395"/>
                <a:gd name="T39" fmla="*/ 59 h 119"/>
                <a:gd name="T40" fmla="*/ 382 w 395"/>
                <a:gd name="T41" fmla="*/ 7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5" h="119">
                  <a:moveTo>
                    <a:pt x="382" y="77"/>
                  </a:moveTo>
                  <a:lnTo>
                    <a:pt x="344" y="96"/>
                  </a:lnTo>
                  <a:lnTo>
                    <a:pt x="300" y="108"/>
                  </a:lnTo>
                  <a:lnTo>
                    <a:pt x="250" y="115"/>
                  </a:lnTo>
                  <a:lnTo>
                    <a:pt x="204" y="117"/>
                  </a:lnTo>
                  <a:lnTo>
                    <a:pt x="152" y="119"/>
                  </a:lnTo>
                  <a:lnTo>
                    <a:pt x="100" y="117"/>
                  </a:lnTo>
                  <a:lnTo>
                    <a:pt x="49" y="117"/>
                  </a:lnTo>
                  <a:lnTo>
                    <a:pt x="0" y="119"/>
                  </a:lnTo>
                  <a:lnTo>
                    <a:pt x="51" y="109"/>
                  </a:lnTo>
                  <a:lnTo>
                    <a:pt x="106" y="104"/>
                  </a:lnTo>
                  <a:lnTo>
                    <a:pt x="157" y="96"/>
                  </a:lnTo>
                  <a:lnTo>
                    <a:pt x="212" y="89"/>
                  </a:lnTo>
                  <a:lnTo>
                    <a:pt x="261" y="77"/>
                  </a:lnTo>
                  <a:lnTo>
                    <a:pt x="307" y="61"/>
                  </a:lnTo>
                  <a:lnTo>
                    <a:pt x="344" y="36"/>
                  </a:lnTo>
                  <a:lnTo>
                    <a:pt x="375" y="0"/>
                  </a:lnTo>
                  <a:lnTo>
                    <a:pt x="388" y="19"/>
                  </a:lnTo>
                  <a:lnTo>
                    <a:pt x="395" y="38"/>
                  </a:lnTo>
                  <a:lnTo>
                    <a:pt x="395" y="59"/>
                  </a:lnTo>
                  <a:lnTo>
                    <a:pt x="38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1" name="Freeform 148"/>
            <p:cNvSpPr>
              <a:spLocks/>
            </p:cNvSpPr>
            <p:nvPr/>
          </p:nvSpPr>
          <p:spPr bwMode="auto">
            <a:xfrm>
              <a:off x="4437063" y="5573713"/>
              <a:ext cx="960437" cy="95250"/>
            </a:xfrm>
            <a:custGeom>
              <a:avLst/>
              <a:gdLst>
                <a:gd name="T0" fmla="*/ 605 w 605"/>
                <a:gd name="T1" fmla="*/ 21 h 60"/>
                <a:gd name="T2" fmla="*/ 566 w 605"/>
                <a:gd name="T3" fmla="*/ 19 h 60"/>
                <a:gd name="T4" fmla="*/ 525 w 605"/>
                <a:gd name="T5" fmla="*/ 19 h 60"/>
                <a:gd name="T6" fmla="*/ 489 w 605"/>
                <a:gd name="T7" fmla="*/ 23 h 60"/>
                <a:gd name="T8" fmla="*/ 450 w 605"/>
                <a:gd name="T9" fmla="*/ 25 h 60"/>
                <a:gd name="T10" fmla="*/ 411 w 605"/>
                <a:gd name="T11" fmla="*/ 30 h 60"/>
                <a:gd name="T12" fmla="*/ 375 w 605"/>
                <a:gd name="T13" fmla="*/ 34 h 60"/>
                <a:gd name="T14" fmla="*/ 339 w 605"/>
                <a:gd name="T15" fmla="*/ 40 h 60"/>
                <a:gd name="T16" fmla="*/ 302 w 605"/>
                <a:gd name="T17" fmla="*/ 45 h 60"/>
                <a:gd name="T18" fmla="*/ 263 w 605"/>
                <a:gd name="T19" fmla="*/ 51 h 60"/>
                <a:gd name="T20" fmla="*/ 227 w 605"/>
                <a:gd name="T21" fmla="*/ 55 h 60"/>
                <a:gd name="T22" fmla="*/ 191 w 605"/>
                <a:gd name="T23" fmla="*/ 58 h 60"/>
                <a:gd name="T24" fmla="*/ 152 w 605"/>
                <a:gd name="T25" fmla="*/ 60 h 60"/>
                <a:gd name="T26" fmla="*/ 116 w 605"/>
                <a:gd name="T27" fmla="*/ 60 h 60"/>
                <a:gd name="T28" fmla="*/ 77 w 605"/>
                <a:gd name="T29" fmla="*/ 60 h 60"/>
                <a:gd name="T30" fmla="*/ 38 w 605"/>
                <a:gd name="T31" fmla="*/ 57 h 60"/>
                <a:gd name="T32" fmla="*/ 0 w 605"/>
                <a:gd name="T33" fmla="*/ 51 h 60"/>
                <a:gd name="T34" fmla="*/ 36 w 605"/>
                <a:gd name="T35" fmla="*/ 43 h 60"/>
                <a:gd name="T36" fmla="*/ 75 w 605"/>
                <a:gd name="T37" fmla="*/ 36 h 60"/>
                <a:gd name="T38" fmla="*/ 113 w 605"/>
                <a:gd name="T39" fmla="*/ 30 h 60"/>
                <a:gd name="T40" fmla="*/ 152 w 605"/>
                <a:gd name="T41" fmla="*/ 23 h 60"/>
                <a:gd name="T42" fmla="*/ 194 w 605"/>
                <a:gd name="T43" fmla="*/ 17 h 60"/>
                <a:gd name="T44" fmla="*/ 232 w 605"/>
                <a:gd name="T45" fmla="*/ 11 h 60"/>
                <a:gd name="T46" fmla="*/ 274 w 605"/>
                <a:gd name="T47" fmla="*/ 6 h 60"/>
                <a:gd name="T48" fmla="*/ 313 w 605"/>
                <a:gd name="T49" fmla="*/ 0 h 60"/>
                <a:gd name="T50" fmla="*/ 351 w 605"/>
                <a:gd name="T51" fmla="*/ 0 h 60"/>
                <a:gd name="T52" fmla="*/ 390 w 605"/>
                <a:gd name="T53" fmla="*/ 0 h 60"/>
                <a:gd name="T54" fmla="*/ 426 w 605"/>
                <a:gd name="T55" fmla="*/ 0 h 60"/>
                <a:gd name="T56" fmla="*/ 465 w 605"/>
                <a:gd name="T57" fmla="*/ 2 h 60"/>
                <a:gd name="T58" fmla="*/ 502 w 605"/>
                <a:gd name="T59" fmla="*/ 4 h 60"/>
                <a:gd name="T60" fmla="*/ 538 w 605"/>
                <a:gd name="T61" fmla="*/ 8 h 60"/>
                <a:gd name="T62" fmla="*/ 571 w 605"/>
                <a:gd name="T63" fmla="*/ 13 h 60"/>
                <a:gd name="T64" fmla="*/ 605 w 605"/>
                <a:gd name="T65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60">
                  <a:moveTo>
                    <a:pt x="605" y="21"/>
                  </a:moveTo>
                  <a:lnTo>
                    <a:pt x="566" y="19"/>
                  </a:lnTo>
                  <a:lnTo>
                    <a:pt x="525" y="19"/>
                  </a:lnTo>
                  <a:lnTo>
                    <a:pt x="489" y="23"/>
                  </a:lnTo>
                  <a:lnTo>
                    <a:pt x="450" y="25"/>
                  </a:lnTo>
                  <a:lnTo>
                    <a:pt x="411" y="30"/>
                  </a:lnTo>
                  <a:lnTo>
                    <a:pt x="375" y="34"/>
                  </a:lnTo>
                  <a:lnTo>
                    <a:pt x="339" y="40"/>
                  </a:lnTo>
                  <a:lnTo>
                    <a:pt x="302" y="45"/>
                  </a:lnTo>
                  <a:lnTo>
                    <a:pt x="263" y="51"/>
                  </a:lnTo>
                  <a:lnTo>
                    <a:pt x="227" y="55"/>
                  </a:lnTo>
                  <a:lnTo>
                    <a:pt x="191" y="58"/>
                  </a:lnTo>
                  <a:lnTo>
                    <a:pt x="152" y="60"/>
                  </a:lnTo>
                  <a:lnTo>
                    <a:pt x="116" y="60"/>
                  </a:lnTo>
                  <a:lnTo>
                    <a:pt x="77" y="60"/>
                  </a:lnTo>
                  <a:lnTo>
                    <a:pt x="38" y="57"/>
                  </a:lnTo>
                  <a:lnTo>
                    <a:pt x="0" y="51"/>
                  </a:lnTo>
                  <a:lnTo>
                    <a:pt x="36" y="43"/>
                  </a:lnTo>
                  <a:lnTo>
                    <a:pt x="75" y="36"/>
                  </a:lnTo>
                  <a:lnTo>
                    <a:pt x="113" y="30"/>
                  </a:lnTo>
                  <a:lnTo>
                    <a:pt x="152" y="23"/>
                  </a:lnTo>
                  <a:lnTo>
                    <a:pt x="194" y="17"/>
                  </a:lnTo>
                  <a:lnTo>
                    <a:pt x="232" y="11"/>
                  </a:lnTo>
                  <a:lnTo>
                    <a:pt x="274" y="6"/>
                  </a:lnTo>
                  <a:lnTo>
                    <a:pt x="313" y="0"/>
                  </a:lnTo>
                  <a:lnTo>
                    <a:pt x="351" y="0"/>
                  </a:lnTo>
                  <a:lnTo>
                    <a:pt x="390" y="0"/>
                  </a:lnTo>
                  <a:lnTo>
                    <a:pt x="426" y="0"/>
                  </a:lnTo>
                  <a:lnTo>
                    <a:pt x="465" y="2"/>
                  </a:lnTo>
                  <a:lnTo>
                    <a:pt x="502" y="4"/>
                  </a:lnTo>
                  <a:lnTo>
                    <a:pt x="538" y="8"/>
                  </a:lnTo>
                  <a:lnTo>
                    <a:pt x="571" y="13"/>
                  </a:lnTo>
                  <a:lnTo>
                    <a:pt x="60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2" name="Freeform 149"/>
            <p:cNvSpPr>
              <a:spLocks/>
            </p:cNvSpPr>
            <p:nvPr/>
          </p:nvSpPr>
          <p:spPr bwMode="auto">
            <a:xfrm>
              <a:off x="2887663" y="5713414"/>
              <a:ext cx="871537" cy="107950"/>
            </a:xfrm>
            <a:custGeom>
              <a:avLst/>
              <a:gdLst>
                <a:gd name="T0" fmla="*/ 285 w 549"/>
                <a:gd name="T1" fmla="*/ 30 h 68"/>
                <a:gd name="T2" fmla="*/ 549 w 549"/>
                <a:gd name="T3" fmla="*/ 0 h 68"/>
                <a:gd name="T4" fmla="*/ 520 w 549"/>
                <a:gd name="T5" fmla="*/ 12 h 68"/>
                <a:gd name="T6" fmla="*/ 489 w 549"/>
                <a:gd name="T7" fmla="*/ 21 h 68"/>
                <a:gd name="T8" fmla="*/ 456 w 549"/>
                <a:gd name="T9" fmla="*/ 32 h 68"/>
                <a:gd name="T10" fmla="*/ 422 w 549"/>
                <a:gd name="T11" fmla="*/ 40 h 68"/>
                <a:gd name="T12" fmla="*/ 386 w 549"/>
                <a:gd name="T13" fmla="*/ 49 h 68"/>
                <a:gd name="T14" fmla="*/ 349 w 549"/>
                <a:gd name="T15" fmla="*/ 57 h 68"/>
                <a:gd name="T16" fmla="*/ 311 w 549"/>
                <a:gd name="T17" fmla="*/ 62 h 68"/>
                <a:gd name="T18" fmla="*/ 274 w 549"/>
                <a:gd name="T19" fmla="*/ 66 h 68"/>
                <a:gd name="T20" fmla="*/ 238 w 549"/>
                <a:gd name="T21" fmla="*/ 68 h 68"/>
                <a:gd name="T22" fmla="*/ 199 w 549"/>
                <a:gd name="T23" fmla="*/ 68 h 68"/>
                <a:gd name="T24" fmla="*/ 163 w 549"/>
                <a:gd name="T25" fmla="*/ 66 h 68"/>
                <a:gd name="T26" fmla="*/ 127 w 549"/>
                <a:gd name="T27" fmla="*/ 62 h 68"/>
                <a:gd name="T28" fmla="*/ 93 w 549"/>
                <a:gd name="T29" fmla="*/ 55 h 68"/>
                <a:gd name="T30" fmla="*/ 60 w 549"/>
                <a:gd name="T31" fmla="*/ 45 h 68"/>
                <a:gd name="T32" fmla="*/ 29 w 549"/>
                <a:gd name="T33" fmla="*/ 32 h 68"/>
                <a:gd name="T34" fmla="*/ 0 w 549"/>
                <a:gd name="T35" fmla="*/ 15 h 68"/>
                <a:gd name="T36" fmla="*/ 0 w 549"/>
                <a:gd name="T37" fmla="*/ 0 h 68"/>
                <a:gd name="T38" fmla="*/ 36 w 549"/>
                <a:gd name="T39" fmla="*/ 2 h 68"/>
                <a:gd name="T40" fmla="*/ 73 w 549"/>
                <a:gd name="T41" fmla="*/ 4 h 68"/>
                <a:gd name="T42" fmla="*/ 109 w 549"/>
                <a:gd name="T43" fmla="*/ 10 h 68"/>
                <a:gd name="T44" fmla="*/ 142 w 549"/>
                <a:gd name="T45" fmla="*/ 15 h 68"/>
                <a:gd name="T46" fmla="*/ 176 w 549"/>
                <a:gd name="T47" fmla="*/ 21 h 68"/>
                <a:gd name="T48" fmla="*/ 212 w 549"/>
                <a:gd name="T49" fmla="*/ 25 h 68"/>
                <a:gd name="T50" fmla="*/ 249 w 549"/>
                <a:gd name="T51" fmla="*/ 29 h 68"/>
                <a:gd name="T52" fmla="*/ 285 w 549"/>
                <a:gd name="T53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9" h="68">
                  <a:moveTo>
                    <a:pt x="285" y="30"/>
                  </a:moveTo>
                  <a:lnTo>
                    <a:pt x="549" y="0"/>
                  </a:lnTo>
                  <a:lnTo>
                    <a:pt x="520" y="12"/>
                  </a:lnTo>
                  <a:lnTo>
                    <a:pt x="489" y="21"/>
                  </a:lnTo>
                  <a:lnTo>
                    <a:pt x="456" y="32"/>
                  </a:lnTo>
                  <a:lnTo>
                    <a:pt x="422" y="40"/>
                  </a:lnTo>
                  <a:lnTo>
                    <a:pt x="386" y="49"/>
                  </a:lnTo>
                  <a:lnTo>
                    <a:pt x="349" y="57"/>
                  </a:lnTo>
                  <a:lnTo>
                    <a:pt x="311" y="62"/>
                  </a:lnTo>
                  <a:lnTo>
                    <a:pt x="274" y="66"/>
                  </a:lnTo>
                  <a:lnTo>
                    <a:pt x="238" y="68"/>
                  </a:lnTo>
                  <a:lnTo>
                    <a:pt x="199" y="68"/>
                  </a:lnTo>
                  <a:lnTo>
                    <a:pt x="163" y="66"/>
                  </a:lnTo>
                  <a:lnTo>
                    <a:pt x="127" y="62"/>
                  </a:lnTo>
                  <a:lnTo>
                    <a:pt x="93" y="55"/>
                  </a:lnTo>
                  <a:lnTo>
                    <a:pt x="60" y="45"/>
                  </a:lnTo>
                  <a:lnTo>
                    <a:pt x="29" y="32"/>
                  </a:lnTo>
                  <a:lnTo>
                    <a:pt x="0" y="15"/>
                  </a:lnTo>
                  <a:lnTo>
                    <a:pt x="0" y="0"/>
                  </a:lnTo>
                  <a:lnTo>
                    <a:pt x="36" y="2"/>
                  </a:lnTo>
                  <a:lnTo>
                    <a:pt x="73" y="4"/>
                  </a:lnTo>
                  <a:lnTo>
                    <a:pt x="109" y="10"/>
                  </a:lnTo>
                  <a:lnTo>
                    <a:pt x="142" y="15"/>
                  </a:lnTo>
                  <a:lnTo>
                    <a:pt x="176" y="21"/>
                  </a:lnTo>
                  <a:lnTo>
                    <a:pt x="212" y="25"/>
                  </a:lnTo>
                  <a:lnTo>
                    <a:pt x="249" y="29"/>
                  </a:lnTo>
                  <a:lnTo>
                    <a:pt x="28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3" name="Freeform 150"/>
            <p:cNvSpPr>
              <a:spLocks/>
            </p:cNvSpPr>
            <p:nvPr/>
          </p:nvSpPr>
          <p:spPr bwMode="auto">
            <a:xfrm>
              <a:off x="6391275" y="5854700"/>
              <a:ext cx="546100" cy="136525"/>
            </a:xfrm>
            <a:custGeom>
              <a:avLst/>
              <a:gdLst>
                <a:gd name="T0" fmla="*/ 344 w 344"/>
                <a:gd name="T1" fmla="*/ 0 h 86"/>
                <a:gd name="T2" fmla="*/ 331 w 344"/>
                <a:gd name="T3" fmla="*/ 15 h 86"/>
                <a:gd name="T4" fmla="*/ 316 w 344"/>
                <a:gd name="T5" fmla="*/ 30 h 86"/>
                <a:gd name="T6" fmla="*/ 298 w 344"/>
                <a:gd name="T7" fmla="*/ 45 h 86"/>
                <a:gd name="T8" fmla="*/ 280 w 344"/>
                <a:gd name="T9" fmla="*/ 56 h 86"/>
                <a:gd name="T10" fmla="*/ 259 w 344"/>
                <a:gd name="T11" fmla="*/ 69 h 86"/>
                <a:gd name="T12" fmla="*/ 236 w 344"/>
                <a:gd name="T13" fmla="*/ 77 h 86"/>
                <a:gd name="T14" fmla="*/ 212 w 344"/>
                <a:gd name="T15" fmla="*/ 84 h 86"/>
                <a:gd name="T16" fmla="*/ 186 w 344"/>
                <a:gd name="T17" fmla="*/ 86 h 86"/>
                <a:gd name="T18" fmla="*/ 163 w 344"/>
                <a:gd name="T19" fmla="*/ 84 h 86"/>
                <a:gd name="T20" fmla="*/ 137 w 344"/>
                <a:gd name="T21" fmla="*/ 82 h 86"/>
                <a:gd name="T22" fmla="*/ 114 w 344"/>
                <a:gd name="T23" fmla="*/ 80 h 86"/>
                <a:gd name="T24" fmla="*/ 91 w 344"/>
                <a:gd name="T25" fmla="*/ 77 h 86"/>
                <a:gd name="T26" fmla="*/ 67 w 344"/>
                <a:gd name="T27" fmla="*/ 73 h 86"/>
                <a:gd name="T28" fmla="*/ 44 w 344"/>
                <a:gd name="T29" fmla="*/ 67 h 86"/>
                <a:gd name="T30" fmla="*/ 23 w 344"/>
                <a:gd name="T31" fmla="*/ 62 h 86"/>
                <a:gd name="T32" fmla="*/ 0 w 344"/>
                <a:gd name="T33" fmla="*/ 56 h 86"/>
                <a:gd name="T34" fmla="*/ 44 w 344"/>
                <a:gd name="T35" fmla="*/ 52 h 86"/>
                <a:gd name="T36" fmla="*/ 88 w 344"/>
                <a:gd name="T37" fmla="*/ 49 h 86"/>
                <a:gd name="T38" fmla="*/ 132 w 344"/>
                <a:gd name="T39" fmla="*/ 43 h 86"/>
                <a:gd name="T40" fmla="*/ 176 w 344"/>
                <a:gd name="T41" fmla="*/ 37 h 86"/>
                <a:gd name="T42" fmla="*/ 220 w 344"/>
                <a:gd name="T43" fmla="*/ 30 h 86"/>
                <a:gd name="T44" fmla="*/ 261 w 344"/>
                <a:gd name="T45" fmla="*/ 22 h 86"/>
                <a:gd name="T46" fmla="*/ 303 w 344"/>
                <a:gd name="T47" fmla="*/ 11 h 86"/>
                <a:gd name="T48" fmla="*/ 344 w 344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4" h="86">
                  <a:moveTo>
                    <a:pt x="344" y="0"/>
                  </a:moveTo>
                  <a:lnTo>
                    <a:pt x="331" y="15"/>
                  </a:lnTo>
                  <a:lnTo>
                    <a:pt x="316" y="30"/>
                  </a:lnTo>
                  <a:lnTo>
                    <a:pt x="298" y="45"/>
                  </a:lnTo>
                  <a:lnTo>
                    <a:pt x="280" y="56"/>
                  </a:lnTo>
                  <a:lnTo>
                    <a:pt x="259" y="69"/>
                  </a:lnTo>
                  <a:lnTo>
                    <a:pt x="236" y="77"/>
                  </a:lnTo>
                  <a:lnTo>
                    <a:pt x="212" y="84"/>
                  </a:lnTo>
                  <a:lnTo>
                    <a:pt x="186" y="86"/>
                  </a:lnTo>
                  <a:lnTo>
                    <a:pt x="163" y="84"/>
                  </a:lnTo>
                  <a:lnTo>
                    <a:pt x="137" y="82"/>
                  </a:lnTo>
                  <a:lnTo>
                    <a:pt x="114" y="80"/>
                  </a:lnTo>
                  <a:lnTo>
                    <a:pt x="91" y="77"/>
                  </a:lnTo>
                  <a:lnTo>
                    <a:pt x="67" y="73"/>
                  </a:lnTo>
                  <a:lnTo>
                    <a:pt x="44" y="67"/>
                  </a:lnTo>
                  <a:lnTo>
                    <a:pt x="23" y="62"/>
                  </a:lnTo>
                  <a:lnTo>
                    <a:pt x="0" y="56"/>
                  </a:lnTo>
                  <a:lnTo>
                    <a:pt x="44" y="52"/>
                  </a:lnTo>
                  <a:lnTo>
                    <a:pt x="88" y="49"/>
                  </a:lnTo>
                  <a:lnTo>
                    <a:pt x="132" y="43"/>
                  </a:lnTo>
                  <a:lnTo>
                    <a:pt x="176" y="37"/>
                  </a:lnTo>
                  <a:lnTo>
                    <a:pt x="220" y="30"/>
                  </a:lnTo>
                  <a:lnTo>
                    <a:pt x="261" y="22"/>
                  </a:lnTo>
                  <a:lnTo>
                    <a:pt x="303" y="11"/>
                  </a:lnTo>
                  <a:lnTo>
                    <a:pt x="3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4" name="Freeform 151"/>
            <p:cNvSpPr>
              <a:spLocks/>
            </p:cNvSpPr>
            <p:nvPr/>
          </p:nvSpPr>
          <p:spPr bwMode="auto">
            <a:xfrm>
              <a:off x="4041775" y="5953125"/>
              <a:ext cx="703262" cy="98425"/>
            </a:xfrm>
            <a:custGeom>
              <a:avLst/>
              <a:gdLst>
                <a:gd name="T0" fmla="*/ 443 w 443"/>
                <a:gd name="T1" fmla="*/ 15 h 62"/>
                <a:gd name="T2" fmla="*/ 414 w 443"/>
                <a:gd name="T3" fmla="*/ 35 h 62"/>
                <a:gd name="T4" fmla="*/ 381 w 443"/>
                <a:gd name="T5" fmla="*/ 50 h 62"/>
                <a:gd name="T6" fmla="*/ 342 w 443"/>
                <a:gd name="T7" fmla="*/ 58 h 62"/>
                <a:gd name="T8" fmla="*/ 303 w 443"/>
                <a:gd name="T9" fmla="*/ 62 h 62"/>
                <a:gd name="T10" fmla="*/ 262 w 443"/>
                <a:gd name="T11" fmla="*/ 62 h 62"/>
                <a:gd name="T12" fmla="*/ 220 w 443"/>
                <a:gd name="T13" fmla="*/ 58 h 62"/>
                <a:gd name="T14" fmla="*/ 181 w 443"/>
                <a:gd name="T15" fmla="*/ 54 h 62"/>
                <a:gd name="T16" fmla="*/ 142 w 443"/>
                <a:gd name="T17" fmla="*/ 50 h 62"/>
                <a:gd name="T18" fmla="*/ 0 w 443"/>
                <a:gd name="T19" fmla="*/ 0 h 62"/>
                <a:gd name="T20" fmla="*/ 29 w 443"/>
                <a:gd name="T21" fmla="*/ 0 h 62"/>
                <a:gd name="T22" fmla="*/ 55 w 443"/>
                <a:gd name="T23" fmla="*/ 2 h 62"/>
                <a:gd name="T24" fmla="*/ 83 w 443"/>
                <a:gd name="T25" fmla="*/ 2 h 62"/>
                <a:gd name="T26" fmla="*/ 111 w 443"/>
                <a:gd name="T27" fmla="*/ 3 h 62"/>
                <a:gd name="T28" fmla="*/ 137 w 443"/>
                <a:gd name="T29" fmla="*/ 3 h 62"/>
                <a:gd name="T30" fmla="*/ 166 w 443"/>
                <a:gd name="T31" fmla="*/ 5 h 62"/>
                <a:gd name="T32" fmla="*/ 192 w 443"/>
                <a:gd name="T33" fmla="*/ 5 h 62"/>
                <a:gd name="T34" fmla="*/ 220 w 443"/>
                <a:gd name="T35" fmla="*/ 7 h 62"/>
                <a:gd name="T36" fmla="*/ 249 w 443"/>
                <a:gd name="T37" fmla="*/ 7 h 62"/>
                <a:gd name="T38" fmla="*/ 274 w 443"/>
                <a:gd name="T39" fmla="*/ 9 h 62"/>
                <a:gd name="T40" fmla="*/ 303 w 443"/>
                <a:gd name="T41" fmla="*/ 9 h 62"/>
                <a:gd name="T42" fmla="*/ 331 w 443"/>
                <a:gd name="T43" fmla="*/ 11 h 62"/>
                <a:gd name="T44" fmla="*/ 360 w 443"/>
                <a:gd name="T45" fmla="*/ 11 h 62"/>
                <a:gd name="T46" fmla="*/ 386 w 443"/>
                <a:gd name="T47" fmla="*/ 13 h 62"/>
                <a:gd name="T48" fmla="*/ 414 w 443"/>
                <a:gd name="T49" fmla="*/ 13 h 62"/>
                <a:gd name="T50" fmla="*/ 443 w 443"/>
                <a:gd name="T5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3" h="62">
                  <a:moveTo>
                    <a:pt x="443" y="15"/>
                  </a:moveTo>
                  <a:lnTo>
                    <a:pt x="414" y="35"/>
                  </a:lnTo>
                  <a:lnTo>
                    <a:pt x="381" y="50"/>
                  </a:lnTo>
                  <a:lnTo>
                    <a:pt x="342" y="58"/>
                  </a:lnTo>
                  <a:lnTo>
                    <a:pt x="303" y="62"/>
                  </a:lnTo>
                  <a:lnTo>
                    <a:pt x="262" y="62"/>
                  </a:lnTo>
                  <a:lnTo>
                    <a:pt x="220" y="58"/>
                  </a:lnTo>
                  <a:lnTo>
                    <a:pt x="181" y="54"/>
                  </a:lnTo>
                  <a:lnTo>
                    <a:pt x="142" y="50"/>
                  </a:lnTo>
                  <a:lnTo>
                    <a:pt x="0" y="0"/>
                  </a:lnTo>
                  <a:lnTo>
                    <a:pt x="29" y="0"/>
                  </a:lnTo>
                  <a:lnTo>
                    <a:pt x="55" y="2"/>
                  </a:lnTo>
                  <a:lnTo>
                    <a:pt x="83" y="2"/>
                  </a:lnTo>
                  <a:lnTo>
                    <a:pt x="111" y="3"/>
                  </a:lnTo>
                  <a:lnTo>
                    <a:pt x="137" y="3"/>
                  </a:lnTo>
                  <a:lnTo>
                    <a:pt x="166" y="5"/>
                  </a:lnTo>
                  <a:lnTo>
                    <a:pt x="192" y="5"/>
                  </a:lnTo>
                  <a:lnTo>
                    <a:pt x="220" y="7"/>
                  </a:lnTo>
                  <a:lnTo>
                    <a:pt x="249" y="7"/>
                  </a:lnTo>
                  <a:lnTo>
                    <a:pt x="274" y="9"/>
                  </a:lnTo>
                  <a:lnTo>
                    <a:pt x="303" y="9"/>
                  </a:lnTo>
                  <a:lnTo>
                    <a:pt x="331" y="11"/>
                  </a:lnTo>
                  <a:lnTo>
                    <a:pt x="360" y="11"/>
                  </a:lnTo>
                  <a:lnTo>
                    <a:pt x="386" y="13"/>
                  </a:lnTo>
                  <a:lnTo>
                    <a:pt x="414" y="13"/>
                  </a:lnTo>
                  <a:lnTo>
                    <a:pt x="44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150" name="Titre Diapo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fr-FR" b="1" dirty="0" smtClean="0">
                <a:ln/>
                <a:solidFill>
                  <a:schemeClr val="accent4"/>
                </a:solidFill>
                <a:latin typeface="Forte" panose="03060902040502070203" pitchFamily="66" charset="0"/>
              </a:rPr>
              <a:t>Au bord de l’eau</a:t>
            </a:r>
            <a:endParaRPr lang="fr-FR" b="1" dirty="0">
              <a:ln/>
              <a:solidFill>
                <a:schemeClr val="accent4"/>
              </a:solidFill>
              <a:latin typeface="Forte" panose="03060902040502070203" pitchFamily="66" charset="0"/>
            </a:endParaRPr>
          </a:p>
        </p:txBody>
      </p:sp>
      <p:pic>
        <p:nvPicPr>
          <p:cNvPr id="1180" name="Image MOUETTE" descr="C:\Users\Travail\AppData\Local\Temp\Fichiers Internet temporaires\Content.IE5\PE6SU61T\MC900030485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990" y="287238"/>
            <a:ext cx="1621767" cy="165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Image POISSON" descr="C:\Users\Travail\AppData\Local\Temp\Fichiers Internet temporaires\Content.IE5\H5299NKV\MC900345849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94">
            <a:off x="6657282" y="3280148"/>
            <a:ext cx="2260397" cy="130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Image BATEAU" descr="C:\Users\Travail\AppData\Local\Temp\Fichiers Internet temporaires\Content.IE5\H5299NKV\MC900311240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628" y="2784364"/>
            <a:ext cx="1818742" cy="159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55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74409 -0.31042 C -0.74357 -0.22107 -0.71875 0.25995 -0.67986 0.22778 C -0.64097 0.19606 -0.51753 -0.38287 -0.51128 -0.50162 C -0.50503 -0.62037 -0.61389 -0.51782 -0.64253 -0.48565 C -0.67118 -0.45324 -0.66475 -0.33773 -0.68298 -0.30903 C -0.70121 -0.28032 -0.74462 -0.4 -0.74409 -0.31042 Z " pathEditMode="relative" rAng="0" ptsTypes="AAAAAA">
                                      <p:cBhvr>
                                        <p:cTn id="6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32" y="14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6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30" tmFilter="0, 0; 0.125,0.2665; 0.25,0.4; 0.375,0.465; 0.5,0.5;  0.625,0.535; 0.75,0.6; 0.875,0.7335; 1,1">
                                          <p:stCondLst>
                                            <p:cond delay="73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65" tmFilter="0, 0; 0.125,0.2665; 0.25,0.4; 0.375,0.465; 0.5,0.5;  0.625,0.535; 0.75,0.6; 0.875,0.7335; 1,1">
                                          <p:stCondLst>
                                            <p:cond delay="14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" tmFilter="0, 0; 0.125,0.2665; 0.25,0.4; 0.375,0.465; 0.5,0.5;  0.625,0.535; 0.75,0.6; 0.875,0.7335; 1,1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9">
                                          <p:stCondLst>
                                            <p:cond delay="71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83" decel="50000">
                                          <p:stCondLst>
                                            <p:cond delay="74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9">
                                          <p:stCondLst>
                                            <p:cond delay="1443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83" decel="50000">
                                          <p:stCondLst>
                                            <p:cond delay="147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9">
                                          <p:stCondLst>
                                            <p:cond delay="180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83" decel="50000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9">
                                          <p:stCondLst>
                                            <p:cond delay="198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83" decel="50000">
                                          <p:stCondLst>
                                            <p:cond delay="20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900"/>
                                        <p:tgtEl>
                                          <p:spTgt spid="1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3900" fill="hold"/>
                                        <p:tgtEl>
                                          <p:spTgt spid="1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900" fill="hold"/>
                                        <p:tgtEl>
                                          <p:spTgt spid="1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CADRE"/>
          <p:cNvSpPr>
            <a:spLocks noChangeAspect="1" noChangeArrowheads="1" noTextEdit="1"/>
          </p:cNvSpPr>
          <p:nvPr/>
        </p:nvSpPr>
        <p:spPr bwMode="auto">
          <a:xfrm>
            <a:off x="341313" y="503238"/>
            <a:ext cx="8370887" cy="607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1149" name="Image MER"/>
          <p:cNvGrpSpPr/>
          <p:nvPr/>
        </p:nvGrpSpPr>
        <p:grpSpPr>
          <a:xfrm>
            <a:off x="1" y="3870325"/>
            <a:ext cx="9144000" cy="2987675"/>
            <a:chOff x="341313" y="3870325"/>
            <a:chExt cx="8370887" cy="2708275"/>
          </a:xfrm>
          <a:blipFill dpi="0" rotWithShape="1">
            <a:blip r:embed="rId6">
              <a:alphaModFix amt="19000"/>
            </a:blip>
            <a:srcRect/>
            <a:stretch>
              <a:fillRect/>
            </a:stretch>
          </a:blipFill>
        </p:grpSpPr>
        <p:sp>
          <p:nvSpPr>
            <p:cNvPr id="1105" name="Freeform 114"/>
            <p:cNvSpPr>
              <a:spLocks/>
            </p:cNvSpPr>
            <p:nvPr/>
          </p:nvSpPr>
          <p:spPr bwMode="auto">
            <a:xfrm>
              <a:off x="341313" y="3870325"/>
              <a:ext cx="8370887" cy="2708275"/>
            </a:xfrm>
            <a:custGeom>
              <a:avLst/>
              <a:gdLst>
                <a:gd name="T0" fmla="*/ 5188 w 5273"/>
                <a:gd name="T1" fmla="*/ 3767 h 3827"/>
                <a:gd name="T2" fmla="*/ 5257 w 5273"/>
                <a:gd name="T3" fmla="*/ 3519 h 3827"/>
                <a:gd name="T4" fmla="*/ 5273 w 5273"/>
                <a:gd name="T5" fmla="*/ 3251 h 3827"/>
                <a:gd name="T6" fmla="*/ 5203 w 5273"/>
                <a:gd name="T7" fmla="*/ 2980 h 3827"/>
                <a:gd name="T8" fmla="*/ 5260 w 5273"/>
                <a:gd name="T9" fmla="*/ 2712 h 3827"/>
                <a:gd name="T10" fmla="*/ 5245 w 5273"/>
                <a:gd name="T11" fmla="*/ 2441 h 3827"/>
                <a:gd name="T12" fmla="*/ 5239 w 5273"/>
                <a:gd name="T13" fmla="*/ 2169 h 3827"/>
                <a:gd name="T14" fmla="*/ 5190 w 5273"/>
                <a:gd name="T15" fmla="*/ 1898 h 3827"/>
                <a:gd name="T16" fmla="*/ 5224 w 5273"/>
                <a:gd name="T17" fmla="*/ 1632 h 3827"/>
                <a:gd name="T18" fmla="*/ 5234 w 5273"/>
                <a:gd name="T19" fmla="*/ 1361 h 3827"/>
                <a:gd name="T20" fmla="*/ 5195 w 5273"/>
                <a:gd name="T21" fmla="*/ 1091 h 3827"/>
                <a:gd name="T22" fmla="*/ 5221 w 5273"/>
                <a:gd name="T23" fmla="*/ 826 h 3827"/>
                <a:gd name="T24" fmla="*/ 5198 w 5273"/>
                <a:gd name="T25" fmla="*/ 561 h 3827"/>
                <a:gd name="T26" fmla="*/ 5190 w 5273"/>
                <a:gd name="T27" fmla="*/ 291 h 3827"/>
                <a:gd name="T28" fmla="*/ 5252 w 5273"/>
                <a:gd name="T29" fmla="*/ 15 h 3827"/>
                <a:gd name="T30" fmla="*/ 4846 w 5273"/>
                <a:gd name="T31" fmla="*/ 0 h 3827"/>
                <a:gd name="T32" fmla="*/ 4476 w 5273"/>
                <a:gd name="T33" fmla="*/ 43 h 3827"/>
                <a:gd name="T34" fmla="*/ 4104 w 5273"/>
                <a:gd name="T35" fmla="*/ 43 h 3827"/>
                <a:gd name="T36" fmla="*/ 3736 w 5273"/>
                <a:gd name="T37" fmla="*/ 30 h 3827"/>
                <a:gd name="T38" fmla="*/ 3361 w 5273"/>
                <a:gd name="T39" fmla="*/ 26 h 3827"/>
                <a:gd name="T40" fmla="*/ 2988 w 5273"/>
                <a:gd name="T41" fmla="*/ 9 h 3827"/>
                <a:gd name="T42" fmla="*/ 2613 w 5273"/>
                <a:gd name="T43" fmla="*/ 28 h 3827"/>
                <a:gd name="T44" fmla="*/ 2246 w 5273"/>
                <a:gd name="T45" fmla="*/ 6 h 3827"/>
                <a:gd name="T46" fmla="*/ 1873 w 5273"/>
                <a:gd name="T47" fmla="*/ 38 h 3827"/>
                <a:gd name="T48" fmla="*/ 1503 w 5273"/>
                <a:gd name="T49" fmla="*/ 73 h 3827"/>
                <a:gd name="T50" fmla="*/ 1136 w 5273"/>
                <a:gd name="T51" fmla="*/ 38 h 3827"/>
                <a:gd name="T52" fmla="*/ 771 w 5273"/>
                <a:gd name="T53" fmla="*/ 54 h 3827"/>
                <a:gd name="T54" fmla="*/ 401 w 5273"/>
                <a:gd name="T55" fmla="*/ 62 h 3827"/>
                <a:gd name="T56" fmla="*/ 34 w 5273"/>
                <a:gd name="T57" fmla="*/ 26 h 3827"/>
                <a:gd name="T58" fmla="*/ 18 w 5273"/>
                <a:gd name="T59" fmla="*/ 310 h 3827"/>
                <a:gd name="T60" fmla="*/ 88 w 5273"/>
                <a:gd name="T61" fmla="*/ 578 h 3827"/>
                <a:gd name="T62" fmla="*/ 80 w 5273"/>
                <a:gd name="T63" fmla="*/ 849 h 3827"/>
                <a:gd name="T64" fmla="*/ 57 w 5273"/>
                <a:gd name="T65" fmla="*/ 1117 h 3827"/>
                <a:gd name="T66" fmla="*/ 13 w 5273"/>
                <a:gd name="T67" fmla="*/ 1388 h 3827"/>
                <a:gd name="T68" fmla="*/ 93 w 5273"/>
                <a:gd name="T69" fmla="*/ 1658 h 3827"/>
                <a:gd name="T70" fmla="*/ 36 w 5273"/>
                <a:gd name="T71" fmla="*/ 2171 h 3827"/>
                <a:gd name="T72" fmla="*/ 36 w 5273"/>
                <a:gd name="T73" fmla="*/ 2267 h 3827"/>
                <a:gd name="T74" fmla="*/ 21 w 5273"/>
                <a:gd name="T75" fmla="*/ 2467 h 3827"/>
                <a:gd name="T76" fmla="*/ 28 w 5273"/>
                <a:gd name="T77" fmla="*/ 2738 h 3827"/>
                <a:gd name="T78" fmla="*/ 0 w 5273"/>
                <a:gd name="T79" fmla="*/ 3003 h 3827"/>
                <a:gd name="T80" fmla="*/ 96 w 5273"/>
                <a:gd name="T81" fmla="*/ 3267 h 3827"/>
                <a:gd name="T82" fmla="*/ 57 w 5273"/>
                <a:gd name="T83" fmla="*/ 3536 h 3827"/>
                <a:gd name="T84" fmla="*/ 54 w 5273"/>
                <a:gd name="T85" fmla="*/ 3786 h 3827"/>
                <a:gd name="T86" fmla="*/ 424 w 5273"/>
                <a:gd name="T87" fmla="*/ 3782 h 3827"/>
                <a:gd name="T88" fmla="*/ 794 w 5273"/>
                <a:gd name="T89" fmla="*/ 3765 h 3827"/>
                <a:gd name="T90" fmla="*/ 1167 w 5273"/>
                <a:gd name="T91" fmla="*/ 3793 h 3827"/>
                <a:gd name="T92" fmla="*/ 1537 w 5273"/>
                <a:gd name="T93" fmla="*/ 3776 h 3827"/>
                <a:gd name="T94" fmla="*/ 1912 w 5273"/>
                <a:gd name="T95" fmla="*/ 3827 h 3827"/>
                <a:gd name="T96" fmla="*/ 2285 w 5273"/>
                <a:gd name="T97" fmla="*/ 3788 h 3827"/>
                <a:gd name="T98" fmla="*/ 2657 w 5273"/>
                <a:gd name="T99" fmla="*/ 3776 h 3827"/>
                <a:gd name="T100" fmla="*/ 3025 w 5273"/>
                <a:gd name="T101" fmla="*/ 3780 h 3827"/>
                <a:gd name="T102" fmla="*/ 3397 w 5273"/>
                <a:gd name="T103" fmla="*/ 3808 h 3827"/>
                <a:gd name="T104" fmla="*/ 3770 w 5273"/>
                <a:gd name="T105" fmla="*/ 3814 h 3827"/>
                <a:gd name="T106" fmla="*/ 4135 w 5273"/>
                <a:gd name="T107" fmla="*/ 3825 h 3827"/>
                <a:gd name="T108" fmla="*/ 4499 w 5273"/>
                <a:gd name="T109" fmla="*/ 3761 h 3827"/>
                <a:gd name="T110" fmla="*/ 4872 w 5273"/>
                <a:gd name="T111" fmla="*/ 3816 h 3827"/>
                <a:gd name="T112" fmla="*/ 5188 w 5273"/>
                <a:gd name="T113" fmla="*/ 3767 h 3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73" h="3827">
                  <a:moveTo>
                    <a:pt x="5188" y="3767"/>
                  </a:moveTo>
                  <a:lnTo>
                    <a:pt x="5257" y="3519"/>
                  </a:lnTo>
                  <a:lnTo>
                    <a:pt x="5273" y="3251"/>
                  </a:lnTo>
                  <a:lnTo>
                    <a:pt x="5203" y="2980"/>
                  </a:lnTo>
                  <a:lnTo>
                    <a:pt x="5260" y="2712"/>
                  </a:lnTo>
                  <a:lnTo>
                    <a:pt x="5245" y="2441"/>
                  </a:lnTo>
                  <a:lnTo>
                    <a:pt x="5239" y="2169"/>
                  </a:lnTo>
                  <a:lnTo>
                    <a:pt x="5190" y="1898"/>
                  </a:lnTo>
                  <a:lnTo>
                    <a:pt x="5224" y="1632"/>
                  </a:lnTo>
                  <a:lnTo>
                    <a:pt x="5234" y="1361"/>
                  </a:lnTo>
                  <a:lnTo>
                    <a:pt x="5195" y="1091"/>
                  </a:lnTo>
                  <a:lnTo>
                    <a:pt x="5221" y="826"/>
                  </a:lnTo>
                  <a:lnTo>
                    <a:pt x="5198" y="561"/>
                  </a:lnTo>
                  <a:lnTo>
                    <a:pt x="5190" y="291"/>
                  </a:lnTo>
                  <a:lnTo>
                    <a:pt x="5252" y="15"/>
                  </a:lnTo>
                  <a:lnTo>
                    <a:pt x="4846" y="0"/>
                  </a:lnTo>
                  <a:lnTo>
                    <a:pt x="4476" y="43"/>
                  </a:lnTo>
                  <a:lnTo>
                    <a:pt x="4104" y="43"/>
                  </a:lnTo>
                  <a:lnTo>
                    <a:pt x="3736" y="30"/>
                  </a:lnTo>
                  <a:lnTo>
                    <a:pt x="3361" y="26"/>
                  </a:lnTo>
                  <a:lnTo>
                    <a:pt x="2988" y="9"/>
                  </a:lnTo>
                  <a:lnTo>
                    <a:pt x="2613" y="28"/>
                  </a:lnTo>
                  <a:lnTo>
                    <a:pt x="2246" y="6"/>
                  </a:lnTo>
                  <a:lnTo>
                    <a:pt x="1873" y="38"/>
                  </a:lnTo>
                  <a:lnTo>
                    <a:pt x="1503" y="73"/>
                  </a:lnTo>
                  <a:lnTo>
                    <a:pt x="1136" y="38"/>
                  </a:lnTo>
                  <a:lnTo>
                    <a:pt x="771" y="54"/>
                  </a:lnTo>
                  <a:lnTo>
                    <a:pt x="401" y="62"/>
                  </a:lnTo>
                  <a:lnTo>
                    <a:pt x="34" y="26"/>
                  </a:lnTo>
                  <a:lnTo>
                    <a:pt x="18" y="310"/>
                  </a:lnTo>
                  <a:lnTo>
                    <a:pt x="88" y="578"/>
                  </a:lnTo>
                  <a:lnTo>
                    <a:pt x="80" y="849"/>
                  </a:lnTo>
                  <a:lnTo>
                    <a:pt x="57" y="1117"/>
                  </a:lnTo>
                  <a:lnTo>
                    <a:pt x="13" y="1388"/>
                  </a:lnTo>
                  <a:lnTo>
                    <a:pt x="93" y="1658"/>
                  </a:lnTo>
                  <a:lnTo>
                    <a:pt x="36" y="2171"/>
                  </a:lnTo>
                  <a:lnTo>
                    <a:pt x="36" y="2267"/>
                  </a:lnTo>
                  <a:lnTo>
                    <a:pt x="21" y="2467"/>
                  </a:lnTo>
                  <a:lnTo>
                    <a:pt x="28" y="2738"/>
                  </a:lnTo>
                  <a:lnTo>
                    <a:pt x="0" y="3003"/>
                  </a:lnTo>
                  <a:lnTo>
                    <a:pt x="96" y="3267"/>
                  </a:lnTo>
                  <a:lnTo>
                    <a:pt x="57" y="3536"/>
                  </a:lnTo>
                  <a:lnTo>
                    <a:pt x="54" y="3786"/>
                  </a:lnTo>
                  <a:lnTo>
                    <a:pt x="424" y="3782"/>
                  </a:lnTo>
                  <a:lnTo>
                    <a:pt x="794" y="3765"/>
                  </a:lnTo>
                  <a:lnTo>
                    <a:pt x="1167" y="3793"/>
                  </a:lnTo>
                  <a:lnTo>
                    <a:pt x="1537" y="3776"/>
                  </a:lnTo>
                  <a:lnTo>
                    <a:pt x="1912" y="3827"/>
                  </a:lnTo>
                  <a:lnTo>
                    <a:pt x="2285" y="3788"/>
                  </a:lnTo>
                  <a:lnTo>
                    <a:pt x="2657" y="3776"/>
                  </a:lnTo>
                  <a:lnTo>
                    <a:pt x="3025" y="3780"/>
                  </a:lnTo>
                  <a:lnTo>
                    <a:pt x="3397" y="3808"/>
                  </a:lnTo>
                  <a:lnTo>
                    <a:pt x="3770" y="3814"/>
                  </a:lnTo>
                  <a:lnTo>
                    <a:pt x="4135" y="3825"/>
                  </a:lnTo>
                  <a:lnTo>
                    <a:pt x="4499" y="3761"/>
                  </a:lnTo>
                  <a:lnTo>
                    <a:pt x="4872" y="3816"/>
                  </a:lnTo>
                  <a:lnTo>
                    <a:pt x="5188" y="37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9" name="Freeform 128"/>
            <p:cNvSpPr>
              <a:spLocks/>
            </p:cNvSpPr>
            <p:nvPr/>
          </p:nvSpPr>
          <p:spPr bwMode="auto">
            <a:xfrm>
              <a:off x="2908300" y="4178300"/>
              <a:ext cx="398462" cy="93662"/>
            </a:xfrm>
            <a:custGeom>
              <a:avLst/>
              <a:gdLst>
                <a:gd name="T0" fmla="*/ 57 w 251"/>
                <a:gd name="T1" fmla="*/ 57 h 59"/>
                <a:gd name="T2" fmla="*/ 0 w 251"/>
                <a:gd name="T3" fmla="*/ 36 h 59"/>
                <a:gd name="T4" fmla="*/ 29 w 251"/>
                <a:gd name="T5" fmla="*/ 36 h 59"/>
                <a:gd name="T6" fmla="*/ 60 w 251"/>
                <a:gd name="T7" fmla="*/ 36 h 59"/>
                <a:gd name="T8" fmla="*/ 93 w 251"/>
                <a:gd name="T9" fmla="*/ 36 h 59"/>
                <a:gd name="T10" fmla="*/ 127 w 251"/>
                <a:gd name="T11" fmla="*/ 34 h 59"/>
                <a:gd name="T12" fmla="*/ 163 w 251"/>
                <a:gd name="T13" fmla="*/ 32 h 59"/>
                <a:gd name="T14" fmla="*/ 194 w 251"/>
                <a:gd name="T15" fmla="*/ 27 h 59"/>
                <a:gd name="T16" fmla="*/ 225 w 251"/>
                <a:gd name="T17" fmla="*/ 15 h 59"/>
                <a:gd name="T18" fmla="*/ 251 w 251"/>
                <a:gd name="T19" fmla="*/ 0 h 59"/>
                <a:gd name="T20" fmla="*/ 233 w 251"/>
                <a:gd name="T21" fmla="*/ 17 h 59"/>
                <a:gd name="T22" fmla="*/ 212 w 251"/>
                <a:gd name="T23" fmla="*/ 30 h 59"/>
                <a:gd name="T24" fmla="*/ 192 w 251"/>
                <a:gd name="T25" fmla="*/ 42 h 59"/>
                <a:gd name="T26" fmla="*/ 166 w 251"/>
                <a:gd name="T27" fmla="*/ 49 h 59"/>
                <a:gd name="T28" fmla="*/ 140 w 251"/>
                <a:gd name="T29" fmla="*/ 55 h 59"/>
                <a:gd name="T30" fmla="*/ 111 w 251"/>
                <a:gd name="T31" fmla="*/ 59 h 59"/>
                <a:gd name="T32" fmla="*/ 85 w 251"/>
                <a:gd name="T33" fmla="*/ 59 h 59"/>
                <a:gd name="T34" fmla="*/ 57 w 251"/>
                <a:gd name="T35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59">
                  <a:moveTo>
                    <a:pt x="57" y="57"/>
                  </a:moveTo>
                  <a:lnTo>
                    <a:pt x="0" y="36"/>
                  </a:lnTo>
                  <a:lnTo>
                    <a:pt x="29" y="36"/>
                  </a:lnTo>
                  <a:lnTo>
                    <a:pt x="60" y="36"/>
                  </a:lnTo>
                  <a:lnTo>
                    <a:pt x="93" y="36"/>
                  </a:lnTo>
                  <a:lnTo>
                    <a:pt x="127" y="34"/>
                  </a:lnTo>
                  <a:lnTo>
                    <a:pt x="163" y="32"/>
                  </a:lnTo>
                  <a:lnTo>
                    <a:pt x="194" y="27"/>
                  </a:lnTo>
                  <a:lnTo>
                    <a:pt x="225" y="15"/>
                  </a:lnTo>
                  <a:lnTo>
                    <a:pt x="251" y="0"/>
                  </a:lnTo>
                  <a:lnTo>
                    <a:pt x="233" y="17"/>
                  </a:lnTo>
                  <a:lnTo>
                    <a:pt x="212" y="30"/>
                  </a:lnTo>
                  <a:lnTo>
                    <a:pt x="192" y="42"/>
                  </a:lnTo>
                  <a:lnTo>
                    <a:pt x="166" y="49"/>
                  </a:lnTo>
                  <a:lnTo>
                    <a:pt x="140" y="55"/>
                  </a:lnTo>
                  <a:lnTo>
                    <a:pt x="111" y="59"/>
                  </a:lnTo>
                  <a:lnTo>
                    <a:pt x="85" y="59"/>
                  </a:lnTo>
                  <a:lnTo>
                    <a:pt x="5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0" name="Freeform 129"/>
            <p:cNvSpPr>
              <a:spLocks/>
            </p:cNvSpPr>
            <p:nvPr/>
          </p:nvSpPr>
          <p:spPr bwMode="auto">
            <a:xfrm>
              <a:off x="3849688" y="4184650"/>
              <a:ext cx="360362" cy="74612"/>
            </a:xfrm>
            <a:custGeom>
              <a:avLst/>
              <a:gdLst>
                <a:gd name="T0" fmla="*/ 227 w 227"/>
                <a:gd name="T1" fmla="*/ 26 h 47"/>
                <a:gd name="T2" fmla="*/ 207 w 227"/>
                <a:gd name="T3" fmla="*/ 32 h 47"/>
                <a:gd name="T4" fmla="*/ 183 w 227"/>
                <a:gd name="T5" fmla="*/ 40 h 47"/>
                <a:gd name="T6" fmla="*/ 160 w 227"/>
                <a:gd name="T7" fmla="*/ 43 h 47"/>
                <a:gd name="T8" fmla="*/ 134 w 227"/>
                <a:gd name="T9" fmla="*/ 47 h 47"/>
                <a:gd name="T10" fmla="*/ 111 w 227"/>
                <a:gd name="T11" fmla="*/ 47 h 47"/>
                <a:gd name="T12" fmla="*/ 85 w 227"/>
                <a:gd name="T13" fmla="*/ 47 h 47"/>
                <a:gd name="T14" fmla="*/ 62 w 227"/>
                <a:gd name="T15" fmla="*/ 41 h 47"/>
                <a:gd name="T16" fmla="*/ 41 w 227"/>
                <a:gd name="T17" fmla="*/ 32 h 47"/>
                <a:gd name="T18" fmla="*/ 0 w 227"/>
                <a:gd name="T19" fmla="*/ 0 h 47"/>
                <a:gd name="T20" fmla="*/ 25 w 227"/>
                <a:gd name="T21" fmla="*/ 8 h 47"/>
                <a:gd name="T22" fmla="*/ 54 w 227"/>
                <a:gd name="T23" fmla="*/ 13 h 47"/>
                <a:gd name="T24" fmla="*/ 80 w 227"/>
                <a:gd name="T25" fmla="*/ 19 h 47"/>
                <a:gd name="T26" fmla="*/ 108 w 227"/>
                <a:gd name="T27" fmla="*/ 23 h 47"/>
                <a:gd name="T28" fmla="*/ 137 w 227"/>
                <a:gd name="T29" fmla="*/ 26 h 47"/>
                <a:gd name="T30" fmla="*/ 165 w 227"/>
                <a:gd name="T31" fmla="*/ 28 h 47"/>
                <a:gd name="T32" fmla="*/ 196 w 227"/>
                <a:gd name="T33" fmla="*/ 28 h 47"/>
                <a:gd name="T34" fmla="*/ 227 w 227"/>
                <a:gd name="T35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7" h="47">
                  <a:moveTo>
                    <a:pt x="227" y="26"/>
                  </a:moveTo>
                  <a:lnTo>
                    <a:pt x="207" y="32"/>
                  </a:lnTo>
                  <a:lnTo>
                    <a:pt x="183" y="40"/>
                  </a:lnTo>
                  <a:lnTo>
                    <a:pt x="160" y="43"/>
                  </a:lnTo>
                  <a:lnTo>
                    <a:pt x="134" y="47"/>
                  </a:lnTo>
                  <a:lnTo>
                    <a:pt x="111" y="47"/>
                  </a:lnTo>
                  <a:lnTo>
                    <a:pt x="85" y="47"/>
                  </a:lnTo>
                  <a:lnTo>
                    <a:pt x="62" y="41"/>
                  </a:lnTo>
                  <a:lnTo>
                    <a:pt x="41" y="32"/>
                  </a:lnTo>
                  <a:lnTo>
                    <a:pt x="0" y="0"/>
                  </a:lnTo>
                  <a:lnTo>
                    <a:pt x="25" y="8"/>
                  </a:lnTo>
                  <a:lnTo>
                    <a:pt x="54" y="13"/>
                  </a:lnTo>
                  <a:lnTo>
                    <a:pt x="80" y="19"/>
                  </a:lnTo>
                  <a:lnTo>
                    <a:pt x="108" y="23"/>
                  </a:lnTo>
                  <a:lnTo>
                    <a:pt x="137" y="26"/>
                  </a:lnTo>
                  <a:lnTo>
                    <a:pt x="165" y="28"/>
                  </a:lnTo>
                  <a:lnTo>
                    <a:pt x="196" y="28"/>
                  </a:lnTo>
                  <a:lnTo>
                    <a:pt x="2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1" name="Freeform 130"/>
            <p:cNvSpPr>
              <a:spLocks/>
            </p:cNvSpPr>
            <p:nvPr/>
          </p:nvSpPr>
          <p:spPr bwMode="auto">
            <a:xfrm>
              <a:off x="3417888" y="4300538"/>
              <a:ext cx="385762" cy="50800"/>
            </a:xfrm>
            <a:custGeom>
              <a:avLst/>
              <a:gdLst>
                <a:gd name="T0" fmla="*/ 243 w 243"/>
                <a:gd name="T1" fmla="*/ 27 h 32"/>
                <a:gd name="T2" fmla="*/ 215 w 243"/>
                <a:gd name="T3" fmla="*/ 30 h 32"/>
                <a:gd name="T4" fmla="*/ 184 w 243"/>
                <a:gd name="T5" fmla="*/ 30 h 32"/>
                <a:gd name="T6" fmla="*/ 155 w 243"/>
                <a:gd name="T7" fmla="*/ 32 h 32"/>
                <a:gd name="T8" fmla="*/ 124 w 243"/>
                <a:gd name="T9" fmla="*/ 32 h 32"/>
                <a:gd name="T10" fmla="*/ 93 w 243"/>
                <a:gd name="T11" fmla="*/ 32 h 32"/>
                <a:gd name="T12" fmla="*/ 62 w 243"/>
                <a:gd name="T13" fmla="*/ 32 h 32"/>
                <a:gd name="T14" fmla="*/ 31 w 243"/>
                <a:gd name="T15" fmla="*/ 32 h 32"/>
                <a:gd name="T16" fmla="*/ 0 w 243"/>
                <a:gd name="T17" fmla="*/ 32 h 32"/>
                <a:gd name="T18" fmla="*/ 28 w 243"/>
                <a:gd name="T19" fmla="*/ 32 h 32"/>
                <a:gd name="T20" fmla="*/ 57 w 243"/>
                <a:gd name="T21" fmla="*/ 27 h 32"/>
                <a:gd name="T22" fmla="*/ 85 w 243"/>
                <a:gd name="T23" fmla="*/ 19 h 32"/>
                <a:gd name="T24" fmla="*/ 114 w 243"/>
                <a:gd name="T25" fmla="*/ 10 h 32"/>
                <a:gd name="T26" fmla="*/ 140 w 243"/>
                <a:gd name="T27" fmla="*/ 2 h 32"/>
                <a:gd name="T28" fmla="*/ 168 w 243"/>
                <a:gd name="T29" fmla="*/ 0 h 32"/>
                <a:gd name="T30" fmla="*/ 194 w 243"/>
                <a:gd name="T31" fmla="*/ 6 h 32"/>
                <a:gd name="T32" fmla="*/ 222 w 243"/>
                <a:gd name="T33" fmla="*/ 21 h 32"/>
                <a:gd name="T34" fmla="*/ 228 w 243"/>
                <a:gd name="T35" fmla="*/ 21 h 32"/>
                <a:gd name="T36" fmla="*/ 235 w 243"/>
                <a:gd name="T37" fmla="*/ 21 h 32"/>
                <a:gd name="T38" fmla="*/ 241 w 243"/>
                <a:gd name="T39" fmla="*/ 23 h 32"/>
                <a:gd name="T40" fmla="*/ 243 w 243"/>
                <a:gd name="T4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32">
                  <a:moveTo>
                    <a:pt x="243" y="27"/>
                  </a:moveTo>
                  <a:lnTo>
                    <a:pt x="215" y="30"/>
                  </a:lnTo>
                  <a:lnTo>
                    <a:pt x="184" y="30"/>
                  </a:lnTo>
                  <a:lnTo>
                    <a:pt x="155" y="32"/>
                  </a:lnTo>
                  <a:lnTo>
                    <a:pt x="124" y="32"/>
                  </a:lnTo>
                  <a:lnTo>
                    <a:pt x="93" y="32"/>
                  </a:lnTo>
                  <a:lnTo>
                    <a:pt x="62" y="32"/>
                  </a:lnTo>
                  <a:lnTo>
                    <a:pt x="31" y="32"/>
                  </a:lnTo>
                  <a:lnTo>
                    <a:pt x="0" y="32"/>
                  </a:lnTo>
                  <a:lnTo>
                    <a:pt x="28" y="32"/>
                  </a:lnTo>
                  <a:lnTo>
                    <a:pt x="57" y="27"/>
                  </a:lnTo>
                  <a:lnTo>
                    <a:pt x="85" y="19"/>
                  </a:lnTo>
                  <a:lnTo>
                    <a:pt x="114" y="10"/>
                  </a:lnTo>
                  <a:lnTo>
                    <a:pt x="140" y="2"/>
                  </a:lnTo>
                  <a:lnTo>
                    <a:pt x="168" y="0"/>
                  </a:lnTo>
                  <a:lnTo>
                    <a:pt x="194" y="6"/>
                  </a:lnTo>
                  <a:lnTo>
                    <a:pt x="222" y="21"/>
                  </a:lnTo>
                  <a:lnTo>
                    <a:pt x="228" y="21"/>
                  </a:lnTo>
                  <a:lnTo>
                    <a:pt x="235" y="21"/>
                  </a:lnTo>
                  <a:lnTo>
                    <a:pt x="241" y="23"/>
                  </a:lnTo>
                  <a:lnTo>
                    <a:pt x="24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2" name="Freeform 131"/>
            <p:cNvSpPr>
              <a:spLocks/>
            </p:cNvSpPr>
            <p:nvPr/>
          </p:nvSpPr>
          <p:spPr bwMode="auto">
            <a:xfrm>
              <a:off x="5656263" y="4381500"/>
              <a:ext cx="390525" cy="92075"/>
            </a:xfrm>
            <a:custGeom>
              <a:avLst/>
              <a:gdLst>
                <a:gd name="T0" fmla="*/ 246 w 246"/>
                <a:gd name="T1" fmla="*/ 58 h 58"/>
                <a:gd name="T2" fmla="*/ 220 w 246"/>
                <a:gd name="T3" fmla="*/ 58 h 58"/>
                <a:gd name="T4" fmla="*/ 189 w 246"/>
                <a:gd name="T5" fmla="*/ 55 h 58"/>
                <a:gd name="T6" fmla="*/ 158 w 246"/>
                <a:gd name="T7" fmla="*/ 53 h 58"/>
                <a:gd name="T8" fmla="*/ 127 w 246"/>
                <a:gd name="T9" fmla="*/ 47 h 58"/>
                <a:gd name="T10" fmla="*/ 93 w 246"/>
                <a:gd name="T11" fmla="*/ 41 h 58"/>
                <a:gd name="T12" fmla="*/ 62 w 246"/>
                <a:gd name="T13" fmla="*/ 36 h 58"/>
                <a:gd name="T14" fmla="*/ 31 w 246"/>
                <a:gd name="T15" fmla="*/ 30 h 58"/>
                <a:gd name="T16" fmla="*/ 0 w 246"/>
                <a:gd name="T17" fmla="*/ 23 h 58"/>
                <a:gd name="T18" fmla="*/ 23 w 246"/>
                <a:gd name="T19" fmla="*/ 6 h 58"/>
                <a:gd name="T20" fmla="*/ 49 w 246"/>
                <a:gd name="T21" fmla="*/ 0 h 58"/>
                <a:gd name="T22" fmla="*/ 75 w 246"/>
                <a:gd name="T23" fmla="*/ 4 h 58"/>
                <a:gd name="T24" fmla="*/ 101 w 246"/>
                <a:gd name="T25" fmla="*/ 11 h 58"/>
                <a:gd name="T26" fmla="*/ 129 w 246"/>
                <a:gd name="T27" fmla="*/ 23 h 58"/>
                <a:gd name="T28" fmla="*/ 155 w 246"/>
                <a:gd name="T29" fmla="*/ 36 h 58"/>
                <a:gd name="T30" fmla="*/ 184 w 246"/>
                <a:gd name="T31" fmla="*/ 47 h 58"/>
                <a:gd name="T32" fmla="*/ 210 w 246"/>
                <a:gd name="T33" fmla="*/ 53 h 58"/>
                <a:gd name="T34" fmla="*/ 246 w 246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58">
                  <a:moveTo>
                    <a:pt x="246" y="58"/>
                  </a:moveTo>
                  <a:lnTo>
                    <a:pt x="220" y="58"/>
                  </a:lnTo>
                  <a:lnTo>
                    <a:pt x="189" y="55"/>
                  </a:lnTo>
                  <a:lnTo>
                    <a:pt x="158" y="53"/>
                  </a:lnTo>
                  <a:lnTo>
                    <a:pt x="127" y="47"/>
                  </a:lnTo>
                  <a:lnTo>
                    <a:pt x="93" y="41"/>
                  </a:lnTo>
                  <a:lnTo>
                    <a:pt x="62" y="36"/>
                  </a:lnTo>
                  <a:lnTo>
                    <a:pt x="31" y="30"/>
                  </a:lnTo>
                  <a:lnTo>
                    <a:pt x="0" y="23"/>
                  </a:lnTo>
                  <a:lnTo>
                    <a:pt x="23" y="6"/>
                  </a:lnTo>
                  <a:lnTo>
                    <a:pt x="49" y="0"/>
                  </a:lnTo>
                  <a:lnTo>
                    <a:pt x="75" y="4"/>
                  </a:lnTo>
                  <a:lnTo>
                    <a:pt x="101" y="11"/>
                  </a:lnTo>
                  <a:lnTo>
                    <a:pt x="129" y="23"/>
                  </a:lnTo>
                  <a:lnTo>
                    <a:pt x="155" y="36"/>
                  </a:lnTo>
                  <a:lnTo>
                    <a:pt x="184" y="47"/>
                  </a:lnTo>
                  <a:lnTo>
                    <a:pt x="210" y="53"/>
                  </a:lnTo>
                  <a:lnTo>
                    <a:pt x="246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3" name="Freeform 132"/>
            <p:cNvSpPr>
              <a:spLocks/>
            </p:cNvSpPr>
            <p:nvPr/>
          </p:nvSpPr>
          <p:spPr bwMode="auto">
            <a:xfrm>
              <a:off x="7648575" y="4394200"/>
              <a:ext cx="307975" cy="47625"/>
            </a:xfrm>
            <a:custGeom>
              <a:avLst/>
              <a:gdLst>
                <a:gd name="T0" fmla="*/ 194 w 194"/>
                <a:gd name="T1" fmla="*/ 18 h 30"/>
                <a:gd name="T2" fmla="*/ 171 w 194"/>
                <a:gd name="T3" fmla="*/ 24 h 30"/>
                <a:gd name="T4" fmla="*/ 145 w 194"/>
                <a:gd name="T5" fmla="*/ 28 h 30"/>
                <a:gd name="T6" fmla="*/ 119 w 194"/>
                <a:gd name="T7" fmla="*/ 30 h 30"/>
                <a:gd name="T8" fmla="*/ 93 w 194"/>
                <a:gd name="T9" fmla="*/ 28 h 30"/>
                <a:gd name="T10" fmla="*/ 67 w 194"/>
                <a:gd name="T11" fmla="*/ 26 h 30"/>
                <a:gd name="T12" fmla="*/ 44 w 194"/>
                <a:gd name="T13" fmla="*/ 20 h 30"/>
                <a:gd name="T14" fmla="*/ 21 w 194"/>
                <a:gd name="T15" fmla="*/ 13 h 30"/>
                <a:gd name="T16" fmla="*/ 0 w 194"/>
                <a:gd name="T17" fmla="*/ 3 h 30"/>
                <a:gd name="T18" fmla="*/ 15 w 194"/>
                <a:gd name="T19" fmla="*/ 0 h 30"/>
                <a:gd name="T20" fmla="*/ 34 w 194"/>
                <a:gd name="T21" fmla="*/ 0 h 30"/>
                <a:gd name="T22" fmla="*/ 49 w 194"/>
                <a:gd name="T23" fmla="*/ 0 h 30"/>
                <a:gd name="T24" fmla="*/ 67 w 194"/>
                <a:gd name="T25" fmla="*/ 0 h 30"/>
                <a:gd name="T26" fmla="*/ 85 w 194"/>
                <a:gd name="T27" fmla="*/ 1 h 30"/>
                <a:gd name="T28" fmla="*/ 101 w 194"/>
                <a:gd name="T29" fmla="*/ 3 h 30"/>
                <a:gd name="T30" fmla="*/ 119 w 194"/>
                <a:gd name="T31" fmla="*/ 3 h 30"/>
                <a:gd name="T32" fmla="*/ 134 w 194"/>
                <a:gd name="T33" fmla="*/ 3 h 30"/>
                <a:gd name="T34" fmla="*/ 150 w 194"/>
                <a:gd name="T35" fmla="*/ 7 h 30"/>
                <a:gd name="T36" fmla="*/ 165 w 194"/>
                <a:gd name="T37" fmla="*/ 9 h 30"/>
                <a:gd name="T38" fmla="*/ 181 w 194"/>
                <a:gd name="T39" fmla="*/ 11 h 30"/>
                <a:gd name="T40" fmla="*/ 194 w 194"/>
                <a:gd name="T4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4" h="30">
                  <a:moveTo>
                    <a:pt x="194" y="18"/>
                  </a:moveTo>
                  <a:lnTo>
                    <a:pt x="171" y="24"/>
                  </a:lnTo>
                  <a:lnTo>
                    <a:pt x="145" y="28"/>
                  </a:lnTo>
                  <a:lnTo>
                    <a:pt x="119" y="30"/>
                  </a:lnTo>
                  <a:lnTo>
                    <a:pt x="93" y="28"/>
                  </a:lnTo>
                  <a:lnTo>
                    <a:pt x="67" y="26"/>
                  </a:lnTo>
                  <a:lnTo>
                    <a:pt x="44" y="20"/>
                  </a:lnTo>
                  <a:lnTo>
                    <a:pt x="21" y="13"/>
                  </a:lnTo>
                  <a:lnTo>
                    <a:pt x="0" y="3"/>
                  </a:lnTo>
                  <a:lnTo>
                    <a:pt x="15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7" y="0"/>
                  </a:lnTo>
                  <a:lnTo>
                    <a:pt x="85" y="1"/>
                  </a:lnTo>
                  <a:lnTo>
                    <a:pt x="101" y="3"/>
                  </a:lnTo>
                  <a:lnTo>
                    <a:pt x="119" y="3"/>
                  </a:lnTo>
                  <a:lnTo>
                    <a:pt x="134" y="3"/>
                  </a:lnTo>
                  <a:lnTo>
                    <a:pt x="150" y="7"/>
                  </a:lnTo>
                  <a:lnTo>
                    <a:pt x="165" y="9"/>
                  </a:lnTo>
                  <a:lnTo>
                    <a:pt x="181" y="11"/>
                  </a:lnTo>
                  <a:lnTo>
                    <a:pt x="19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4" name="Freeform 133"/>
            <p:cNvSpPr>
              <a:spLocks/>
            </p:cNvSpPr>
            <p:nvPr/>
          </p:nvSpPr>
          <p:spPr bwMode="auto">
            <a:xfrm>
              <a:off x="4119563" y="4408488"/>
              <a:ext cx="444500" cy="68262"/>
            </a:xfrm>
            <a:custGeom>
              <a:avLst/>
              <a:gdLst>
                <a:gd name="T0" fmla="*/ 280 w 280"/>
                <a:gd name="T1" fmla="*/ 15 h 43"/>
                <a:gd name="T2" fmla="*/ 251 w 280"/>
                <a:gd name="T3" fmla="*/ 28 h 43"/>
                <a:gd name="T4" fmla="*/ 218 w 280"/>
                <a:gd name="T5" fmla="*/ 38 h 43"/>
                <a:gd name="T6" fmla="*/ 179 w 280"/>
                <a:gd name="T7" fmla="*/ 41 h 43"/>
                <a:gd name="T8" fmla="*/ 143 w 280"/>
                <a:gd name="T9" fmla="*/ 43 h 43"/>
                <a:gd name="T10" fmla="*/ 104 w 280"/>
                <a:gd name="T11" fmla="*/ 41 h 43"/>
                <a:gd name="T12" fmla="*/ 68 w 280"/>
                <a:gd name="T13" fmla="*/ 36 h 43"/>
                <a:gd name="T14" fmla="*/ 31 w 280"/>
                <a:gd name="T15" fmla="*/ 30 h 43"/>
                <a:gd name="T16" fmla="*/ 0 w 280"/>
                <a:gd name="T17" fmla="*/ 21 h 43"/>
                <a:gd name="T18" fmla="*/ 31 w 280"/>
                <a:gd name="T19" fmla="*/ 9 h 43"/>
                <a:gd name="T20" fmla="*/ 65 w 280"/>
                <a:gd name="T21" fmla="*/ 2 h 43"/>
                <a:gd name="T22" fmla="*/ 101 w 280"/>
                <a:gd name="T23" fmla="*/ 0 h 43"/>
                <a:gd name="T24" fmla="*/ 137 w 280"/>
                <a:gd name="T25" fmla="*/ 0 h 43"/>
                <a:gd name="T26" fmla="*/ 174 w 280"/>
                <a:gd name="T27" fmla="*/ 4 h 43"/>
                <a:gd name="T28" fmla="*/ 210 w 280"/>
                <a:gd name="T29" fmla="*/ 7 h 43"/>
                <a:gd name="T30" fmla="*/ 246 w 280"/>
                <a:gd name="T31" fmla="*/ 11 h 43"/>
                <a:gd name="T32" fmla="*/ 280 w 280"/>
                <a:gd name="T33" fmla="*/ 1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0" h="43">
                  <a:moveTo>
                    <a:pt x="280" y="15"/>
                  </a:moveTo>
                  <a:lnTo>
                    <a:pt x="251" y="28"/>
                  </a:lnTo>
                  <a:lnTo>
                    <a:pt x="218" y="38"/>
                  </a:lnTo>
                  <a:lnTo>
                    <a:pt x="179" y="41"/>
                  </a:lnTo>
                  <a:lnTo>
                    <a:pt x="143" y="43"/>
                  </a:lnTo>
                  <a:lnTo>
                    <a:pt x="104" y="41"/>
                  </a:lnTo>
                  <a:lnTo>
                    <a:pt x="68" y="36"/>
                  </a:lnTo>
                  <a:lnTo>
                    <a:pt x="31" y="30"/>
                  </a:lnTo>
                  <a:lnTo>
                    <a:pt x="0" y="21"/>
                  </a:lnTo>
                  <a:lnTo>
                    <a:pt x="31" y="9"/>
                  </a:lnTo>
                  <a:lnTo>
                    <a:pt x="65" y="2"/>
                  </a:lnTo>
                  <a:lnTo>
                    <a:pt x="101" y="0"/>
                  </a:lnTo>
                  <a:lnTo>
                    <a:pt x="137" y="0"/>
                  </a:lnTo>
                  <a:lnTo>
                    <a:pt x="174" y="4"/>
                  </a:lnTo>
                  <a:lnTo>
                    <a:pt x="210" y="7"/>
                  </a:lnTo>
                  <a:lnTo>
                    <a:pt x="246" y="11"/>
                  </a:lnTo>
                  <a:lnTo>
                    <a:pt x="28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5" name="Freeform 134"/>
            <p:cNvSpPr>
              <a:spLocks/>
            </p:cNvSpPr>
            <p:nvPr/>
          </p:nvSpPr>
          <p:spPr bwMode="auto">
            <a:xfrm>
              <a:off x="1171575" y="4449763"/>
              <a:ext cx="538162" cy="68262"/>
            </a:xfrm>
            <a:custGeom>
              <a:avLst/>
              <a:gdLst>
                <a:gd name="T0" fmla="*/ 313 w 339"/>
                <a:gd name="T1" fmla="*/ 21 h 43"/>
                <a:gd name="T2" fmla="*/ 339 w 339"/>
                <a:gd name="T3" fmla="*/ 21 h 43"/>
                <a:gd name="T4" fmla="*/ 300 w 339"/>
                <a:gd name="T5" fmla="*/ 30 h 43"/>
                <a:gd name="T6" fmla="*/ 258 w 339"/>
                <a:gd name="T7" fmla="*/ 38 h 43"/>
                <a:gd name="T8" fmla="*/ 214 w 339"/>
                <a:gd name="T9" fmla="*/ 42 h 43"/>
                <a:gd name="T10" fmla="*/ 170 w 339"/>
                <a:gd name="T11" fmla="*/ 43 h 43"/>
                <a:gd name="T12" fmla="*/ 124 w 339"/>
                <a:gd name="T13" fmla="*/ 42 h 43"/>
                <a:gd name="T14" fmla="*/ 80 w 339"/>
                <a:gd name="T15" fmla="*/ 38 h 43"/>
                <a:gd name="T16" fmla="*/ 38 w 339"/>
                <a:gd name="T17" fmla="*/ 30 h 43"/>
                <a:gd name="T18" fmla="*/ 0 w 339"/>
                <a:gd name="T19" fmla="*/ 21 h 43"/>
                <a:gd name="T20" fmla="*/ 15 w 339"/>
                <a:gd name="T21" fmla="*/ 13 h 43"/>
                <a:gd name="T22" fmla="*/ 33 w 339"/>
                <a:gd name="T23" fmla="*/ 8 h 43"/>
                <a:gd name="T24" fmla="*/ 51 w 339"/>
                <a:gd name="T25" fmla="*/ 4 h 43"/>
                <a:gd name="T26" fmla="*/ 75 w 339"/>
                <a:gd name="T27" fmla="*/ 2 h 43"/>
                <a:gd name="T28" fmla="*/ 95 w 339"/>
                <a:gd name="T29" fmla="*/ 0 h 43"/>
                <a:gd name="T30" fmla="*/ 119 w 339"/>
                <a:gd name="T31" fmla="*/ 0 h 43"/>
                <a:gd name="T32" fmla="*/ 142 w 339"/>
                <a:gd name="T33" fmla="*/ 2 h 43"/>
                <a:gd name="T34" fmla="*/ 163 w 339"/>
                <a:gd name="T35" fmla="*/ 6 h 43"/>
                <a:gd name="T36" fmla="*/ 178 w 339"/>
                <a:gd name="T37" fmla="*/ 13 h 43"/>
                <a:gd name="T38" fmla="*/ 196 w 339"/>
                <a:gd name="T39" fmla="*/ 19 h 43"/>
                <a:gd name="T40" fmla="*/ 214 w 339"/>
                <a:gd name="T41" fmla="*/ 23 h 43"/>
                <a:gd name="T42" fmla="*/ 235 w 339"/>
                <a:gd name="T43" fmla="*/ 25 h 43"/>
                <a:gd name="T44" fmla="*/ 253 w 339"/>
                <a:gd name="T45" fmla="*/ 27 h 43"/>
                <a:gd name="T46" fmla="*/ 274 w 339"/>
                <a:gd name="T47" fmla="*/ 25 h 43"/>
                <a:gd name="T48" fmla="*/ 292 w 339"/>
                <a:gd name="T49" fmla="*/ 25 h 43"/>
                <a:gd name="T50" fmla="*/ 313 w 339"/>
                <a:gd name="T51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9" h="43">
                  <a:moveTo>
                    <a:pt x="313" y="21"/>
                  </a:moveTo>
                  <a:lnTo>
                    <a:pt x="339" y="21"/>
                  </a:lnTo>
                  <a:lnTo>
                    <a:pt x="300" y="30"/>
                  </a:lnTo>
                  <a:lnTo>
                    <a:pt x="258" y="38"/>
                  </a:lnTo>
                  <a:lnTo>
                    <a:pt x="214" y="42"/>
                  </a:lnTo>
                  <a:lnTo>
                    <a:pt x="170" y="43"/>
                  </a:lnTo>
                  <a:lnTo>
                    <a:pt x="124" y="42"/>
                  </a:lnTo>
                  <a:lnTo>
                    <a:pt x="80" y="38"/>
                  </a:lnTo>
                  <a:lnTo>
                    <a:pt x="38" y="30"/>
                  </a:lnTo>
                  <a:lnTo>
                    <a:pt x="0" y="21"/>
                  </a:lnTo>
                  <a:lnTo>
                    <a:pt x="15" y="13"/>
                  </a:lnTo>
                  <a:lnTo>
                    <a:pt x="33" y="8"/>
                  </a:lnTo>
                  <a:lnTo>
                    <a:pt x="51" y="4"/>
                  </a:lnTo>
                  <a:lnTo>
                    <a:pt x="75" y="2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42" y="2"/>
                  </a:lnTo>
                  <a:lnTo>
                    <a:pt x="163" y="6"/>
                  </a:lnTo>
                  <a:lnTo>
                    <a:pt x="178" y="13"/>
                  </a:lnTo>
                  <a:lnTo>
                    <a:pt x="196" y="19"/>
                  </a:lnTo>
                  <a:lnTo>
                    <a:pt x="214" y="23"/>
                  </a:lnTo>
                  <a:lnTo>
                    <a:pt x="235" y="25"/>
                  </a:lnTo>
                  <a:lnTo>
                    <a:pt x="253" y="27"/>
                  </a:lnTo>
                  <a:lnTo>
                    <a:pt x="274" y="25"/>
                  </a:lnTo>
                  <a:lnTo>
                    <a:pt x="292" y="25"/>
                  </a:lnTo>
                  <a:lnTo>
                    <a:pt x="31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" name="Freeform 135"/>
            <p:cNvSpPr>
              <a:spLocks/>
            </p:cNvSpPr>
            <p:nvPr/>
          </p:nvSpPr>
          <p:spPr bwMode="auto">
            <a:xfrm>
              <a:off x="6994525" y="4459288"/>
              <a:ext cx="522287" cy="71437"/>
            </a:xfrm>
            <a:custGeom>
              <a:avLst/>
              <a:gdLst>
                <a:gd name="T0" fmla="*/ 329 w 329"/>
                <a:gd name="T1" fmla="*/ 21 h 45"/>
                <a:gd name="T2" fmla="*/ 329 w 329"/>
                <a:gd name="T3" fmla="*/ 30 h 45"/>
                <a:gd name="T4" fmla="*/ 0 w 329"/>
                <a:gd name="T5" fmla="*/ 45 h 45"/>
                <a:gd name="T6" fmla="*/ 34 w 329"/>
                <a:gd name="T7" fmla="*/ 30 h 45"/>
                <a:gd name="T8" fmla="*/ 70 w 329"/>
                <a:gd name="T9" fmla="*/ 21 h 45"/>
                <a:gd name="T10" fmla="*/ 109 w 329"/>
                <a:gd name="T11" fmla="*/ 13 h 45"/>
                <a:gd name="T12" fmla="*/ 151 w 329"/>
                <a:gd name="T13" fmla="*/ 7 h 45"/>
                <a:gd name="T14" fmla="*/ 189 w 329"/>
                <a:gd name="T15" fmla="*/ 6 h 45"/>
                <a:gd name="T16" fmla="*/ 231 w 329"/>
                <a:gd name="T17" fmla="*/ 4 h 45"/>
                <a:gd name="T18" fmla="*/ 272 w 329"/>
                <a:gd name="T19" fmla="*/ 2 h 45"/>
                <a:gd name="T20" fmla="*/ 314 w 329"/>
                <a:gd name="T21" fmla="*/ 0 h 45"/>
                <a:gd name="T22" fmla="*/ 329 w 329"/>
                <a:gd name="T23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45">
                  <a:moveTo>
                    <a:pt x="329" y="21"/>
                  </a:moveTo>
                  <a:lnTo>
                    <a:pt x="329" y="30"/>
                  </a:lnTo>
                  <a:lnTo>
                    <a:pt x="0" y="45"/>
                  </a:lnTo>
                  <a:lnTo>
                    <a:pt x="34" y="30"/>
                  </a:lnTo>
                  <a:lnTo>
                    <a:pt x="70" y="21"/>
                  </a:lnTo>
                  <a:lnTo>
                    <a:pt x="109" y="13"/>
                  </a:lnTo>
                  <a:lnTo>
                    <a:pt x="151" y="7"/>
                  </a:lnTo>
                  <a:lnTo>
                    <a:pt x="189" y="6"/>
                  </a:lnTo>
                  <a:lnTo>
                    <a:pt x="231" y="4"/>
                  </a:lnTo>
                  <a:lnTo>
                    <a:pt x="272" y="2"/>
                  </a:lnTo>
                  <a:lnTo>
                    <a:pt x="314" y="0"/>
                  </a:lnTo>
                  <a:lnTo>
                    <a:pt x="32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7" name="Freeform 136"/>
            <p:cNvSpPr>
              <a:spLocks/>
            </p:cNvSpPr>
            <p:nvPr/>
          </p:nvSpPr>
          <p:spPr bwMode="auto">
            <a:xfrm>
              <a:off x="4527550" y="4587875"/>
              <a:ext cx="611187" cy="100012"/>
            </a:xfrm>
            <a:custGeom>
              <a:avLst/>
              <a:gdLst>
                <a:gd name="T0" fmla="*/ 385 w 385"/>
                <a:gd name="T1" fmla="*/ 0 h 63"/>
                <a:gd name="T2" fmla="*/ 380 w 385"/>
                <a:gd name="T3" fmla="*/ 13 h 63"/>
                <a:gd name="T4" fmla="*/ 367 w 385"/>
                <a:gd name="T5" fmla="*/ 22 h 63"/>
                <a:gd name="T6" fmla="*/ 351 w 385"/>
                <a:gd name="T7" fmla="*/ 30 h 63"/>
                <a:gd name="T8" fmla="*/ 336 w 385"/>
                <a:gd name="T9" fmla="*/ 37 h 63"/>
                <a:gd name="T10" fmla="*/ 297 w 385"/>
                <a:gd name="T11" fmla="*/ 47 h 63"/>
                <a:gd name="T12" fmla="*/ 256 w 385"/>
                <a:gd name="T13" fmla="*/ 54 h 63"/>
                <a:gd name="T14" fmla="*/ 214 w 385"/>
                <a:gd name="T15" fmla="*/ 60 h 63"/>
                <a:gd name="T16" fmla="*/ 170 w 385"/>
                <a:gd name="T17" fmla="*/ 62 h 63"/>
                <a:gd name="T18" fmla="*/ 126 w 385"/>
                <a:gd name="T19" fmla="*/ 63 h 63"/>
                <a:gd name="T20" fmla="*/ 82 w 385"/>
                <a:gd name="T21" fmla="*/ 62 h 63"/>
                <a:gd name="T22" fmla="*/ 41 w 385"/>
                <a:gd name="T23" fmla="*/ 58 h 63"/>
                <a:gd name="T24" fmla="*/ 0 w 385"/>
                <a:gd name="T25" fmla="*/ 52 h 63"/>
                <a:gd name="T26" fmla="*/ 46 w 385"/>
                <a:gd name="T27" fmla="*/ 60 h 63"/>
                <a:gd name="T28" fmla="*/ 95 w 385"/>
                <a:gd name="T29" fmla="*/ 62 h 63"/>
                <a:gd name="T30" fmla="*/ 142 w 385"/>
                <a:gd name="T31" fmla="*/ 62 h 63"/>
                <a:gd name="T32" fmla="*/ 191 w 385"/>
                <a:gd name="T33" fmla="*/ 58 h 63"/>
                <a:gd name="T34" fmla="*/ 235 w 385"/>
                <a:gd name="T35" fmla="*/ 50 h 63"/>
                <a:gd name="T36" fmla="*/ 279 w 385"/>
                <a:gd name="T37" fmla="*/ 37 h 63"/>
                <a:gd name="T38" fmla="*/ 320 w 385"/>
                <a:gd name="T39" fmla="*/ 20 h 63"/>
                <a:gd name="T40" fmla="*/ 357 w 385"/>
                <a:gd name="T41" fmla="*/ 0 h 63"/>
                <a:gd name="T42" fmla="*/ 385 w 385"/>
                <a:gd name="T4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5" h="63">
                  <a:moveTo>
                    <a:pt x="385" y="0"/>
                  </a:moveTo>
                  <a:lnTo>
                    <a:pt x="380" y="13"/>
                  </a:lnTo>
                  <a:lnTo>
                    <a:pt x="367" y="22"/>
                  </a:lnTo>
                  <a:lnTo>
                    <a:pt x="351" y="30"/>
                  </a:lnTo>
                  <a:lnTo>
                    <a:pt x="336" y="37"/>
                  </a:lnTo>
                  <a:lnTo>
                    <a:pt x="297" y="47"/>
                  </a:lnTo>
                  <a:lnTo>
                    <a:pt x="256" y="54"/>
                  </a:lnTo>
                  <a:lnTo>
                    <a:pt x="214" y="60"/>
                  </a:lnTo>
                  <a:lnTo>
                    <a:pt x="170" y="62"/>
                  </a:lnTo>
                  <a:lnTo>
                    <a:pt x="126" y="63"/>
                  </a:lnTo>
                  <a:lnTo>
                    <a:pt x="82" y="62"/>
                  </a:lnTo>
                  <a:lnTo>
                    <a:pt x="41" y="58"/>
                  </a:lnTo>
                  <a:lnTo>
                    <a:pt x="0" y="52"/>
                  </a:lnTo>
                  <a:lnTo>
                    <a:pt x="46" y="60"/>
                  </a:lnTo>
                  <a:lnTo>
                    <a:pt x="95" y="62"/>
                  </a:lnTo>
                  <a:lnTo>
                    <a:pt x="142" y="62"/>
                  </a:lnTo>
                  <a:lnTo>
                    <a:pt x="191" y="58"/>
                  </a:lnTo>
                  <a:lnTo>
                    <a:pt x="235" y="50"/>
                  </a:lnTo>
                  <a:lnTo>
                    <a:pt x="279" y="37"/>
                  </a:lnTo>
                  <a:lnTo>
                    <a:pt x="320" y="20"/>
                  </a:lnTo>
                  <a:lnTo>
                    <a:pt x="357" y="0"/>
                  </a:lnTo>
                  <a:lnTo>
                    <a:pt x="3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8" name="Freeform 137"/>
            <p:cNvSpPr>
              <a:spLocks/>
            </p:cNvSpPr>
            <p:nvPr/>
          </p:nvSpPr>
          <p:spPr bwMode="auto">
            <a:xfrm>
              <a:off x="7323138" y="4595813"/>
              <a:ext cx="928687" cy="115887"/>
            </a:xfrm>
            <a:custGeom>
              <a:avLst/>
              <a:gdLst>
                <a:gd name="T0" fmla="*/ 577 w 585"/>
                <a:gd name="T1" fmla="*/ 27 h 73"/>
                <a:gd name="T2" fmla="*/ 585 w 585"/>
                <a:gd name="T3" fmla="*/ 32 h 73"/>
                <a:gd name="T4" fmla="*/ 562 w 585"/>
                <a:gd name="T5" fmla="*/ 42 h 73"/>
                <a:gd name="T6" fmla="*/ 539 w 585"/>
                <a:gd name="T7" fmla="*/ 51 h 73"/>
                <a:gd name="T8" fmla="*/ 515 w 585"/>
                <a:gd name="T9" fmla="*/ 58 h 73"/>
                <a:gd name="T10" fmla="*/ 489 w 585"/>
                <a:gd name="T11" fmla="*/ 64 h 73"/>
                <a:gd name="T12" fmla="*/ 464 w 585"/>
                <a:gd name="T13" fmla="*/ 68 h 73"/>
                <a:gd name="T14" fmla="*/ 438 w 585"/>
                <a:gd name="T15" fmla="*/ 68 h 73"/>
                <a:gd name="T16" fmla="*/ 409 w 585"/>
                <a:gd name="T17" fmla="*/ 66 h 73"/>
                <a:gd name="T18" fmla="*/ 383 w 585"/>
                <a:gd name="T19" fmla="*/ 62 h 73"/>
                <a:gd name="T20" fmla="*/ 373 w 585"/>
                <a:gd name="T21" fmla="*/ 53 h 73"/>
                <a:gd name="T22" fmla="*/ 360 w 585"/>
                <a:gd name="T23" fmla="*/ 49 h 73"/>
                <a:gd name="T24" fmla="*/ 345 w 585"/>
                <a:gd name="T25" fmla="*/ 47 h 73"/>
                <a:gd name="T26" fmla="*/ 326 w 585"/>
                <a:gd name="T27" fmla="*/ 47 h 73"/>
                <a:gd name="T28" fmla="*/ 293 w 585"/>
                <a:gd name="T29" fmla="*/ 62 h 73"/>
                <a:gd name="T30" fmla="*/ 254 w 585"/>
                <a:gd name="T31" fmla="*/ 70 h 73"/>
                <a:gd name="T32" fmla="*/ 215 w 585"/>
                <a:gd name="T33" fmla="*/ 73 h 73"/>
                <a:gd name="T34" fmla="*/ 174 w 585"/>
                <a:gd name="T35" fmla="*/ 73 h 73"/>
                <a:gd name="T36" fmla="*/ 132 w 585"/>
                <a:gd name="T37" fmla="*/ 70 h 73"/>
                <a:gd name="T38" fmla="*/ 91 w 585"/>
                <a:gd name="T39" fmla="*/ 64 h 73"/>
                <a:gd name="T40" fmla="*/ 50 w 585"/>
                <a:gd name="T41" fmla="*/ 58 h 73"/>
                <a:gd name="T42" fmla="*/ 13 w 585"/>
                <a:gd name="T43" fmla="*/ 53 h 73"/>
                <a:gd name="T44" fmla="*/ 0 w 585"/>
                <a:gd name="T45" fmla="*/ 42 h 73"/>
                <a:gd name="T46" fmla="*/ 32 w 585"/>
                <a:gd name="T47" fmla="*/ 42 h 73"/>
                <a:gd name="T48" fmla="*/ 60 w 585"/>
                <a:gd name="T49" fmla="*/ 42 h 73"/>
                <a:gd name="T50" fmla="*/ 91 w 585"/>
                <a:gd name="T51" fmla="*/ 38 h 73"/>
                <a:gd name="T52" fmla="*/ 119 w 585"/>
                <a:gd name="T53" fmla="*/ 34 h 73"/>
                <a:gd name="T54" fmla="*/ 151 w 585"/>
                <a:gd name="T55" fmla="*/ 28 h 73"/>
                <a:gd name="T56" fmla="*/ 179 w 585"/>
                <a:gd name="T57" fmla="*/ 21 h 73"/>
                <a:gd name="T58" fmla="*/ 207 w 585"/>
                <a:gd name="T59" fmla="*/ 15 h 73"/>
                <a:gd name="T60" fmla="*/ 236 w 585"/>
                <a:gd name="T61" fmla="*/ 10 h 73"/>
                <a:gd name="T62" fmla="*/ 264 w 585"/>
                <a:gd name="T63" fmla="*/ 6 h 73"/>
                <a:gd name="T64" fmla="*/ 293 w 585"/>
                <a:gd name="T65" fmla="*/ 2 h 73"/>
                <a:gd name="T66" fmla="*/ 321 w 585"/>
                <a:gd name="T67" fmla="*/ 0 h 73"/>
                <a:gd name="T68" fmla="*/ 350 w 585"/>
                <a:gd name="T69" fmla="*/ 0 h 73"/>
                <a:gd name="T70" fmla="*/ 378 w 585"/>
                <a:gd name="T71" fmla="*/ 4 h 73"/>
                <a:gd name="T72" fmla="*/ 407 w 585"/>
                <a:gd name="T73" fmla="*/ 10 h 73"/>
                <a:gd name="T74" fmla="*/ 435 w 585"/>
                <a:gd name="T75" fmla="*/ 19 h 73"/>
                <a:gd name="T76" fmla="*/ 464 w 585"/>
                <a:gd name="T77" fmla="*/ 32 h 73"/>
                <a:gd name="T78" fmla="*/ 477 w 585"/>
                <a:gd name="T79" fmla="*/ 32 h 73"/>
                <a:gd name="T80" fmla="*/ 492 w 585"/>
                <a:gd name="T81" fmla="*/ 32 h 73"/>
                <a:gd name="T82" fmla="*/ 505 w 585"/>
                <a:gd name="T83" fmla="*/ 32 h 73"/>
                <a:gd name="T84" fmla="*/ 521 w 585"/>
                <a:gd name="T85" fmla="*/ 32 h 73"/>
                <a:gd name="T86" fmla="*/ 536 w 585"/>
                <a:gd name="T87" fmla="*/ 32 h 73"/>
                <a:gd name="T88" fmla="*/ 549 w 585"/>
                <a:gd name="T89" fmla="*/ 30 h 73"/>
                <a:gd name="T90" fmla="*/ 565 w 585"/>
                <a:gd name="T91" fmla="*/ 30 h 73"/>
                <a:gd name="T92" fmla="*/ 577 w 585"/>
                <a:gd name="T93" fmla="*/ 2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5" h="73">
                  <a:moveTo>
                    <a:pt x="577" y="27"/>
                  </a:moveTo>
                  <a:lnTo>
                    <a:pt x="585" y="32"/>
                  </a:lnTo>
                  <a:lnTo>
                    <a:pt x="562" y="42"/>
                  </a:lnTo>
                  <a:lnTo>
                    <a:pt x="539" y="51"/>
                  </a:lnTo>
                  <a:lnTo>
                    <a:pt x="515" y="58"/>
                  </a:lnTo>
                  <a:lnTo>
                    <a:pt x="489" y="64"/>
                  </a:lnTo>
                  <a:lnTo>
                    <a:pt x="464" y="68"/>
                  </a:lnTo>
                  <a:lnTo>
                    <a:pt x="438" y="68"/>
                  </a:lnTo>
                  <a:lnTo>
                    <a:pt x="409" y="66"/>
                  </a:lnTo>
                  <a:lnTo>
                    <a:pt x="383" y="62"/>
                  </a:lnTo>
                  <a:lnTo>
                    <a:pt x="373" y="53"/>
                  </a:lnTo>
                  <a:lnTo>
                    <a:pt x="360" y="49"/>
                  </a:lnTo>
                  <a:lnTo>
                    <a:pt x="345" y="47"/>
                  </a:lnTo>
                  <a:lnTo>
                    <a:pt x="326" y="47"/>
                  </a:lnTo>
                  <a:lnTo>
                    <a:pt x="293" y="62"/>
                  </a:lnTo>
                  <a:lnTo>
                    <a:pt x="254" y="70"/>
                  </a:lnTo>
                  <a:lnTo>
                    <a:pt x="215" y="73"/>
                  </a:lnTo>
                  <a:lnTo>
                    <a:pt x="174" y="73"/>
                  </a:lnTo>
                  <a:lnTo>
                    <a:pt x="132" y="70"/>
                  </a:lnTo>
                  <a:lnTo>
                    <a:pt x="91" y="64"/>
                  </a:lnTo>
                  <a:lnTo>
                    <a:pt x="50" y="58"/>
                  </a:lnTo>
                  <a:lnTo>
                    <a:pt x="13" y="53"/>
                  </a:lnTo>
                  <a:lnTo>
                    <a:pt x="0" y="42"/>
                  </a:lnTo>
                  <a:lnTo>
                    <a:pt x="32" y="42"/>
                  </a:lnTo>
                  <a:lnTo>
                    <a:pt x="60" y="42"/>
                  </a:lnTo>
                  <a:lnTo>
                    <a:pt x="91" y="38"/>
                  </a:lnTo>
                  <a:lnTo>
                    <a:pt x="119" y="34"/>
                  </a:lnTo>
                  <a:lnTo>
                    <a:pt x="151" y="28"/>
                  </a:lnTo>
                  <a:lnTo>
                    <a:pt x="179" y="21"/>
                  </a:lnTo>
                  <a:lnTo>
                    <a:pt x="207" y="15"/>
                  </a:lnTo>
                  <a:lnTo>
                    <a:pt x="236" y="10"/>
                  </a:lnTo>
                  <a:lnTo>
                    <a:pt x="264" y="6"/>
                  </a:lnTo>
                  <a:lnTo>
                    <a:pt x="293" y="2"/>
                  </a:lnTo>
                  <a:lnTo>
                    <a:pt x="321" y="0"/>
                  </a:lnTo>
                  <a:lnTo>
                    <a:pt x="350" y="0"/>
                  </a:lnTo>
                  <a:lnTo>
                    <a:pt x="378" y="4"/>
                  </a:lnTo>
                  <a:lnTo>
                    <a:pt x="407" y="10"/>
                  </a:lnTo>
                  <a:lnTo>
                    <a:pt x="435" y="19"/>
                  </a:lnTo>
                  <a:lnTo>
                    <a:pt x="464" y="32"/>
                  </a:lnTo>
                  <a:lnTo>
                    <a:pt x="477" y="32"/>
                  </a:lnTo>
                  <a:lnTo>
                    <a:pt x="492" y="32"/>
                  </a:lnTo>
                  <a:lnTo>
                    <a:pt x="505" y="32"/>
                  </a:lnTo>
                  <a:lnTo>
                    <a:pt x="521" y="32"/>
                  </a:lnTo>
                  <a:lnTo>
                    <a:pt x="536" y="32"/>
                  </a:lnTo>
                  <a:lnTo>
                    <a:pt x="549" y="30"/>
                  </a:lnTo>
                  <a:lnTo>
                    <a:pt x="565" y="30"/>
                  </a:lnTo>
                  <a:lnTo>
                    <a:pt x="57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9" name="Freeform 138"/>
            <p:cNvSpPr>
              <a:spLocks/>
            </p:cNvSpPr>
            <p:nvPr/>
          </p:nvSpPr>
          <p:spPr bwMode="auto">
            <a:xfrm>
              <a:off x="5319713" y="4662488"/>
              <a:ext cx="282575" cy="17462"/>
            </a:xfrm>
            <a:custGeom>
              <a:avLst/>
              <a:gdLst>
                <a:gd name="T0" fmla="*/ 178 w 178"/>
                <a:gd name="T1" fmla="*/ 11 h 11"/>
                <a:gd name="T2" fmla="*/ 0 w 178"/>
                <a:gd name="T3" fmla="*/ 5 h 11"/>
                <a:gd name="T4" fmla="*/ 23 w 178"/>
                <a:gd name="T5" fmla="*/ 1 h 11"/>
                <a:gd name="T6" fmla="*/ 44 w 178"/>
                <a:gd name="T7" fmla="*/ 0 h 11"/>
                <a:gd name="T8" fmla="*/ 67 w 178"/>
                <a:gd name="T9" fmla="*/ 0 h 11"/>
                <a:gd name="T10" fmla="*/ 90 w 178"/>
                <a:gd name="T11" fmla="*/ 1 h 11"/>
                <a:gd name="T12" fmla="*/ 111 w 178"/>
                <a:gd name="T13" fmla="*/ 5 h 11"/>
                <a:gd name="T14" fmla="*/ 134 w 178"/>
                <a:gd name="T15" fmla="*/ 7 h 11"/>
                <a:gd name="T16" fmla="*/ 155 w 178"/>
                <a:gd name="T17" fmla="*/ 9 h 11"/>
                <a:gd name="T18" fmla="*/ 178 w 178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1">
                  <a:moveTo>
                    <a:pt x="178" y="11"/>
                  </a:moveTo>
                  <a:lnTo>
                    <a:pt x="0" y="5"/>
                  </a:lnTo>
                  <a:lnTo>
                    <a:pt x="23" y="1"/>
                  </a:lnTo>
                  <a:lnTo>
                    <a:pt x="44" y="0"/>
                  </a:lnTo>
                  <a:lnTo>
                    <a:pt x="67" y="0"/>
                  </a:lnTo>
                  <a:lnTo>
                    <a:pt x="90" y="1"/>
                  </a:lnTo>
                  <a:lnTo>
                    <a:pt x="111" y="5"/>
                  </a:lnTo>
                  <a:lnTo>
                    <a:pt x="134" y="7"/>
                  </a:lnTo>
                  <a:lnTo>
                    <a:pt x="155" y="9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0" name="Freeform 139"/>
            <p:cNvSpPr>
              <a:spLocks/>
            </p:cNvSpPr>
            <p:nvPr/>
          </p:nvSpPr>
          <p:spPr bwMode="auto">
            <a:xfrm>
              <a:off x="6067425" y="4670425"/>
              <a:ext cx="968375" cy="107950"/>
            </a:xfrm>
            <a:custGeom>
              <a:avLst/>
              <a:gdLst>
                <a:gd name="T0" fmla="*/ 605 w 610"/>
                <a:gd name="T1" fmla="*/ 26 h 68"/>
                <a:gd name="T2" fmla="*/ 610 w 610"/>
                <a:gd name="T3" fmla="*/ 45 h 68"/>
                <a:gd name="T4" fmla="*/ 605 w 610"/>
                <a:gd name="T5" fmla="*/ 57 h 68"/>
                <a:gd name="T6" fmla="*/ 595 w 610"/>
                <a:gd name="T7" fmla="*/ 64 h 68"/>
                <a:gd name="T8" fmla="*/ 577 w 610"/>
                <a:gd name="T9" fmla="*/ 66 h 68"/>
                <a:gd name="T10" fmla="*/ 556 w 610"/>
                <a:gd name="T11" fmla="*/ 68 h 68"/>
                <a:gd name="T12" fmla="*/ 535 w 610"/>
                <a:gd name="T13" fmla="*/ 68 h 68"/>
                <a:gd name="T14" fmla="*/ 515 w 610"/>
                <a:gd name="T15" fmla="*/ 66 h 68"/>
                <a:gd name="T16" fmla="*/ 497 w 610"/>
                <a:gd name="T17" fmla="*/ 68 h 68"/>
                <a:gd name="T18" fmla="*/ 468 w 610"/>
                <a:gd name="T19" fmla="*/ 62 h 68"/>
                <a:gd name="T20" fmla="*/ 437 w 610"/>
                <a:gd name="T21" fmla="*/ 58 h 68"/>
                <a:gd name="T22" fmla="*/ 409 w 610"/>
                <a:gd name="T23" fmla="*/ 53 h 68"/>
                <a:gd name="T24" fmla="*/ 378 w 610"/>
                <a:gd name="T25" fmla="*/ 49 h 68"/>
                <a:gd name="T26" fmla="*/ 346 w 610"/>
                <a:gd name="T27" fmla="*/ 43 h 68"/>
                <a:gd name="T28" fmla="*/ 318 w 610"/>
                <a:gd name="T29" fmla="*/ 40 h 68"/>
                <a:gd name="T30" fmla="*/ 287 w 610"/>
                <a:gd name="T31" fmla="*/ 36 h 68"/>
                <a:gd name="T32" fmla="*/ 256 w 610"/>
                <a:gd name="T33" fmla="*/ 32 h 68"/>
                <a:gd name="T34" fmla="*/ 225 w 610"/>
                <a:gd name="T35" fmla="*/ 28 h 68"/>
                <a:gd name="T36" fmla="*/ 191 w 610"/>
                <a:gd name="T37" fmla="*/ 26 h 68"/>
                <a:gd name="T38" fmla="*/ 160 w 610"/>
                <a:gd name="T39" fmla="*/ 25 h 68"/>
                <a:gd name="T40" fmla="*/ 129 w 610"/>
                <a:gd name="T41" fmla="*/ 25 h 68"/>
                <a:gd name="T42" fmla="*/ 95 w 610"/>
                <a:gd name="T43" fmla="*/ 25 h 68"/>
                <a:gd name="T44" fmla="*/ 64 w 610"/>
                <a:gd name="T45" fmla="*/ 25 h 68"/>
                <a:gd name="T46" fmla="*/ 33 w 610"/>
                <a:gd name="T47" fmla="*/ 26 h 68"/>
                <a:gd name="T48" fmla="*/ 0 w 610"/>
                <a:gd name="T49" fmla="*/ 30 h 68"/>
                <a:gd name="T50" fmla="*/ 36 w 610"/>
                <a:gd name="T51" fmla="*/ 26 h 68"/>
                <a:gd name="T52" fmla="*/ 70 w 610"/>
                <a:gd name="T53" fmla="*/ 26 h 68"/>
                <a:gd name="T54" fmla="*/ 106 w 610"/>
                <a:gd name="T55" fmla="*/ 25 h 68"/>
                <a:gd name="T56" fmla="*/ 139 w 610"/>
                <a:gd name="T57" fmla="*/ 25 h 68"/>
                <a:gd name="T58" fmla="*/ 176 w 610"/>
                <a:gd name="T59" fmla="*/ 26 h 68"/>
                <a:gd name="T60" fmla="*/ 209 w 610"/>
                <a:gd name="T61" fmla="*/ 26 h 68"/>
                <a:gd name="T62" fmla="*/ 246 w 610"/>
                <a:gd name="T63" fmla="*/ 28 h 68"/>
                <a:gd name="T64" fmla="*/ 279 w 610"/>
                <a:gd name="T65" fmla="*/ 30 h 68"/>
                <a:gd name="T66" fmla="*/ 315 w 610"/>
                <a:gd name="T67" fmla="*/ 32 h 68"/>
                <a:gd name="T68" fmla="*/ 349 w 610"/>
                <a:gd name="T69" fmla="*/ 32 h 68"/>
                <a:gd name="T70" fmla="*/ 385 w 610"/>
                <a:gd name="T71" fmla="*/ 34 h 68"/>
                <a:gd name="T72" fmla="*/ 419 w 610"/>
                <a:gd name="T73" fmla="*/ 34 h 68"/>
                <a:gd name="T74" fmla="*/ 453 w 610"/>
                <a:gd name="T75" fmla="*/ 34 h 68"/>
                <a:gd name="T76" fmla="*/ 489 w 610"/>
                <a:gd name="T77" fmla="*/ 32 h 68"/>
                <a:gd name="T78" fmla="*/ 522 w 610"/>
                <a:gd name="T79" fmla="*/ 30 h 68"/>
                <a:gd name="T80" fmla="*/ 556 w 610"/>
                <a:gd name="T81" fmla="*/ 26 h 68"/>
                <a:gd name="T82" fmla="*/ 561 w 610"/>
                <a:gd name="T83" fmla="*/ 0 h 68"/>
                <a:gd name="T84" fmla="*/ 574 w 610"/>
                <a:gd name="T85" fmla="*/ 6 h 68"/>
                <a:gd name="T86" fmla="*/ 587 w 610"/>
                <a:gd name="T87" fmla="*/ 10 h 68"/>
                <a:gd name="T88" fmla="*/ 600 w 610"/>
                <a:gd name="T89" fmla="*/ 17 h 68"/>
                <a:gd name="T90" fmla="*/ 605 w 610"/>
                <a:gd name="T91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10" h="68">
                  <a:moveTo>
                    <a:pt x="605" y="26"/>
                  </a:moveTo>
                  <a:lnTo>
                    <a:pt x="610" y="45"/>
                  </a:lnTo>
                  <a:lnTo>
                    <a:pt x="605" y="57"/>
                  </a:lnTo>
                  <a:lnTo>
                    <a:pt x="595" y="64"/>
                  </a:lnTo>
                  <a:lnTo>
                    <a:pt x="577" y="66"/>
                  </a:lnTo>
                  <a:lnTo>
                    <a:pt x="556" y="68"/>
                  </a:lnTo>
                  <a:lnTo>
                    <a:pt x="535" y="68"/>
                  </a:lnTo>
                  <a:lnTo>
                    <a:pt x="515" y="66"/>
                  </a:lnTo>
                  <a:lnTo>
                    <a:pt x="497" y="68"/>
                  </a:lnTo>
                  <a:lnTo>
                    <a:pt x="468" y="62"/>
                  </a:lnTo>
                  <a:lnTo>
                    <a:pt x="437" y="58"/>
                  </a:lnTo>
                  <a:lnTo>
                    <a:pt x="409" y="53"/>
                  </a:lnTo>
                  <a:lnTo>
                    <a:pt x="378" y="49"/>
                  </a:lnTo>
                  <a:lnTo>
                    <a:pt x="346" y="43"/>
                  </a:lnTo>
                  <a:lnTo>
                    <a:pt x="318" y="40"/>
                  </a:lnTo>
                  <a:lnTo>
                    <a:pt x="287" y="36"/>
                  </a:lnTo>
                  <a:lnTo>
                    <a:pt x="256" y="32"/>
                  </a:lnTo>
                  <a:lnTo>
                    <a:pt x="225" y="28"/>
                  </a:lnTo>
                  <a:lnTo>
                    <a:pt x="191" y="26"/>
                  </a:lnTo>
                  <a:lnTo>
                    <a:pt x="160" y="25"/>
                  </a:lnTo>
                  <a:lnTo>
                    <a:pt x="129" y="25"/>
                  </a:lnTo>
                  <a:lnTo>
                    <a:pt x="95" y="25"/>
                  </a:lnTo>
                  <a:lnTo>
                    <a:pt x="64" y="25"/>
                  </a:lnTo>
                  <a:lnTo>
                    <a:pt x="33" y="26"/>
                  </a:lnTo>
                  <a:lnTo>
                    <a:pt x="0" y="30"/>
                  </a:lnTo>
                  <a:lnTo>
                    <a:pt x="36" y="26"/>
                  </a:lnTo>
                  <a:lnTo>
                    <a:pt x="70" y="26"/>
                  </a:lnTo>
                  <a:lnTo>
                    <a:pt x="106" y="25"/>
                  </a:lnTo>
                  <a:lnTo>
                    <a:pt x="139" y="25"/>
                  </a:lnTo>
                  <a:lnTo>
                    <a:pt x="176" y="26"/>
                  </a:lnTo>
                  <a:lnTo>
                    <a:pt x="209" y="26"/>
                  </a:lnTo>
                  <a:lnTo>
                    <a:pt x="246" y="28"/>
                  </a:lnTo>
                  <a:lnTo>
                    <a:pt x="279" y="30"/>
                  </a:lnTo>
                  <a:lnTo>
                    <a:pt x="315" y="32"/>
                  </a:lnTo>
                  <a:lnTo>
                    <a:pt x="349" y="32"/>
                  </a:lnTo>
                  <a:lnTo>
                    <a:pt x="385" y="34"/>
                  </a:lnTo>
                  <a:lnTo>
                    <a:pt x="419" y="34"/>
                  </a:lnTo>
                  <a:lnTo>
                    <a:pt x="453" y="34"/>
                  </a:lnTo>
                  <a:lnTo>
                    <a:pt x="489" y="32"/>
                  </a:lnTo>
                  <a:lnTo>
                    <a:pt x="522" y="30"/>
                  </a:lnTo>
                  <a:lnTo>
                    <a:pt x="556" y="26"/>
                  </a:lnTo>
                  <a:lnTo>
                    <a:pt x="561" y="0"/>
                  </a:lnTo>
                  <a:lnTo>
                    <a:pt x="574" y="6"/>
                  </a:lnTo>
                  <a:lnTo>
                    <a:pt x="587" y="10"/>
                  </a:lnTo>
                  <a:lnTo>
                    <a:pt x="600" y="17"/>
                  </a:lnTo>
                  <a:lnTo>
                    <a:pt x="60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1" name="Freeform 140"/>
            <p:cNvSpPr>
              <a:spLocks/>
            </p:cNvSpPr>
            <p:nvPr/>
          </p:nvSpPr>
          <p:spPr bwMode="auto">
            <a:xfrm>
              <a:off x="1404938" y="4745038"/>
              <a:ext cx="1166812" cy="179387"/>
            </a:xfrm>
            <a:custGeom>
              <a:avLst/>
              <a:gdLst>
                <a:gd name="T0" fmla="*/ 735 w 735"/>
                <a:gd name="T1" fmla="*/ 21 h 113"/>
                <a:gd name="T2" fmla="*/ 730 w 735"/>
                <a:gd name="T3" fmla="*/ 30 h 113"/>
                <a:gd name="T4" fmla="*/ 725 w 735"/>
                <a:gd name="T5" fmla="*/ 41 h 113"/>
                <a:gd name="T6" fmla="*/ 717 w 735"/>
                <a:gd name="T7" fmla="*/ 51 h 113"/>
                <a:gd name="T8" fmla="*/ 706 w 735"/>
                <a:gd name="T9" fmla="*/ 60 h 113"/>
                <a:gd name="T10" fmla="*/ 696 w 735"/>
                <a:gd name="T11" fmla="*/ 70 h 113"/>
                <a:gd name="T12" fmla="*/ 683 w 735"/>
                <a:gd name="T13" fmla="*/ 77 h 113"/>
                <a:gd name="T14" fmla="*/ 670 w 735"/>
                <a:gd name="T15" fmla="*/ 85 h 113"/>
                <a:gd name="T16" fmla="*/ 655 w 735"/>
                <a:gd name="T17" fmla="*/ 88 h 113"/>
                <a:gd name="T18" fmla="*/ 613 w 735"/>
                <a:gd name="T19" fmla="*/ 100 h 113"/>
                <a:gd name="T20" fmla="*/ 575 w 735"/>
                <a:gd name="T21" fmla="*/ 102 h 113"/>
                <a:gd name="T22" fmla="*/ 536 w 735"/>
                <a:gd name="T23" fmla="*/ 96 h 113"/>
                <a:gd name="T24" fmla="*/ 499 w 735"/>
                <a:gd name="T25" fmla="*/ 87 h 113"/>
                <a:gd name="T26" fmla="*/ 463 w 735"/>
                <a:gd name="T27" fmla="*/ 75 h 113"/>
                <a:gd name="T28" fmla="*/ 424 w 735"/>
                <a:gd name="T29" fmla="*/ 68 h 113"/>
                <a:gd name="T30" fmla="*/ 386 w 735"/>
                <a:gd name="T31" fmla="*/ 66 h 113"/>
                <a:gd name="T32" fmla="*/ 342 w 735"/>
                <a:gd name="T33" fmla="*/ 71 h 113"/>
                <a:gd name="T34" fmla="*/ 305 w 735"/>
                <a:gd name="T35" fmla="*/ 85 h 113"/>
                <a:gd name="T36" fmla="*/ 264 w 735"/>
                <a:gd name="T37" fmla="*/ 96 h 113"/>
                <a:gd name="T38" fmla="*/ 223 w 735"/>
                <a:gd name="T39" fmla="*/ 105 h 113"/>
                <a:gd name="T40" fmla="*/ 179 w 735"/>
                <a:gd name="T41" fmla="*/ 109 h 113"/>
                <a:gd name="T42" fmla="*/ 135 w 735"/>
                <a:gd name="T43" fmla="*/ 113 h 113"/>
                <a:gd name="T44" fmla="*/ 91 w 735"/>
                <a:gd name="T45" fmla="*/ 113 h 113"/>
                <a:gd name="T46" fmla="*/ 44 w 735"/>
                <a:gd name="T47" fmla="*/ 111 h 113"/>
                <a:gd name="T48" fmla="*/ 0 w 735"/>
                <a:gd name="T49" fmla="*/ 107 h 113"/>
                <a:gd name="T50" fmla="*/ 47 w 735"/>
                <a:gd name="T51" fmla="*/ 102 h 113"/>
                <a:gd name="T52" fmla="*/ 93 w 735"/>
                <a:gd name="T53" fmla="*/ 90 h 113"/>
                <a:gd name="T54" fmla="*/ 135 w 735"/>
                <a:gd name="T55" fmla="*/ 77 h 113"/>
                <a:gd name="T56" fmla="*/ 176 w 735"/>
                <a:gd name="T57" fmla="*/ 62 h 113"/>
                <a:gd name="T58" fmla="*/ 217 w 735"/>
                <a:gd name="T59" fmla="*/ 45 h 113"/>
                <a:gd name="T60" fmla="*/ 259 w 735"/>
                <a:gd name="T61" fmla="*/ 28 h 113"/>
                <a:gd name="T62" fmla="*/ 300 w 735"/>
                <a:gd name="T63" fmla="*/ 13 h 113"/>
                <a:gd name="T64" fmla="*/ 342 w 735"/>
                <a:gd name="T65" fmla="*/ 0 h 113"/>
                <a:gd name="T66" fmla="*/ 391 w 735"/>
                <a:gd name="T67" fmla="*/ 6 h 113"/>
                <a:gd name="T68" fmla="*/ 440 w 735"/>
                <a:gd name="T69" fmla="*/ 13 h 113"/>
                <a:gd name="T70" fmla="*/ 489 w 735"/>
                <a:gd name="T71" fmla="*/ 23 h 113"/>
                <a:gd name="T72" fmla="*/ 538 w 735"/>
                <a:gd name="T73" fmla="*/ 32 h 113"/>
                <a:gd name="T74" fmla="*/ 587 w 735"/>
                <a:gd name="T75" fmla="*/ 40 h 113"/>
                <a:gd name="T76" fmla="*/ 637 w 735"/>
                <a:gd name="T77" fmla="*/ 41 h 113"/>
                <a:gd name="T78" fmla="*/ 686 w 735"/>
                <a:gd name="T79" fmla="*/ 36 h 113"/>
                <a:gd name="T80" fmla="*/ 735 w 735"/>
                <a:gd name="T81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113">
                  <a:moveTo>
                    <a:pt x="735" y="21"/>
                  </a:moveTo>
                  <a:lnTo>
                    <a:pt x="730" y="30"/>
                  </a:lnTo>
                  <a:lnTo>
                    <a:pt x="725" y="41"/>
                  </a:lnTo>
                  <a:lnTo>
                    <a:pt x="717" y="51"/>
                  </a:lnTo>
                  <a:lnTo>
                    <a:pt x="706" y="60"/>
                  </a:lnTo>
                  <a:lnTo>
                    <a:pt x="696" y="70"/>
                  </a:lnTo>
                  <a:lnTo>
                    <a:pt x="683" y="77"/>
                  </a:lnTo>
                  <a:lnTo>
                    <a:pt x="670" y="85"/>
                  </a:lnTo>
                  <a:lnTo>
                    <a:pt x="655" y="88"/>
                  </a:lnTo>
                  <a:lnTo>
                    <a:pt x="613" y="100"/>
                  </a:lnTo>
                  <a:lnTo>
                    <a:pt x="575" y="102"/>
                  </a:lnTo>
                  <a:lnTo>
                    <a:pt x="536" y="96"/>
                  </a:lnTo>
                  <a:lnTo>
                    <a:pt x="499" y="87"/>
                  </a:lnTo>
                  <a:lnTo>
                    <a:pt x="463" y="75"/>
                  </a:lnTo>
                  <a:lnTo>
                    <a:pt x="424" y="68"/>
                  </a:lnTo>
                  <a:lnTo>
                    <a:pt x="386" y="66"/>
                  </a:lnTo>
                  <a:lnTo>
                    <a:pt x="342" y="71"/>
                  </a:lnTo>
                  <a:lnTo>
                    <a:pt x="305" y="85"/>
                  </a:lnTo>
                  <a:lnTo>
                    <a:pt x="264" y="96"/>
                  </a:lnTo>
                  <a:lnTo>
                    <a:pt x="223" y="105"/>
                  </a:lnTo>
                  <a:lnTo>
                    <a:pt x="179" y="109"/>
                  </a:lnTo>
                  <a:lnTo>
                    <a:pt x="135" y="113"/>
                  </a:lnTo>
                  <a:lnTo>
                    <a:pt x="91" y="113"/>
                  </a:lnTo>
                  <a:lnTo>
                    <a:pt x="44" y="111"/>
                  </a:lnTo>
                  <a:lnTo>
                    <a:pt x="0" y="107"/>
                  </a:lnTo>
                  <a:lnTo>
                    <a:pt x="47" y="102"/>
                  </a:lnTo>
                  <a:lnTo>
                    <a:pt x="93" y="90"/>
                  </a:lnTo>
                  <a:lnTo>
                    <a:pt x="135" y="77"/>
                  </a:lnTo>
                  <a:lnTo>
                    <a:pt x="176" y="62"/>
                  </a:lnTo>
                  <a:lnTo>
                    <a:pt x="217" y="45"/>
                  </a:lnTo>
                  <a:lnTo>
                    <a:pt x="259" y="28"/>
                  </a:lnTo>
                  <a:lnTo>
                    <a:pt x="300" y="13"/>
                  </a:lnTo>
                  <a:lnTo>
                    <a:pt x="342" y="0"/>
                  </a:lnTo>
                  <a:lnTo>
                    <a:pt x="391" y="6"/>
                  </a:lnTo>
                  <a:lnTo>
                    <a:pt x="440" y="13"/>
                  </a:lnTo>
                  <a:lnTo>
                    <a:pt x="489" y="23"/>
                  </a:lnTo>
                  <a:lnTo>
                    <a:pt x="538" y="32"/>
                  </a:lnTo>
                  <a:lnTo>
                    <a:pt x="587" y="40"/>
                  </a:lnTo>
                  <a:lnTo>
                    <a:pt x="637" y="41"/>
                  </a:lnTo>
                  <a:lnTo>
                    <a:pt x="686" y="36"/>
                  </a:lnTo>
                  <a:lnTo>
                    <a:pt x="73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2" name="Freeform 141"/>
            <p:cNvSpPr>
              <a:spLocks/>
            </p:cNvSpPr>
            <p:nvPr/>
          </p:nvSpPr>
          <p:spPr bwMode="auto">
            <a:xfrm>
              <a:off x="2714625" y="4760913"/>
              <a:ext cx="419100" cy="147637"/>
            </a:xfrm>
            <a:custGeom>
              <a:avLst/>
              <a:gdLst>
                <a:gd name="T0" fmla="*/ 259 w 264"/>
                <a:gd name="T1" fmla="*/ 0 h 93"/>
                <a:gd name="T2" fmla="*/ 262 w 264"/>
                <a:gd name="T3" fmla="*/ 15 h 93"/>
                <a:gd name="T4" fmla="*/ 264 w 264"/>
                <a:gd name="T5" fmla="*/ 28 h 93"/>
                <a:gd name="T6" fmla="*/ 264 w 264"/>
                <a:gd name="T7" fmla="*/ 43 h 93"/>
                <a:gd name="T8" fmla="*/ 259 w 264"/>
                <a:gd name="T9" fmla="*/ 58 h 93"/>
                <a:gd name="T10" fmla="*/ 249 w 264"/>
                <a:gd name="T11" fmla="*/ 63 h 93"/>
                <a:gd name="T12" fmla="*/ 236 w 264"/>
                <a:gd name="T13" fmla="*/ 69 h 93"/>
                <a:gd name="T14" fmla="*/ 226 w 264"/>
                <a:gd name="T15" fmla="*/ 75 h 93"/>
                <a:gd name="T16" fmla="*/ 213 w 264"/>
                <a:gd name="T17" fmla="*/ 80 h 93"/>
                <a:gd name="T18" fmla="*/ 200 w 264"/>
                <a:gd name="T19" fmla="*/ 86 h 93"/>
                <a:gd name="T20" fmla="*/ 187 w 264"/>
                <a:gd name="T21" fmla="*/ 90 h 93"/>
                <a:gd name="T22" fmla="*/ 174 w 264"/>
                <a:gd name="T23" fmla="*/ 93 h 93"/>
                <a:gd name="T24" fmla="*/ 158 w 264"/>
                <a:gd name="T25" fmla="*/ 93 h 93"/>
                <a:gd name="T26" fmla="*/ 138 w 264"/>
                <a:gd name="T27" fmla="*/ 92 h 93"/>
                <a:gd name="T28" fmla="*/ 117 w 264"/>
                <a:gd name="T29" fmla="*/ 88 h 93"/>
                <a:gd name="T30" fmla="*/ 99 w 264"/>
                <a:gd name="T31" fmla="*/ 84 h 93"/>
                <a:gd name="T32" fmla="*/ 78 w 264"/>
                <a:gd name="T33" fmla="*/ 80 h 93"/>
                <a:gd name="T34" fmla="*/ 60 w 264"/>
                <a:gd name="T35" fmla="*/ 75 h 93"/>
                <a:gd name="T36" fmla="*/ 39 w 264"/>
                <a:gd name="T37" fmla="*/ 69 h 93"/>
                <a:gd name="T38" fmla="*/ 21 w 264"/>
                <a:gd name="T39" fmla="*/ 63 h 93"/>
                <a:gd name="T40" fmla="*/ 0 w 264"/>
                <a:gd name="T41" fmla="*/ 58 h 93"/>
                <a:gd name="T42" fmla="*/ 13 w 264"/>
                <a:gd name="T43" fmla="*/ 52 h 93"/>
                <a:gd name="T44" fmla="*/ 32 w 264"/>
                <a:gd name="T45" fmla="*/ 48 h 93"/>
                <a:gd name="T46" fmla="*/ 50 w 264"/>
                <a:gd name="T47" fmla="*/ 46 h 93"/>
                <a:gd name="T48" fmla="*/ 70 w 264"/>
                <a:gd name="T49" fmla="*/ 46 h 93"/>
                <a:gd name="T50" fmla="*/ 88 w 264"/>
                <a:gd name="T51" fmla="*/ 46 h 93"/>
                <a:gd name="T52" fmla="*/ 109 w 264"/>
                <a:gd name="T53" fmla="*/ 46 h 93"/>
                <a:gd name="T54" fmla="*/ 127 w 264"/>
                <a:gd name="T55" fmla="*/ 46 h 93"/>
                <a:gd name="T56" fmla="*/ 145 w 264"/>
                <a:gd name="T57" fmla="*/ 43 h 93"/>
                <a:gd name="T58" fmla="*/ 161 w 264"/>
                <a:gd name="T59" fmla="*/ 37 h 93"/>
                <a:gd name="T60" fmla="*/ 174 w 264"/>
                <a:gd name="T61" fmla="*/ 31 h 93"/>
                <a:gd name="T62" fmla="*/ 187 w 264"/>
                <a:gd name="T63" fmla="*/ 22 h 93"/>
                <a:gd name="T64" fmla="*/ 200 w 264"/>
                <a:gd name="T65" fmla="*/ 15 h 93"/>
                <a:gd name="T66" fmla="*/ 213 w 264"/>
                <a:gd name="T67" fmla="*/ 7 h 93"/>
                <a:gd name="T68" fmla="*/ 226 w 264"/>
                <a:gd name="T69" fmla="*/ 1 h 93"/>
                <a:gd name="T70" fmla="*/ 241 w 264"/>
                <a:gd name="T71" fmla="*/ 0 h 93"/>
                <a:gd name="T72" fmla="*/ 259 w 264"/>
                <a:gd name="T7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93">
                  <a:moveTo>
                    <a:pt x="259" y="0"/>
                  </a:moveTo>
                  <a:lnTo>
                    <a:pt x="262" y="15"/>
                  </a:lnTo>
                  <a:lnTo>
                    <a:pt x="264" y="28"/>
                  </a:lnTo>
                  <a:lnTo>
                    <a:pt x="264" y="43"/>
                  </a:lnTo>
                  <a:lnTo>
                    <a:pt x="259" y="58"/>
                  </a:lnTo>
                  <a:lnTo>
                    <a:pt x="249" y="63"/>
                  </a:lnTo>
                  <a:lnTo>
                    <a:pt x="236" y="69"/>
                  </a:lnTo>
                  <a:lnTo>
                    <a:pt x="226" y="75"/>
                  </a:lnTo>
                  <a:lnTo>
                    <a:pt x="213" y="80"/>
                  </a:lnTo>
                  <a:lnTo>
                    <a:pt x="200" y="86"/>
                  </a:lnTo>
                  <a:lnTo>
                    <a:pt x="187" y="90"/>
                  </a:lnTo>
                  <a:lnTo>
                    <a:pt x="174" y="93"/>
                  </a:lnTo>
                  <a:lnTo>
                    <a:pt x="158" y="93"/>
                  </a:lnTo>
                  <a:lnTo>
                    <a:pt x="138" y="92"/>
                  </a:lnTo>
                  <a:lnTo>
                    <a:pt x="117" y="88"/>
                  </a:lnTo>
                  <a:lnTo>
                    <a:pt x="99" y="84"/>
                  </a:lnTo>
                  <a:lnTo>
                    <a:pt x="78" y="80"/>
                  </a:lnTo>
                  <a:lnTo>
                    <a:pt x="60" y="75"/>
                  </a:lnTo>
                  <a:lnTo>
                    <a:pt x="39" y="69"/>
                  </a:lnTo>
                  <a:lnTo>
                    <a:pt x="21" y="63"/>
                  </a:lnTo>
                  <a:lnTo>
                    <a:pt x="0" y="58"/>
                  </a:lnTo>
                  <a:lnTo>
                    <a:pt x="13" y="52"/>
                  </a:lnTo>
                  <a:lnTo>
                    <a:pt x="32" y="48"/>
                  </a:lnTo>
                  <a:lnTo>
                    <a:pt x="50" y="46"/>
                  </a:lnTo>
                  <a:lnTo>
                    <a:pt x="70" y="46"/>
                  </a:lnTo>
                  <a:lnTo>
                    <a:pt x="88" y="46"/>
                  </a:lnTo>
                  <a:lnTo>
                    <a:pt x="109" y="46"/>
                  </a:lnTo>
                  <a:lnTo>
                    <a:pt x="127" y="46"/>
                  </a:lnTo>
                  <a:lnTo>
                    <a:pt x="145" y="43"/>
                  </a:lnTo>
                  <a:lnTo>
                    <a:pt x="161" y="37"/>
                  </a:lnTo>
                  <a:lnTo>
                    <a:pt x="174" y="31"/>
                  </a:lnTo>
                  <a:lnTo>
                    <a:pt x="187" y="22"/>
                  </a:lnTo>
                  <a:lnTo>
                    <a:pt x="200" y="15"/>
                  </a:lnTo>
                  <a:lnTo>
                    <a:pt x="213" y="7"/>
                  </a:lnTo>
                  <a:lnTo>
                    <a:pt x="226" y="1"/>
                  </a:lnTo>
                  <a:lnTo>
                    <a:pt x="241" y="0"/>
                  </a:lnTo>
                  <a:lnTo>
                    <a:pt x="2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5" name="Freeform 142"/>
            <p:cNvSpPr>
              <a:spLocks/>
            </p:cNvSpPr>
            <p:nvPr/>
          </p:nvSpPr>
          <p:spPr bwMode="auto">
            <a:xfrm>
              <a:off x="7164388" y="4852988"/>
              <a:ext cx="1074737" cy="122237"/>
            </a:xfrm>
            <a:custGeom>
              <a:avLst/>
              <a:gdLst>
                <a:gd name="T0" fmla="*/ 677 w 677"/>
                <a:gd name="T1" fmla="*/ 62 h 77"/>
                <a:gd name="T2" fmla="*/ 633 w 677"/>
                <a:gd name="T3" fmla="*/ 73 h 77"/>
                <a:gd name="T4" fmla="*/ 592 w 677"/>
                <a:gd name="T5" fmla="*/ 73 h 77"/>
                <a:gd name="T6" fmla="*/ 553 w 677"/>
                <a:gd name="T7" fmla="*/ 65 h 77"/>
                <a:gd name="T8" fmla="*/ 512 w 677"/>
                <a:gd name="T9" fmla="*/ 56 h 77"/>
                <a:gd name="T10" fmla="*/ 473 w 677"/>
                <a:gd name="T11" fmla="*/ 47 h 77"/>
                <a:gd name="T12" fmla="*/ 434 w 677"/>
                <a:gd name="T13" fmla="*/ 45 h 77"/>
                <a:gd name="T14" fmla="*/ 395 w 677"/>
                <a:gd name="T15" fmla="*/ 50 h 77"/>
                <a:gd name="T16" fmla="*/ 357 w 677"/>
                <a:gd name="T17" fmla="*/ 71 h 77"/>
                <a:gd name="T18" fmla="*/ 310 w 677"/>
                <a:gd name="T19" fmla="*/ 77 h 77"/>
                <a:gd name="T20" fmla="*/ 266 w 677"/>
                <a:gd name="T21" fmla="*/ 77 h 77"/>
                <a:gd name="T22" fmla="*/ 219 w 677"/>
                <a:gd name="T23" fmla="*/ 77 h 77"/>
                <a:gd name="T24" fmla="*/ 176 w 677"/>
                <a:gd name="T25" fmla="*/ 73 h 77"/>
                <a:gd name="T26" fmla="*/ 132 w 677"/>
                <a:gd name="T27" fmla="*/ 67 h 77"/>
                <a:gd name="T28" fmla="*/ 88 w 677"/>
                <a:gd name="T29" fmla="*/ 64 h 77"/>
                <a:gd name="T30" fmla="*/ 44 w 677"/>
                <a:gd name="T31" fmla="*/ 60 h 77"/>
                <a:gd name="T32" fmla="*/ 0 w 677"/>
                <a:gd name="T33" fmla="*/ 56 h 77"/>
                <a:gd name="T34" fmla="*/ 0 w 677"/>
                <a:gd name="T35" fmla="*/ 50 h 77"/>
                <a:gd name="T36" fmla="*/ 28 w 677"/>
                <a:gd name="T37" fmla="*/ 52 h 77"/>
                <a:gd name="T38" fmla="*/ 54 w 677"/>
                <a:gd name="T39" fmla="*/ 52 h 77"/>
                <a:gd name="T40" fmla="*/ 82 w 677"/>
                <a:gd name="T41" fmla="*/ 52 h 77"/>
                <a:gd name="T42" fmla="*/ 111 w 677"/>
                <a:gd name="T43" fmla="*/ 52 h 77"/>
                <a:gd name="T44" fmla="*/ 137 w 677"/>
                <a:gd name="T45" fmla="*/ 52 h 77"/>
                <a:gd name="T46" fmla="*/ 165 w 677"/>
                <a:gd name="T47" fmla="*/ 50 h 77"/>
                <a:gd name="T48" fmla="*/ 194 w 677"/>
                <a:gd name="T49" fmla="*/ 49 h 77"/>
                <a:gd name="T50" fmla="*/ 222 w 677"/>
                <a:gd name="T51" fmla="*/ 45 h 77"/>
                <a:gd name="T52" fmla="*/ 248 w 677"/>
                <a:gd name="T53" fmla="*/ 43 h 77"/>
                <a:gd name="T54" fmla="*/ 274 w 677"/>
                <a:gd name="T55" fmla="*/ 39 h 77"/>
                <a:gd name="T56" fmla="*/ 302 w 677"/>
                <a:gd name="T57" fmla="*/ 34 h 77"/>
                <a:gd name="T58" fmla="*/ 328 w 677"/>
                <a:gd name="T59" fmla="*/ 28 h 77"/>
                <a:gd name="T60" fmla="*/ 354 w 677"/>
                <a:gd name="T61" fmla="*/ 22 h 77"/>
                <a:gd name="T62" fmla="*/ 377 w 677"/>
                <a:gd name="T63" fmla="*/ 17 h 77"/>
                <a:gd name="T64" fmla="*/ 403 w 677"/>
                <a:gd name="T65" fmla="*/ 7 h 77"/>
                <a:gd name="T66" fmla="*/ 426 w 677"/>
                <a:gd name="T67" fmla="*/ 0 h 77"/>
                <a:gd name="T68" fmla="*/ 463 w 677"/>
                <a:gd name="T69" fmla="*/ 0 h 77"/>
                <a:gd name="T70" fmla="*/ 494 w 677"/>
                <a:gd name="T71" fmla="*/ 5 h 77"/>
                <a:gd name="T72" fmla="*/ 525 w 677"/>
                <a:gd name="T73" fmla="*/ 15 h 77"/>
                <a:gd name="T74" fmla="*/ 553 w 677"/>
                <a:gd name="T75" fmla="*/ 28 h 77"/>
                <a:gd name="T76" fmla="*/ 582 w 677"/>
                <a:gd name="T77" fmla="*/ 41 h 77"/>
                <a:gd name="T78" fmla="*/ 610 w 677"/>
                <a:gd name="T79" fmla="*/ 52 h 77"/>
                <a:gd name="T80" fmla="*/ 644 w 677"/>
                <a:gd name="T81" fmla="*/ 60 h 77"/>
                <a:gd name="T82" fmla="*/ 677 w 677"/>
                <a:gd name="T83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77">
                  <a:moveTo>
                    <a:pt x="677" y="62"/>
                  </a:moveTo>
                  <a:lnTo>
                    <a:pt x="633" y="73"/>
                  </a:lnTo>
                  <a:lnTo>
                    <a:pt x="592" y="73"/>
                  </a:lnTo>
                  <a:lnTo>
                    <a:pt x="553" y="65"/>
                  </a:lnTo>
                  <a:lnTo>
                    <a:pt x="512" y="56"/>
                  </a:lnTo>
                  <a:lnTo>
                    <a:pt x="473" y="47"/>
                  </a:lnTo>
                  <a:lnTo>
                    <a:pt x="434" y="45"/>
                  </a:lnTo>
                  <a:lnTo>
                    <a:pt x="395" y="50"/>
                  </a:lnTo>
                  <a:lnTo>
                    <a:pt x="357" y="71"/>
                  </a:lnTo>
                  <a:lnTo>
                    <a:pt x="310" y="77"/>
                  </a:lnTo>
                  <a:lnTo>
                    <a:pt x="266" y="77"/>
                  </a:lnTo>
                  <a:lnTo>
                    <a:pt x="219" y="77"/>
                  </a:lnTo>
                  <a:lnTo>
                    <a:pt x="176" y="73"/>
                  </a:lnTo>
                  <a:lnTo>
                    <a:pt x="132" y="67"/>
                  </a:lnTo>
                  <a:lnTo>
                    <a:pt x="88" y="64"/>
                  </a:lnTo>
                  <a:lnTo>
                    <a:pt x="44" y="60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28" y="52"/>
                  </a:lnTo>
                  <a:lnTo>
                    <a:pt x="54" y="52"/>
                  </a:lnTo>
                  <a:lnTo>
                    <a:pt x="82" y="52"/>
                  </a:lnTo>
                  <a:lnTo>
                    <a:pt x="111" y="52"/>
                  </a:lnTo>
                  <a:lnTo>
                    <a:pt x="137" y="52"/>
                  </a:lnTo>
                  <a:lnTo>
                    <a:pt x="165" y="50"/>
                  </a:lnTo>
                  <a:lnTo>
                    <a:pt x="194" y="49"/>
                  </a:lnTo>
                  <a:lnTo>
                    <a:pt x="222" y="45"/>
                  </a:lnTo>
                  <a:lnTo>
                    <a:pt x="248" y="43"/>
                  </a:lnTo>
                  <a:lnTo>
                    <a:pt x="274" y="39"/>
                  </a:lnTo>
                  <a:lnTo>
                    <a:pt x="302" y="34"/>
                  </a:lnTo>
                  <a:lnTo>
                    <a:pt x="328" y="28"/>
                  </a:lnTo>
                  <a:lnTo>
                    <a:pt x="354" y="22"/>
                  </a:lnTo>
                  <a:lnTo>
                    <a:pt x="377" y="17"/>
                  </a:lnTo>
                  <a:lnTo>
                    <a:pt x="403" y="7"/>
                  </a:lnTo>
                  <a:lnTo>
                    <a:pt x="426" y="0"/>
                  </a:lnTo>
                  <a:lnTo>
                    <a:pt x="463" y="0"/>
                  </a:lnTo>
                  <a:lnTo>
                    <a:pt x="494" y="5"/>
                  </a:lnTo>
                  <a:lnTo>
                    <a:pt x="525" y="15"/>
                  </a:lnTo>
                  <a:lnTo>
                    <a:pt x="553" y="28"/>
                  </a:lnTo>
                  <a:lnTo>
                    <a:pt x="582" y="41"/>
                  </a:lnTo>
                  <a:lnTo>
                    <a:pt x="610" y="52"/>
                  </a:lnTo>
                  <a:lnTo>
                    <a:pt x="644" y="60"/>
                  </a:lnTo>
                  <a:lnTo>
                    <a:pt x="677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6" name="Freeform 143"/>
            <p:cNvSpPr>
              <a:spLocks/>
            </p:cNvSpPr>
            <p:nvPr/>
          </p:nvSpPr>
          <p:spPr bwMode="auto">
            <a:xfrm>
              <a:off x="5919788" y="5030788"/>
              <a:ext cx="1573212" cy="122237"/>
            </a:xfrm>
            <a:custGeom>
              <a:avLst/>
              <a:gdLst>
                <a:gd name="T0" fmla="*/ 755 w 991"/>
                <a:gd name="T1" fmla="*/ 30 h 77"/>
                <a:gd name="T2" fmla="*/ 784 w 991"/>
                <a:gd name="T3" fmla="*/ 38 h 77"/>
                <a:gd name="T4" fmla="*/ 812 w 991"/>
                <a:gd name="T5" fmla="*/ 44 h 77"/>
                <a:gd name="T6" fmla="*/ 840 w 991"/>
                <a:gd name="T7" fmla="*/ 49 h 77"/>
                <a:gd name="T8" fmla="*/ 869 w 991"/>
                <a:gd name="T9" fmla="*/ 51 h 77"/>
                <a:gd name="T10" fmla="*/ 900 w 991"/>
                <a:gd name="T11" fmla="*/ 55 h 77"/>
                <a:gd name="T12" fmla="*/ 928 w 991"/>
                <a:gd name="T13" fmla="*/ 55 h 77"/>
                <a:gd name="T14" fmla="*/ 960 w 991"/>
                <a:gd name="T15" fmla="*/ 57 h 77"/>
                <a:gd name="T16" fmla="*/ 991 w 991"/>
                <a:gd name="T17" fmla="*/ 57 h 77"/>
                <a:gd name="T18" fmla="*/ 926 w 991"/>
                <a:gd name="T19" fmla="*/ 68 h 77"/>
                <a:gd name="T20" fmla="*/ 864 w 991"/>
                <a:gd name="T21" fmla="*/ 76 h 77"/>
                <a:gd name="T22" fmla="*/ 802 w 991"/>
                <a:gd name="T23" fmla="*/ 77 h 77"/>
                <a:gd name="T24" fmla="*/ 740 w 991"/>
                <a:gd name="T25" fmla="*/ 77 h 77"/>
                <a:gd name="T26" fmla="*/ 677 w 991"/>
                <a:gd name="T27" fmla="*/ 76 h 77"/>
                <a:gd name="T28" fmla="*/ 618 w 991"/>
                <a:gd name="T29" fmla="*/ 70 h 77"/>
                <a:gd name="T30" fmla="*/ 556 w 991"/>
                <a:gd name="T31" fmla="*/ 62 h 77"/>
                <a:gd name="T32" fmla="*/ 496 w 991"/>
                <a:gd name="T33" fmla="*/ 55 h 77"/>
                <a:gd name="T34" fmla="*/ 437 w 991"/>
                <a:gd name="T35" fmla="*/ 47 h 77"/>
                <a:gd name="T36" fmla="*/ 377 w 991"/>
                <a:gd name="T37" fmla="*/ 38 h 77"/>
                <a:gd name="T38" fmla="*/ 315 w 991"/>
                <a:gd name="T39" fmla="*/ 30 h 77"/>
                <a:gd name="T40" fmla="*/ 253 w 991"/>
                <a:gd name="T41" fmla="*/ 23 h 77"/>
                <a:gd name="T42" fmla="*/ 191 w 991"/>
                <a:gd name="T43" fmla="*/ 17 h 77"/>
                <a:gd name="T44" fmla="*/ 129 w 991"/>
                <a:gd name="T45" fmla="*/ 14 h 77"/>
                <a:gd name="T46" fmla="*/ 64 w 991"/>
                <a:gd name="T47" fmla="*/ 14 h 77"/>
                <a:gd name="T48" fmla="*/ 0 w 991"/>
                <a:gd name="T49" fmla="*/ 15 h 77"/>
                <a:gd name="T50" fmla="*/ 36 w 991"/>
                <a:gd name="T51" fmla="*/ 8 h 77"/>
                <a:gd name="T52" fmla="*/ 75 w 991"/>
                <a:gd name="T53" fmla="*/ 2 h 77"/>
                <a:gd name="T54" fmla="*/ 113 w 991"/>
                <a:gd name="T55" fmla="*/ 0 h 77"/>
                <a:gd name="T56" fmla="*/ 150 w 991"/>
                <a:gd name="T57" fmla="*/ 0 h 77"/>
                <a:gd name="T58" fmla="*/ 188 w 991"/>
                <a:gd name="T59" fmla="*/ 0 h 77"/>
                <a:gd name="T60" fmla="*/ 230 w 991"/>
                <a:gd name="T61" fmla="*/ 2 h 77"/>
                <a:gd name="T62" fmla="*/ 269 w 991"/>
                <a:gd name="T63" fmla="*/ 4 h 77"/>
                <a:gd name="T64" fmla="*/ 308 w 991"/>
                <a:gd name="T65" fmla="*/ 8 h 77"/>
                <a:gd name="T66" fmla="*/ 349 w 991"/>
                <a:gd name="T67" fmla="*/ 12 h 77"/>
                <a:gd name="T68" fmla="*/ 388 w 991"/>
                <a:gd name="T69" fmla="*/ 15 h 77"/>
                <a:gd name="T70" fmla="*/ 429 w 991"/>
                <a:gd name="T71" fmla="*/ 17 h 77"/>
                <a:gd name="T72" fmla="*/ 471 w 991"/>
                <a:gd name="T73" fmla="*/ 19 h 77"/>
                <a:gd name="T74" fmla="*/ 509 w 991"/>
                <a:gd name="T75" fmla="*/ 19 h 77"/>
                <a:gd name="T76" fmla="*/ 551 w 991"/>
                <a:gd name="T77" fmla="*/ 19 h 77"/>
                <a:gd name="T78" fmla="*/ 592 w 991"/>
                <a:gd name="T79" fmla="*/ 17 h 77"/>
                <a:gd name="T80" fmla="*/ 634 w 991"/>
                <a:gd name="T81" fmla="*/ 12 h 77"/>
                <a:gd name="T82" fmla="*/ 755 w 991"/>
                <a:gd name="T83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91" h="77">
                  <a:moveTo>
                    <a:pt x="755" y="30"/>
                  </a:moveTo>
                  <a:lnTo>
                    <a:pt x="784" y="38"/>
                  </a:lnTo>
                  <a:lnTo>
                    <a:pt x="812" y="44"/>
                  </a:lnTo>
                  <a:lnTo>
                    <a:pt x="840" y="49"/>
                  </a:lnTo>
                  <a:lnTo>
                    <a:pt x="869" y="51"/>
                  </a:lnTo>
                  <a:lnTo>
                    <a:pt x="900" y="55"/>
                  </a:lnTo>
                  <a:lnTo>
                    <a:pt x="928" y="55"/>
                  </a:lnTo>
                  <a:lnTo>
                    <a:pt x="960" y="57"/>
                  </a:lnTo>
                  <a:lnTo>
                    <a:pt x="991" y="57"/>
                  </a:lnTo>
                  <a:lnTo>
                    <a:pt x="926" y="68"/>
                  </a:lnTo>
                  <a:lnTo>
                    <a:pt x="864" y="76"/>
                  </a:lnTo>
                  <a:lnTo>
                    <a:pt x="802" y="77"/>
                  </a:lnTo>
                  <a:lnTo>
                    <a:pt x="740" y="77"/>
                  </a:lnTo>
                  <a:lnTo>
                    <a:pt x="677" y="76"/>
                  </a:lnTo>
                  <a:lnTo>
                    <a:pt x="618" y="70"/>
                  </a:lnTo>
                  <a:lnTo>
                    <a:pt x="556" y="62"/>
                  </a:lnTo>
                  <a:lnTo>
                    <a:pt x="496" y="55"/>
                  </a:lnTo>
                  <a:lnTo>
                    <a:pt x="437" y="47"/>
                  </a:lnTo>
                  <a:lnTo>
                    <a:pt x="377" y="38"/>
                  </a:lnTo>
                  <a:lnTo>
                    <a:pt x="315" y="30"/>
                  </a:lnTo>
                  <a:lnTo>
                    <a:pt x="253" y="23"/>
                  </a:lnTo>
                  <a:lnTo>
                    <a:pt x="191" y="17"/>
                  </a:lnTo>
                  <a:lnTo>
                    <a:pt x="129" y="14"/>
                  </a:lnTo>
                  <a:lnTo>
                    <a:pt x="64" y="14"/>
                  </a:lnTo>
                  <a:lnTo>
                    <a:pt x="0" y="15"/>
                  </a:lnTo>
                  <a:lnTo>
                    <a:pt x="36" y="8"/>
                  </a:lnTo>
                  <a:lnTo>
                    <a:pt x="75" y="2"/>
                  </a:lnTo>
                  <a:lnTo>
                    <a:pt x="113" y="0"/>
                  </a:lnTo>
                  <a:lnTo>
                    <a:pt x="150" y="0"/>
                  </a:lnTo>
                  <a:lnTo>
                    <a:pt x="188" y="0"/>
                  </a:lnTo>
                  <a:lnTo>
                    <a:pt x="230" y="2"/>
                  </a:lnTo>
                  <a:lnTo>
                    <a:pt x="269" y="4"/>
                  </a:lnTo>
                  <a:lnTo>
                    <a:pt x="308" y="8"/>
                  </a:lnTo>
                  <a:lnTo>
                    <a:pt x="349" y="12"/>
                  </a:lnTo>
                  <a:lnTo>
                    <a:pt x="388" y="15"/>
                  </a:lnTo>
                  <a:lnTo>
                    <a:pt x="429" y="17"/>
                  </a:lnTo>
                  <a:lnTo>
                    <a:pt x="471" y="19"/>
                  </a:lnTo>
                  <a:lnTo>
                    <a:pt x="509" y="19"/>
                  </a:lnTo>
                  <a:lnTo>
                    <a:pt x="551" y="19"/>
                  </a:lnTo>
                  <a:lnTo>
                    <a:pt x="592" y="17"/>
                  </a:lnTo>
                  <a:lnTo>
                    <a:pt x="634" y="12"/>
                  </a:lnTo>
                  <a:lnTo>
                    <a:pt x="75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7" name="Freeform 144"/>
            <p:cNvSpPr>
              <a:spLocks/>
            </p:cNvSpPr>
            <p:nvPr/>
          </p:nvSpPr>
          <p:spPr bwMode="auto">
            <a:xfrm>
              <a:off x="2944813" y="5078413"/>
              <a:ext cx="431800" cy="122237"/>
            </a:xfrm>
            <a:custGeom>
              <a:avLst/>
              <a:gdLst>
                <a:gd name="T0" fmla="*/ 272 w 272"/>
                <a:gd name="T1" fmla="*/ 70 h 77"/>
                <a:gd name="T2" fmla="*/ 238 w 272"/>
                <a:gd name="T3" fmla="*/ 70 h 77"/>
                <a:gd name="T4" fmla="*/ 200 w 272"/>
                <a:gd name="T5" fmla="*/ 74 h 77"/>
                <a:gd name="T6" fmla="*/ 163 w 272"/>
                <a:gd name="T7" fmla="*/ 76 h 77"/>
                <a:gd name="T8" fmla="*/ 125 w 272"/>
                <a:gd name="T9" fmla="*/ 77 h 77"/>
                <a:gd name="T10" fmla="*/ 88 w 272"/>
                <a:gd name="T11" fmla="*/ 76 h 77"/>
                <a:gd name="T12" fmla="*/ 55 w 272"/>
                <a:gd name="T13" fmla="*/ 70 h 77"/>
                <a:gd name="T14" fmla="*/ 26 w 272"/>
                <a:gd name="T15" fmla="*/ 57 h 77"/>
                <a:gd name="T16" fmla="*/ 0 w 272"/>
                <a:gd name="T17" fmla="*/ 38 h 77"/>
                <a:gd name="T18" fmla="*/ 0 w 272"/>
                <a:gd name="T19" fmla="*/ 27 h 77"/>
                <a:gd name="T20" fmla="*/ 3 w 272"/>
                <a:gd name="T21" fmla="*/ 17 h 77"/>
                <a:gd name="T22" fmla="*/ 11 w 272"/>
                <a:gd name="T23" fmla="*/ 10 h 77"/>
                <a:gd name="T24" fmla="*/ 21 w 272"/>
                <a:gd name="T25" fmla="*/ 0 h 77"/>
                <a:gd name="T26" fmla="*/ 47 w 272"/>
                <a:gd name="T27" fmla="*/ 21 h 77"/>
                <a:gd name="T28" fmla="*/ 75 w 272"/>
                <a:gd name="T29" fmla="*/ 36 h 77"/>
                <a:gd name="T30" fmla="*/ 104 w 272"/>
                <a:gd name="T31" fmla="*/ 46 h 77"/>
                <a:gd name="T32" fmla="*/ 138 w 272"/>
                <a:gd name="T33" fmla="*/ 53 h 77"/>
                <a:gd name="T34" fmla="*/ 171 w 272"/>
                <a:gd name="T35" fmla="*/ 57 h 77"/>
                <a:gd name="T36" fmla="*/ 205 w 272"/>
                <a:gd name="T37" fmla="*/ 61 h 77"/>
                <a:gd name="T38" fmla="*/ 238 w 272"/>
                <a:gd name="T39" fmla="*/ 64 h 77"/>
                <a:gd name="T40" fmla="*/ 272 w 272"/>
                <a:gd name="T41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77">
                  <a:moveTo>
                    <a:pt x="272" y="70"/>
                  </a:moveTo>
                  <a:lnTo>
                    <a:pt x="238" y="70"/>
                  </a:lnTo>
                  <a:lnTo>
                    <a:pt x="200" y="74"/>
                  </a:lnTo>
                  <a:lnTo>
                    <a:pt x="163" y="76"/>
                  </a:lnTo>
                  <a:lnTo>
                    <a:pt x="125" y="77"/>
                  </a:lnTo>
                  <a:lnTo>
                    <a:pt x="88" y="76"/>
                  </a:lnTo>
                  <a:lnTo>
                    <a:pt x="55" y="70"/>
                  </a:lnTo>
                  <a:lnTo>
                    <a:pt x="26" y="57"/>
                  </a:lnTo>
                  <a:lnTo>
                    <a:pt x="0" y="38"/>
                  </a:lnTo>
                  <a:lnTo>
                    <a:pt x="0" y="27"/>
                  </a:lnTo>
                  <a:lnTo>
                    <a:pt x="3" y="17"/>
                  </a:lnTo>
                  <a:lnTo>
                    <a:pt x="11" y="10"/>
                  </a:lnTo>
                  <a:lnTo>
                    <a:pt x="21" y="0"/>
                  </a:lnTo>
                  <a:lnTo>
                    <a:pt x="47" y="21"/>
                  </a:lnTo>
                  <a:lnTo>
                    <a:pt x="75" y="36"/>
                  </a:lnTo>
                  <a:lnTo>
                    <a:pt x="104" y="46"/>
                  </a:lnTo>
                  <a:lnTo>
                    <a:pt x="138" y="53"/>
                  </a:lnTo>
                  <a:lnTo>
                    <a:pt x="171" y="57"/>
                  </a:lnTo>
                  <a:lnTo>
                    <a:pt x="205" y="61"/>
                  </a:lnTo>
                  <a:lnTo>
                    <a:pt x="238" y="64"/>
                  </a:lnTo>
                  <a:lnTo>
                    <a:pt x="27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8" name="Freeform 145"/>
            <p:cNvSpPr>
              <a:spLocks/>
            </p:cNvSpPr>
            <p:nvPr/>
          </p:nvSpPr>
          <p:spPr bwMode="auto">
            <a:xfrm>
              <a:off x="1958975" y="5321300"/>
              <a:ext cx="928687" cy="123825"/>
            </a:xfrm>
            <a:custGeom>
              <a:avLst/>
              <a:gdLst>
                <a:gd name="T0" fmla="*/ 435 w 585"/>
                <a:gd name="T1" fmla="*/ 26 h 78"/>
                <a:gd name="T2" fmla="*/ 453 w 585"/>
                <a:gd name="T3" fmla="*/ 30 h 78"/>
                <a:gd name="T4" fmla="*/ 471 w 585"/>
                <a:gd name="T5" fmla="*/ 33 h 78"/>
                <a:gd name="T6" fmla="*/ 492 w 585"/>
                <a:gd name="T7" fmla="*/ 35 h 78"/>
                <a:gd name="T8" fmla="*/ 510 w 585"/>
                <a:gd name="T9" fmla="*/ 37 h 78"/>
                <a:gd name="T10" fmla="*/ 528 w 585"/>
                <a:gd name="T11" fmla="*/ 39 h 78"/>
                <a:gd name="T12" fmla="*/ 549 w 585"/>
                <a:gd name="T13" fmla="*/ 43 h 78"/>
                <a:gd name="T14" fmla="*/ 567 w 585"/>
                <a:gd name="T15" fmla="*/ 45 h 78"/>
                <a:gd name="T16" fmla="*/ 585 w 585"/>
                <a:gd name="T17" fmla="*/ 50 h 78"/>
                <a:gd name="T18" fmla="*/ 567 w 585"/>
                <a:gd name="T19" fmla="*/ 58 h 78"/>
                <a:gd name="T20" fmla="*/ 546 w 585"/>
                <a:gd name="T21" fmla="*/ 63 h 78"/>
                <a:gd name="T22" fmla="*/ 526 w 585"/>
                <a:gd name="T23" fmla="*/ 67 h 78"/>
                <a:gd name="T24" fmla="*/ 502 w 585"/>
                <a:gd name="T25" fmla="*/ 69 h 78"/>
                <a:gd name="T26" fmla="*/ 476 w 585"/>
                <a:gd name="T27" fmla="*/ 71 h 78"/>
                <a:gd name="T28" fmla="*/ 453 w 585"/>
                <a:gd name="T29" fmla="*/ 71 h 78"/>
                <a:gd name="T30" fmla="*/ 430 w 585"/>
                <a:gd name="T31" fmla="*/ 69 h 78"/>
                <a:gd name="T32" fmla="*/ 407 w 585"/>
                <a:gd name="T33" fmla="*/ 65 h 78"/>
                <a:gd name="T34" fmla="*/ 399 w 585"/>
                <a:gd name="T35" fmla="*/ 56 h 78"/>
                <a:gd name="T36" fmla="*/ 389 w 585"/>
                <a:gd name="T37" fmla="*/ 50 h 78"/>
                <a:gd name="T38" fmla="*/ 376 w 585"/>
                <a:gd name="T39" fmla="*/ 47 h 78"/>
                <a:gd name="T40" fmla="*/ 365 w 585"/>
                <a:gd name="T41" fmla="*/ 45 h 78"/>
                <a:gd name="T42" fmla="*/ 350 w 585"/>
                <a:gd name="T43" fmla="*/ 45 h 78"/>
                <a:gd name="T44" fmla="*/ 337 w 585"/>
                <a:gd name="T45" fmla="*/ 47 h 78"/>
                <a:gd name="T46" fmla="*/ 324 w 585"/>
                <a:gd name="T47" fmla="*/ 48 h 78"/>
                <a:gd name="T48" fmla="*/ 313 w 585"/>
                <a:gd name="T49" fmla="*/ 50 h 78"/>
                <a:gd name="T50" fmla="*/ 277 w 585"/>
                <a:gd name="T51" fmla="*/ 63 h 78"/>
                <a:gd name="T52" fmla="*/ 241 w 585"/>
                <a:gd name="T53" fmla="*/ 73 h 78"/>
                <a:gd name="T54" fmla="*/ 202 w 585"/>
                <a:gd name="T55" fmla="*/ 77 h 78"/>
                <a:gd name="T56" fmla="*/ 163 w 585"/>
                <a:gd name="T57" fmla="*/ 78 h 78"/>
                <a:gd name="T58" fmla="*/ 125 w 585"/>
                <a:gd name="T59" fmla="*/ 77 h 78"/>
                <a:gd name="T60" fmla="*/ 83 w 585"/>
                <a:gd name="T61" fmla="*/ 75 h 78"/>
                <a:gd name="T62" fmla="*/ 42 w 585"/>
                <a:gd name="T63" fmla="*/ 73 h 78"/>
                <a:gd name="T64" fmla="*/ 0 w 585"/>
                <a:gd name="T65" fmla="*/ 71 h 78"/>
                <a:gd name="T66" fmla="*/ 50 w 585"/>
                <a:gd name="T67" fmla="*/ 60 h 78"/>
                <a:gd name="T68" fmla="*/ 99 w 585"/>
                <a:gd name="T69" fmla="*/ 50 h 78"/>
                <a:gd name="T70" fmla="*/ 148 w 585"/>
                <a:gd name="T71" fmla="*/ 39 h 78"/>
                <a:gd name="T72" fmla="*/ 197 w 585"/>
                <a:gd name="T73" fmla="*/ 30 h 78"/>
                <a:gd name="T74" fmla="*/ 249 w 585"/>
                <a:gd name="T75" fmla="*/ 22 h 78"/>
                <a:gd name="T76" fmla="*/ 298 w 585"/>
                <a:gd name="T77" fmla="*/ 13 h 78"/>
                <a:gd name="T78" fmla="*/ 350 w 585"/>
                <a:gd name="T79" fmla="*/ 7 h 78"/>
                <a:gd name="T80" fmla="*/ 401 w 585"/>
                <a:gd name="T81" fmla="*/ 0 h 78"/>
                <a:gd name="T82" fmla="*/ 435 w 585"/>
                <a:gd name="T83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5" h="78">
                  <a:moveTo>
                    <a:pt x="435" y="26"/>
                  </a:moveTo>
                  <a:lnTo>
                    <a:pt x="453" y="30"/>
                  </a:lnTo>
                  <a:lnTo>
                    <a:pt x="471" y="33"/>
                  </a:lnTo>
                  <a:lnTo>
                    <a:pt x="492" y="35"/>
                  </a:lnTo>
                  <a:lnTo>
                    <a:pt x="510" y="37"/>
                  </a:lnTo>
                  <a:lnTo>
                    <a:pt x="528" y="39"/>
                  </a:lnTo>
                  <a:lnTo>
                    <a:pt x="549" y="43"/>
                  </a:lnTo>
                  <a:lnTo>
                    <a:pt x="567" y="45"/>
                  </a:lnTo>
                  <a:lnTo>
                    <a:pt x="585" y="50"/>
                  </a:lnTo>
                  <a:lnTo>
                    <a:pt x="567" y="58"/>
                  </a:lnTo>
                  <a:lnTo>
                    <a:pt x="546" y="63"/>
                  </a:lnTo>
                  <a:lnTo>
                    <a:pt x="526" y="67"/>
                  </a:lnTo>
                  <a:lnTo>
                    <a:pt x="502" y="69"/>
                  </a:lnTo>
                  <a:lnTo>
                    <a:pt x="476" y="71"/>
                  </a:lnTo>
                  <a:lnTo>
                    <a:pt x="453" y="71"/>
                  </a:lnTo>
                  <a:lnTo>
                    <a:pt x="430" y="69"/>
                  </a:lnTo>
                  <a:lnTo>
                    <a:pt x="407" y="65"/>
                  </a:lnTo>
                  <a:lnTo>
                    <a:pt x="399" y="56"/>
                  </a:lnTo>
                  <a:lnTo>
                    <a:pt x="389" y="50"/>
                  </a:lnTo>
                  <a:lnTo>
                    <a:pt x="376" y="47"/>
                  </a:lnTo>
                  <a:lnTo>
                    <a:pt x="365" y="45"/>
                  </a:lnTo>
                  <a:lnTo>
                    <a:pt x="350" y="45"/>
                  </a:lnTo>
                  <a:lnTo>
                    <a:pt x="337" y="47"/>
                  </a:lnTo>
                  <a:lnTo>
                    <a:pt x="324" y="48"/>
                  </a:lnTo>
                  <a:lnTo>
                    <a:pt x="313" y="50"/>
                  </a:lnTo>
                  <a:lnTo>
                    <a:pt x="277" y="63"/>
                  </a:lnTo>
                  <a:lnTo>
                    <a:pt x="241" y="73"/>
                  </a:lnTo>
                  <a:lnTo>
                    <a:pt x="202" y="77"/>
                  </a:lnTo>
                  <a:lnTo>
                    <a:pt x="163" y="78"/>
                  </a:lnTo>
                  <a:lnTo>
                    <a:pt x="125" y="77"/>
                  </a:lnTo>
                  <a:lnTo>
                    <a:pt x="83" y="75"/>
                  </a:lnTo>
                  <a:lnTo>
                    <a:pt x="42" y="73"/>
                  </a:lnTo>
                  <a:lnTo>
                    <a:pt x="0" y="71"/>
                  </a:lnTo>
                  <a:lnTo>
                    <a:pt x="50" y="60"/>
                  </a:lnTo>
                  <a:lnTo>
                    <a:pt x="99" y="50"/>
                  </a:lnTo>
                  <a:lnTo>
                    <a:pt x="148" y="39"/>
                  </a:lnTo>
                  <a:lnTo>
                    <a:pt x="197" y="30"/>
                  </a:lnTo>
                  <a:lnTo>
                    <a:pt x="249" y="22"/>
                  </a:lnTo>
                  <a:lnTo>
                    <a:pt x="298" y="13"/>
                  </a:lnTo>
                  <a:lnTo>
                    <a:pt x="350" y="7"/>
                  </a:lnTo>
                  <a:lnTo>
                    <a:pt x="401" y="0"/>
                  </a:lnTo>
                  <a:lnTo>
                    <a:pt x="43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9" name="Freeform 146"/>
            <p:cNvSpPr>
              <a:spLocks/>
            </p:cNvSpPr>
            <p:nvPr/>
          </p:nvSpPr>
          <p:spPr bwMode="auto">
            <a:xfrm>
              <a:off x="6983413" y="5424488"/>
              <a:ext cx="541337" cy="98425"/>
            </a:xfrm>
            <a:custGeom>
              <a:avLst/>
              <a:gdLst>
                <a:gd name="T0" fmla="*/ 341 w 341"/>
                <a:gd name="T1" fmla="*/ 21 h 62"/>
                <a:gd name="T2" fmla="*/ 315 w 341"/>
                <a:gd name="T3" fmla="*/ 36 h 62"/>
                <a:gd name="T4" fmla="*/ 287 w 341"/>
                <a:gd name="T5" fmla="*/ 47 h 62"/>
                <a:gd name="T6" fmla="*/ 258 w 341"/>
                <a:gd name="T7" fmla="*/ 55 h 62"/>
                <a:gd name="T8" fmla="*/ 225 w 341"/>
                <a:gd name="T9" fmla="*/ 60 h 62"/>
                <a:gd name="T10" fmla="*/ 194 w 341"/>
                <a:gd name="T11" fmla="*/ 62 h 62"/>
                <a:gd name="T12" fmla="*/ 160 w 341"/>
                <a:gd name="T13" fmla="*/ 62 h 62"/>
                <a:gd name="T14" fmla="*/ 129 w 341"/>
                <a:gd name="T15" fmla="*/ 57 h 62"/>
                <a:gd name="T16" fmla="*/ 98 w 341"/>
                <a:gd name="T17" fmla="*/ 47 h 62"/>
                <a:gd name="T18" fmla="*/ 85 w 341"/>
                <a:gd name="T19" fmla="*/ 45 h 62"/>
                <a:gd name="T20" fmla="*/ 72 w 341"/>
                <a:gd name="T21" fmla="*/ 40 h 62"/>
                <a:gd name="T22" fmla="*/ 59 w 341"/>
                <a:gd name="T23" fmla="*/ 36 h 62"/>
                <a:gd name="T24" fmla="*/ 49 w 341"/>
                <a:gd name="T25" fmla="*/ 30 h 62"/>
                <a:gd name="T26" fmla="*/ 36 w 341"/>
                <a:gd name="T27" fmla="*/ 25 h 62"/>
                <a:gd name="T28" fmla="*/ 23 w 341"/>
                <a:gd name="T29" fmla="*/ 17 h 62"/>
                <a:gd name="T30" fmla="*/ 13 w 341"/>
                <a:gd name="T31" fmla="*/ 12 h 62"/>
                <a:gd name="T32" fmla="*/ 0 w 341"/>
                <a:gd name="T33" fmla="*/ 6 h 62"/>
                <a:gd name="T34" fmla="*/ 7 w 341"/>
                <a:gd name="T35" fmla="*/ 0 h 62"/>
                <a:gd name="T36" fmla="*/ 51 w 341"/>
                <a:gd name="T37" fmla="*/ 2 h 62"/>
                <a:gd name="T38" fmla="*/ 93 w 341"/>
                <a:gd name="T39" fmla="*/ 4 h 62"/>
                <a:gd name="T40" fmla="*/ 134 w 341"/>
                <a:gd name="T41" fmla="*/ 8 h 62"/>
                <a:gd name="T42" fmla="*/ 176 w 341"/>
                <a:gd name="T43" fmla="*/ 12 h 62"/>
                <a:gd name="T44" fmla="*/ 214 w 341"/>
                <a:gd name="T45" fmla="*/ 15 h 62"/>
                <a:gd name="T46" fmla="*/ 256 w 341"/>
                <a:gd name="T47" fmla="*/ 19 h 62"/>
                <a:gd name="T48" fmla="*/ 297 w 341"/>
                <a:gd name="T49" fmla="*/ 21 h 62"/>
                <a:gd name="T50" fmla="*/ 341 w 341"/>
                <a:gd name="T51" fmla="*/ 2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1" h="62">
                  <a:moveTo>
                    <a:pt x="341" y="21"/>
                  </a:moveTo>
                  <a:lnTo>
                    <a:pt x="315" y="36"/>
                  </a:lnTo>
                  <a:lnTo>
                    <a:pt x="287" y="47"/>
                  </a:lnTo>
                  <a:lnTo>
                    <a:pt x="258" y="55"/>
                  </a:lnTo>
                  <a:lnTo>
                    <a:pt x="225" y="60"/>
                  </a:lnTo>
                  <a:lnTo>
                    <a:pt x="194" y="62"/>
                  </a:lnTo>
                  <a:lnTo>
                    <a:pt x="160" y="62"/>
                  </a:lnTo>
                  <a:lnTo>
                    <a:pt x="129" y="57"/>
                  </a:lnTo>
                  <a:lnTo>
                    <a:pt x="98" y="47"/>
                  </a:lnTo>
                  <a:lnTo>
                    <a:pt x="85" y="45"/>
                  </a:lnTo>
                  <a:lnTo>
                    <a:pt x="72" y="40"/>
                  </a:lnTo>
                  <a:lnTo>
                    <a:pt x="59" y="36"/>
                  </a:lnTo>
                  <a:lnTo>
                    <a:pt x="49" y="30"/>
                  </a:lnTo>
                  <a:lnTo>
                    <a:pt x="36" y="25"/>
                  </a:lnTo>
                  <a:lnTo>
                    <a:pt x="23" y="17"/>
                  </a:lnTo>
                  <a:lnTo>
                    <a:pt x="13" y="12"/>
                  </a:lnTo>
                  <a:lnTo>
                    <a:pt x="0" y="6"/>
                  </a:lnTo>
                  <a:lnTo>
                    <a:pt x="7" y="0"/>
                  </a:lnTo>
                  <a:lnTo>
                    <a:pt x="51" y="2"/>
                  </a:lnTo>
                  <a:lnTo>
                    <a:pt x="93" y="4"/>
                  </a:lnTo>
                  <a:lnTo>
                    <a:pt x="134" y="8"/>
                  </a:lnTo>
                  <a:lnTo>
                    <a:pt x="176" y="12"/>
                  </a:lnTo>
                  <a:lnTo>
                    <a:pt x="214" y="15"/>
                  </a:lnTo>
                  <a:lnTo>
                    <a:pt x="256" y="19"/>
                  </a:lnTo>
                  <a:lnTo>
                    <a:pt x="297" y="21"/>
                  </a:lnTo>
                  <a:lnTo>
                    <a:pt x="34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0" name="Freeform 147"/>
            <p:cNvSpPr>
              <a:spLocks/>
            </p:cNvSpPr>
            <p:nvPr/>
          </p:nvSpPr>
          <p:spPr bwMode="auto">
            <a:xfrm>
              <a:off x="6080125" y="5516563"/>
              <a:ext cx="627062" cy="188912"/>
            </a:xfrm>
            <a:custGeom>
              <a:avLst/>
              <a:gdLst>
                <a:gd name="T0" fmla="*/ 382 w 395"/>
                <a:gd name="T1" fmla="*/ 77 h 119"/>
                <a:gd name="T2" fmla="*/ 344 w 395"/>
                <a:gd name="T3" fmla="*/ 96 h 119"/>
                <a:gd name="T4" fmla="*/ 300 w 395"/>
                <a:gd name="T5" fmla="*/ 108 h 119"/>
                <a:gd name="T6" fmla="*/ 250 w 395"/>
                <a:gd name="T7" fmla="*/ 115 h 119"/>
                <a:gd name="T8" fmla="*/ 204 w 395"/>
                <a:gd name="T9" fmla="*/ 117 h 119"/>
                <a:gd name="T10" fmla="*/ 152 w 395"/>
                <a:gd name="T11" fmla="*/ 119 h 119"/>
                <a:gd name="T12" fmla="*/ 100 w 395"/>
                <a:gd name="T13" fmla="*/ 117 h 119"/>
                <a:gd name="T14" fmla="*/ 49 w 395"/>
                <a:gd name="T15" fmla="*/ 117 h 119"/>
                <a:gd name="T16" fmla="*/ 0 w 395"/>
                <a:gd name="T17" fmla="*/ 119 h 119"/>
                <a:gd name="T18" fmla="*/ 51 w 395"/>
                <a:gd name="T19" fmla="*/ 109 h 119"/>
                <a:gd name="T20" fmla="*/ 106 w 395"/>
                <a:gd name="T21" fmla="*/ 104 h 119"/>
                <a:gd name="T22" fmla="*/ 157 w 395"/>
                <a:gd name="T23" fmla="*/ 96 h 119"/>
                <a:gd name="T24" fmla="*/ 212 w 395"/>
                <a:gd name="T25" fmla="*/ 89 h 119"/>
                <a:gd name="T26" fmla="*/ 261 w 395"/>
                <a:gd name="T27" fmla="*/ 77 h 119"/>
                <a:gd name="T28" fmla="*/ 307 w 395"/>
                <a:gd name="T29" fmla="*/ 61 h 119"/>
                <a:gd name="T30" fmla="*/ 344 w 395"/>
                <a:gd name="T31" fmla="*/ 36 h 119"/>
                <a:gd name="T32" fmla="*/ 375 w 395"/>
                <a:gd name="T33" fmla="*/ 0 h 119"/>
                <a:gd name="T34" fmla="*/ 388 w 395"/>
                <a:gd name="T35" fmla="*/ 19 h 119"/>
                <a:gd name="T36" fmla="*/ 395 w 395"/>
                <a:gd name="T37" fmla="*/ 38 h 119"/>
                <a:gd name="T38" fmla="*/ 395 w 395"/>
                <a:gd name="T39" fmla="*/ 59 h 119"/>
                <a:gd name="T40" fmla="*/ 382 w 395"/>
                <a:gd name="T41" fmla="*/ 7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5" h="119">
                  <a:moveTo>
                    <a:pt x="382" y="77"/>
                  </a:moveTo>
                  <a:lnTo>
                    <a:pt x="344" y="96"/>
                  </a:lnTo>
                  <a:lnTo>
                    <a:pt x="300" y="108"/>
                  </a:lnTo>
                  <a:lnTo>
                    <a:pt x="250" y="115"/>
                  </a:lnTo>
                  <a:lnTo>
                    <a:pt x="204" y="117"/>
                  </a:lnTo>
                  <a:lnTo>
                    <a:pt x="152" y="119"/>
                  </a:lnTo>
                  <a:lnTo>
                    <a:pt x="100" y="117"/>
                  </a:lnTo>
                  <a:lnTo>
                    <a:pt x="49" y="117"/>
                  </a:lnTo>
                  <a:lnTo>
                    <a:pt x="0" y="119"/>
                  </a:lnTo>
                  <a:lnTo>
                    <a:pt x="51" y="109"/>
                  </a:lnTo>
                  <a:lnTo>
                    <a:pt x="106" y="104"/>
                  </a:lnTo>
                  <a:lnTo>
                    <a:pt x="157" y="96"/>
                  </a:lnTo>
                  <a:lnTo>
                    <a:pt x="212" y="89"/>
                  </a:lnTo>
                  <a:lnTo>
                    <a:pt x="261" y="77"/>
                  </a:lnTo>
                  <a:lnTo>
                    <a:pt x="307" y="61"/>
                  </a:lnTo>
                  <a:lnTo>
                    <a:pt x="344" y="36"/>
                  </a:lnTo>
                  <a:lnTo>
                    <a:pt x="375" y="0"/>
                  </a:lnTo>
                  <a:lnTo>
                    <a:pt x="388" y="19"/>
                  </a:lnTo>
                  <a:lnTo>
                    <a:pt x="395" y="38"/>
                  </a:lnTo>
                  <a:lnTo>
                    <a:pt x="395" y="59"/>
                  </a:lnTo>
                  <a:lnTo>
                    <a:pt x="382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1" name="Freeform 148"/>
            <p:cNvSpPr>
              <a:spLocks/>
            </p:cNvSpPr>
            <p:nvPr/>
          </p:nvSpPr>
          <p:spPr bwMode="auto">
            <a:xfrm>
              <a:off x="4437063" y="5573713"/>
              <a:ext cx="960437" cy="95250"/>
            </a:xfrm>
            <a:custGeom>
              <a:avLst/>
              <a:gdLst>
                <a:gd name="T0" fmla="*/ 605 w 605"/>
                <a:gd name="T1" fmla="*/ 21 h 60"/>
                <a:gd name="T2" fmla="*/ 566 w 605"/>
                <a:gd name="T3" fmla="*/ 19 h 60"/>
                <a:gd name="T4" fmla="*/ 525 w 605"/>
                <a:gd name="T5" fmla="*/ 19 h 60"/>
                <a:gd name="T6" fmla="*/ 489 w 605"/>
                <a:gd name="T7" fmla="*/ 23 h 60"/>
                <a:gd name="T8" fmla="*/ 450 w 605"/>
                <a:gd name="T9" fmla="*/ 25 h 60"/>
                <a:gd name="T10" fmla="*/ 411 w 605"/>
                <a:gd name="T11" fmla="*/ 30 h 60"/>
                <a:gd name="T12" fmla="*/ 375 w 605"/>
                <a:gd name="T13" fmla="*/ 34 h 60"/>
                <a:gd name="T14" fmla="*/ 339 w 605"/>
                <a:gd name="T15" fmla="*/ 40 h 60"/>
                <a:gd name="T16" fmla="*/ 302 w 605"/>
                <a:gd name="T17" fmla="*/ 45 h 60"/>
                <a:gd name="T18" fmla="*/ 263 w 605"/>
                <a:gd name="T19" fmla="*/ 51 h 60"/>
                <a:gd name="T20" fmla="*/ 227 w 605"/>
                <a:gd name="T21" fmla="*/ 55 h 60"/>
                <a:gd name="T22" fmla="*/ 191 w 605"/>
                <a:gd name="T23" fmla="*/ 58 h 60"/>
                <a:gd name="T24" fmla="*/ 152 w 605"/>
                <a:gd name="T25" fmla="*/ 60 h 60"/>
                <a:gd name="T26" fmla="*/ 116 w 605"/>
                <a:gd name="T27" fmla="*/ 60 h 60"/>
                <a:gd name="T28" fmla="*/ 77 w 605"/>
                <a:gd name="T29" fmla="*/ 60 h 60"/>
                <a:gd name="T30" fmla="*/ 38 w 605"/>
                <a:gd name="T31" fmla="*/ 57 h 60"/>
                <a:gd name="T32" fmla="*/ 0 w 605"/>
                <a:gd name="T33" fmla="*/ 51 h 60"/>
                <a:gd name="T34" fmla="*/ 36 w 605"/>
                <a:gd name="T35" fmla="*/ 43 h 60"/>
                <a:gd name="T36" fmla="*/ 75 w 605"/>
                <a:gd name="T37" fmla="*/ 36 h 60"/>
                <a:gd name="T38" fmla="*/ 113 w 605"/>
                <a:gd name="T39" fmla="*/ 30 h 60"/>
                <a:gd name="T40" fmla="*/ 152 w 605"/>
                <a:gd name="T41" fmla="*/ 23 h 60"/>
                <a:gd name="T42" fmla="*/ 194 w 605"/>
                <a:gd name="T43" fmla="*/ 17 h 60"/>
                <a:gd name="T44" fmla="*/ 232 w 605"/>
                <a:gd name="T45" fmla="*/ 11 h 60"/>
                <a:gd name="T46" fmla="*/ 274 w 605"/>
                <a:gd name="T47" fmla="*/ 6 h 60"/>
                <a:gd name="T48" fmla="*/ 313 w 605"/>
                <a:gd name="T49" fmla="*/ 0 h 60"/>
                <a:gd name="T50" fmla="*/ 351 w 605"/>
                <a:gd name="T51" fmla="*/ 0 h 60"/>
                <a:gd name="T52" fmla="*/ 390 w 605"/>
                <a:gd name="T53" fmla="*/ 0 h 60"/>
                <a:gd name="T54" fmla="*/ 426 w 605"/>
                <a:gd name="T55" fmla="*/ 0 h 60"/>
                <a:gd name="T56" fmla="*/ 465 w 605"/>
                <a:gd name="T57" fmla="*/ 2 h 60"/>
                <a:gd name="T58" fmla="*/ 502 w 605"/>
                <a:gd name="T59" fmla="*/ 4 h 60"/>
                <a:gd name="T60" fmla="*/ 538 w 605"/>
                <a:gd name="T61" fmla="*/ 8 h 60"/>
                <a:gd name="T62" fmla="*/ 571 w 605"/>
                <a:gd name="T63" fmla="*/ 13 h 60"/>
                <a:gd name="T64" fmla="*/ 605 w 605"/>
                <a:gd name="T65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60">
                  <a:moveTo>
                    <a:pt x="605" y="21"/>
                  </a:moveTo>
                  <a:lnTo>
                    <a:pt x="566" y="19"/>
                  </a:lnTo>
                  <a:lnTo>
                    <a:pt x="525" y="19"/>
                  </a:lnTo>
                  <a:lnTo>
                    <a:pt x="489" y="23"/>
                  </a:lnTo>
                  <a:lnTo>
                    <a:pt x="450" y="25"/>
                  </a:lnTo>
                  <a:lnTo>
                    <a:pt x="411" y="30"/>
                  </a:lnTo>
                  <a:lnTo>
                    <a:pt x="375" y="34"/>
                  </a:lnTo>
                  <a:lnTo>
                    <a:pt x="339" y="40"/>
                  </a:lnTo>
                  <a:lnTo>
                    <a:pt x="302" y="45"/>
                  </a:lnTo>
                  <a:lnTo>
                    <a:pt x="263" y="51"/>
                  </a:lnTo>
                  <a:lnTo>
                    <a:pt x="227" y="55"/>
                  </a:lnTo>
                  <a:lnTo>
                    <a:pt x="191" y="58"/>
                  </a:lnTo>
                  <a:lnTo>
                    <a:pt x="152" y="60"/>
                  </a:lnTo>
                  <a:lnTo>
                    <a:pt x="116" y="60"/>
                  </a:lnTo>
                  <a:lnTo>
                    <a:pt x="77" y="60"/>
                  </a:lnTo>
                  <a:lnTo>
                    <a:pt x="38" y="57"/>
                  </a:lnTo>
                  <a:lnTo>
                    <a:pt x="0" y="51"/>
                  </a:lnTo>
                  <a:lnTo>
                    <a:pt x="36" y="43"/>
                  </a:lnTo>
                  <a:lnTo>
                    <a:pt x="75" y="36"/>
                  </a:lnTo>
                  <a:lnTo>
                    <a:pt x="113" y="30"/>
                  </a:lnTo>
                  <a:lnTo>
                    <a:pt x="152" y="23"/>
                  </a:lnTo>
                  <a:lnTo>
                    <a:pt x="194" y="17"/>
                  </a:lnTo>
                  <a:lnTo>
                    <a:pt x="232" y="11"/>
                  </a:lnTo>
                  <a:lnTo>
                    <a:pt x="274" y="6"/>
                  </a:lnTo>
                  <a:lnTo>
                    <a:pt x="313" y="0"/>
                  </a:lnTo>
                  <a:lnTo>
                    <a:pt x="351" y="0"/>
                  </a:lnTo>
                  <a:lnTo>
                    <a:pt x="390" y="0"/>
                  </a:lnTo>
                  <a:lnTo>
                    <a:pt x="426" y="0"/>
                  </a:lnTo>
                  <a:lnTo>
                    <a:pt x="465" y="2"/>
                  </a:lnTo>
                  <a:lnTo>
                    <a:pt x="502" y="4"/>
                  </a:lnTo>
                  <a:lnTo>
                    <a:pt x="538" y="8"/>
                  </a:lnTo>
                  <a:lnTo>
                    <a:pt x="571" y="13"/>
                  </a:lnTo>
                  <a:lnTo>
                    <a:pt x="60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2" name="Freeform 149"/>
            <p:cNvSpPr>
              <a:spLocks/>
            </p:cNvSpPr>
            <p:nvPr/>
          </p:nvSpPr>
          <p:spPr bwMode="auto">
            <a:xfrm>
              <a:off x="2887663" y="5713413"/>
              <a:ext cx="871537" cy="107950"/>
            </a:xfrm>
            <a:custGeom>
              <a:avLst/>
              <a:gdLst>
                <a:gd name="T0" fmla="*/ 285 w 549"/>
                <a:gd name="T1" fmla="*/ 30 h 68"/>
                <a:gd name="T2" fmla="*/ 549 w 549"/>
                <a:gd name="T3" fmla="*/ 0 h 68"/>
                <a:gd name="T4" fmla="*/ 520 w 549"/>
                <a:gd name="T5" fmla="*/ 12 h 68"/>
                <a:gd name="T6" fmla="*/ 489 w 549"/>
                <a:gd name="T7" fmla="*/ 21 h 68"/>
                <a:gd name="T8" fmla="*/ 456 w 549"/>
                <a:gd name="T9" fmla="*/ 32 h 68"/>
                <a:gd name="T10" fmla="*/ 422 w 549"/>
                <a:gd name="T11" fmla="*/ 40 h 68"/>
                <a:gd name="T12" fmla="*/ 386 w 549"/>
                <a:gd name="T13" fmla="*/ 49 h 68"/>
                <a:gd name="T14" fmla="*/ 349 w 549"/>
                <a:gd name="T15" fmla="*/ 57 h 68"/>
                <a:gd name="T16" fmla="*/ 311 w 549"/>
                <a:gd name="T17" fmla="*/ 62 h 68"/>
                <a:gd name="T18" fmla="*/ 274 w 549"/>
                <a:gd name="T19" fmla="*/ 66 h 68"/>
                <a:gd name="T20" fmla="*/ 238 w 549"/>
                <a:gd name="T21" fmla="*/ 68 h 68"/>
                <a:gd name="T22" fmla="*/ 199 w 549"/>
                <a:gd name="T23" fmla="*/ 68 h 68"/>
                <a:gd name="T24" fmla="*/ 163 w 549"/>
                <a:gd name="T25" fmla="*/ 66 h 68"/>
                <a:gd name="T26" fmla="*/ 127 w 549"/>
                <a:gd name="T27" fmla="*/ 62 h 68"/>
                <a:gd name="T28" fmla="*/ 93 w 549"/>
                <a:gd name="T29" fmla="*/ 55 h 68"/>
                <a:gd name="T30" fmla="*/ 60 w 549"/>
                <a:gd name="T31" fmla="*/ 45 h 68"/>
                <a:gd name="T32" fmla="*/ 29 w 549"/>
                <a:gd name="T33" fmla="*/ 32 h 68"/>
                <a:gd name="T34" fmla="*/ 0 w 549"/>
                <a:gd name="T35" fmla="*/ 15 h 68"/>
                <a:gd name="T36" fmla="*/ 0 w 549"/>
                <a:gd name="T37" fmla="*/ 0 h 68"/>
                <a:gd name="T38" fmla="*/ 36 w 549"/>
                <a:gd name="T39" fmla="*/ 2 h 68"/>
                <a:gd name="T40" fmla="*/ 73 w 549"/>
                <a:gd name="T41" fmla="*/ 4 h 68"/>
                <a:gd name="T42" fmla="*/ 109 w 549"/>
                <a:gd name="T43" fmla="*/ 10 h 68"/>
                <a:gd name="T44" fmla="*/ 142 w 549"/>
                <a:gd name="T45" fmla="*/ 15 h 68"/>
                <a:gd name="T46" fmla="*/ 176 w 549"/>
                <a:gd name="T47" fmla="*/ 21 h 68"/>
                <a:gd name="T48" fmla="*/ 212 w 549"/>
                <a:gd name="T49" fmla="*/ 25 h 68"/>
                <a:gd name="T50" fmla="*/ 249 w 549"/>
                <a:gd name="T51" fmla="*/ 29 h 68"/>
                <a:gd name="T52" fmla="*/ 285 w 549"/>
                <a:gd name="T53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9" h="68">
                  <a:moveTo>
                    <a:pt x="285" y="30"/>
                  </a:moveTo>
                  <a:lnTo>
                    <a:pt x="549" y="0"/>
                  </a:lnTo>
                  <a:lnTo>
                    <a:pt x="520" y="12"/>
                  </a:lnTo>
                  <a:lnTo>
                    <a:pt x="489" y="21"/>
                  </a:lnTo>
                  <a:lnTo>
                    <a:pt x="456" y="32"/>
                  </a:lnTo>
                  <a:lnTo>
                    <a:pt x="422" y="40"/>
                  </a:lnTo>
                  <a:lnTo>
                    <a:pt x="386" y="49"/>
                  </a:lnTo>
                  <a:lnTo>
                    <a:pt x="349" y="57"/>
                  </a:lnTo>
                  <a:lnTo>
                    <a:pt x="311" y="62"/>
                  </a:lnTo>
                  <a:lnTo>
                    <a:pt x="274" y="66"/>
                  </a:lnTo>
                  <a:lnTo>
                    <a:pt x="238" y="68"/>
                  </a:lnTo>
                  <a:lnTo>
                    <a:pt x="199" y="68"/>
                  </a:lnTo>
                  <a:lnTo>
                    <a:pt x="163" y="66"/>
                  </a:lnTo>
                  <a:lnTo>
                    <a:pt x="127" y="62"/>
                  </a:lnTo>
                  <a:lnTo>
                    <a:pt x="93" y="55"/>
                  </a:lnTo>
                  <a:lnTo>
                    <a:pt x="60" y="45"/>
                  </a:lnTo>
                  <a:lnTo>
                    <a:pt x="29" y="32"/>
                  </a:lnTo>
                  <a:lnTo>
                    <a:pt x="0" y="15"/>
                  </a:lnTo>
                  <a:lnTo>
                    <a:pt x="0" y="0"/>
                  </a:lnTo>
                  <a:lnTo>
                    <a:pt x="36" y="2"/>
                  </a:lnTo>
                  <a:lnTo>
                    <a:pt x="73" y="4"/>
                  </a:lnTo>
                  <a:lnTo>
                    <a:pt x="109" y="10"/>
                  </a:lnTo>
                  <a:lnTo>
                    <a:pt x="142" y="15"/>
                  </a:lnTo>
                  <a:lnTo>
                    <a:pt x="176" y="21"/>
                  </a:lnTo>
                  <a:lnTo>
                    <a:pt x="212" y="25"/>
                  </a:lnTo>
                  <a:lnTo>
                    <a:pt x="249" y="29"/>
                  </a:lnTo>
                  <a:lnTo>
                    <a:pt x="285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3" name="Freeform 150"/>
            <p:cNvSpPr>
              <a:spLocks/>
            </p:cNvSpPr>
            <p:nvPr/>
          </p:nvSpPr>
          <p:spPr bwMode="auto">
            <a:xfrm>
              <a:off x="6391275" y="5854700"/>
              <a:ext cx="546100" cy="136525"/>
            </a:xfrm>
            <a:custGeom>
              <a:avLst/>
              <a:gdLst>
                <a:gd name="T0" fmla="*/ 344 w 344"/>
                <a:gd name="T1" fmla="*/ 0 h 86"/>
                <a:gd name="T2" fmla="*/ 331 w 344"/>
                <a:gd name="T3" fmla="*/ 15 h 86"/>
                <a:gd name="T4" fmla="*/ 316 w 344"/>
                <a:gd name="T5" fmla="*/ 30 h 86"/>
                <a:gd name="T6" fmla="*/ 298 w 344"/>
                <a:gd name="T7" fmla="*/ 45 h 86"/>
                <a:gd name="T8" fmla="*/ 280 w 344"/>
                <a:gd name="T9" fmla="*/ 56 h 86"/>
                <a:gd name="T10" fmla="*/ 259 w 344"/>
                <a:gd name="T11" fmla="*/ 69 h 86"/>
                <a:gd name="T12" fmla="*/ 236 w 344"/>
                <a:gd name="T13" fmla="*/ 77 h 86"/>
                <a:gd name="T14" fmla="*/ 212 w 344"/>
                <a:gd name="T15" fmla="*/ 84 h 86"/>
                <a:gd name="T16" fmla="*/ 186 w 344"/>
                <a:gd name="T17" fmla="*/ 86 h 86"/>
                <a:gd name="T18" fmla="*/ 163 w 344"/>
                <a:gd name="T19" fmla="*/ 84 h 86"/>
                <a:gd name="T20" fmla="*/ 137 w 344"/>
                <a:gd name="T21" fmla="*/ 82 h 86"/>
                <a:gd name="T22" fmla="*/ 114 w 344"/>
                <a:gd name="T23" fmla="*/ 80 h 86"/>
                <a:gd name="T24" fmla="*/ 91 w 344"/>
                <a:gd name="T25" fmla="*/ 77 h 86"/>
                <a:gd name="T26" fmla="*/ 67 w 344"/>
                <a:gd name="T27" fmla="*/ 73 h 86"/>
                <a:gd name="T28" fmla="*/ 44 w 344"/>
                <a:gd name="T29" fmla="*/ 67 h 86"/>
                <a:gd name="T30" fmla="*/ 23 w 344"/>
                <a:gd name="T31" fmla="*/ 62 h 86"/>
                <a:gd name="T32" fmla="*/ 0 w 344"/>
                <a:gd name="T33" fmla="*/ 56 h 86"/>
                <a:gd name="T34" fmla="*/ 44 w 344"/>
                <a:gd name="T35" fmla="*/ 52 h 86"/>
                <a:gd name="T36" fmla="*/ 88 w 344"/>
                <a:gd name="T37" fmla="*/ 49 h 86"/>
                <a:gd name="T38" fmla="*/ 132 w 344"/>
                <a:gd name="T39" fmla="*/ 43 h 86"/>
                <a:gd name="T40" fmla="*/ 176 w 344"/>
                <a:gd name="T41" fmla="*/ 37 h 86"/>
                <a:gd name="T42" fmla="*/ 220 w 344"/>
                <a:gd name="T43" fmla="*/ 30 h 86"/>
                <a:gd name="T44" fmla="*/ 261 w 344"/>
                <a:gd name="T45" fmla="*/ 22 h 86"/>
                <a:gd name="T46" fmla="*/ 303 w 344"/>
                <a:gd name="T47" fmla="*/ 11 h 86"/>
                <a:gd name="T48" fmla="*/ 344 w 344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4" h="86">
                  <a:moveTo>
                    <a:pt x="344" y="0"/>
                  </a:moveTo>
                  <a:lnTo>
                    <a:pt x="331" y="15"/>
                  </a:lnTo>
                  <a:lnTo>
                    <a:pt x="316" y="30"/>
                  </a:lnTo>
                  <a:lnTo>
                    <a:pt x="298" y="45"/>
                  </a:lnTo>
                  <a:lnTo>
                    <a:pt x="280" y="56"/>
                  </a:lnTo>
                  <a:lnTo>
                    <a:pt x="259" y="69"/>
                  </a:lnTo>
                  <a:lnTo>
                    <a:pt x="236" y="77"/>
                  </a:lnTo>
                  <a:lnTo>
                    <a:pt x="212" y="84"/>
                  </a:lnTo>
                  <a:lnTo>
                    <a:pt x="186" y="86"/>
                  </a:lnTo>
                  <a:lnTo>
                    <a:pt x="163" y="84"/>
                  </a:lnTo>
                  <a:lnTo>
                    <a:pt x="137" y="82"/>
                  </a:lnTo>
                  <a:lnTo>
                    <a:pt x="114" y="80"/>
                  </a:lnTo>
                  <a:lnTo>
                    <a:pt x="91" y="77"/>
                  </a:lnTo>
                  <a:lnTo>
                    <a:pt x="67" y="73"/>
                  </a:lnTo>
                  <a:lnTo>
                    <a:pt x="44" y="67"/>
                  </a:lnTo>
                  <a:lnTo>
                    <a:pt x="23" y="62"/>
                  </a:lnTo>
                  <a:lnTo>
                    <a:pt x="0" y="56"/>
                  </a:lnTo>
                  <a:lnTo>
                    <a:pt x="44" y="52"/>
                  </a:lnTo>
                  <a:lnTo>
                    <a:pt x="88" y="49"/>
                  </a:lnTo>
                  <a:lnTo>
                    <a:pt x="132" y="43"/>
                  </a:lnTo>
                  <a:lnTo>
                    <a:pt x="176" y="37"/>
                  </a:lnTo>
                  <a:lnTo>
                    <a:pt x="220" y="30"/>
                  </a:lnTo>
                  <a:lnTo>
                    <a:pt x="261" y="22"/>
                  </a:lnTo>
                  <a:lnTo>
                    <a:pt x="303" y="11"/>
                  </a:lnTo>
                  <a:lnTo>
                    <a:pt x="3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4" name="Freeform 151"/>
            <p:cNvSpPr>
              <a:spLocks/>
            </p:cNvSpPr>
            <p:nvPr/>
          </p:nvSpPr>
          <p:spPr bwMode="auto">
            <a:xfrm>
              <a:off x="4041775" y="5953125"/>
              <a:ext cx="703262" cy="98425"/>
            </a:xfrm>
            <a:custGeom>
              <a:avLst/>
              <a:gdLst>
                <a:gd name="T0" fmla="*/ 443 w 443"/>
                <a:gd name="T1" fmla="*/ 15 h 62"/>
                <a:gd name="T2" fmla="*/ 414 w 443"/>
                <a:gd name="T3" fmla="*/ 35 h 62"/>
                <a:gd name="T4" fmla="*/ 381 w 443"/>
                <a:gd name="T5" fmla="*/ 50 h 62"/>
                <a:gd name="T6" fmla="*/ 342 w 443"/>
                <a:gd name="T7" fmla="*/ 58 h 62"/>
                <a:gd name="T8" fmla="*/ 303 w 443"/>
                <a:gd name="T9" fmla="*/ 62 h 62"/>
                <a:gd name="T10" fmla="*/ 262 w 443"/>
                <a:gd name="T11" fmla="*/ 62 h 62"/>
                <a:gd name="T12" fmla="*/ 220 w 443"/>
                <a:gd name="T13" fmla="*/ 58 h 62"/>
                <a:gd name="T14" fmla="*/ 181 w 443"/>
                <a:gd name="T15" fmla="*/ 54 h 62"/>
                <a:gd name="T16" fmla="*/ 142 w 443"/>
                <a:gd name="T17" fmla="*/ 50 h 62"/>
                <a:gd name="T18" fmla="*/ 0 w 443"/>
                <a:gd name="T19" fmla="*/ 0 h 62"/>
                <a:gd name="T20" fmla="*/ 29 w 443"/>
                <a:gd name="T21" fmla="*/ 0 h 62"/>
                <a:gd name="T22" fmla="*/ 55 w 443"/>
                <a:gd name="T23" fmla="*/ 2 h 62"/>
                <a:gd name="T24" fmla="*/ 83 w 443"/>
                <a:gd name="T25" fmla="*/ 2 h 62"/>
                <a:gd name="T26" fmla="*/ 111 w 443"/>
                <a:gd name="T27" fmla="*/ 3 h 62"/>
                <a:gd name="T28" fmla="*/ 137 w 443"/>
                <a:gd name="T29" fmla="*/ 3 h 62"/>
                <a:gd name="T30" fmla="*/ 166 w 443"/>
                <a:gd name="T31" fmla="*/ 5 h 62"/>
                <a:gd name="T32" fmla="*/ 192 w 443"/>
                <a:gd name="T33" fmla="*/ 5 h 62"/>
                <a:gd name="T34" fmla="*/ 220 w 443"/>
                <a:gd name="T35" fmla="*/ 7 h 62"/>
                <a:gd name="T36" fmla="*/ 249 w 443"/>
                <a:gd name="T37" fmla="*/ 7 h 62"/>
                <a:gd name="T38" fmla="*/ 274 w 443"/>
                <a:gd name="T39" fmla="*/ 9 h 62"/>
                <a:gd name="T40" fmla="*/ 303 w 443"/>
                <a:gd name="T41" fmla="*/ 9 h 62"/>
                <a:gd name="T42" fmla="*/ 331 w 443"/>
                <a:gd name="T43" fmla="*/ 11 h 62"/>
                <a:gd name="T44" fmla="*/ 360 w 443"/>
                <a:gd name="T45" fmla="*/ 11 h 62"/>
                <a:gd name="T46" fmla="*/ 386 w 443"/>
                <a:gd name="T47" fmla="*/ 13 h 62"/>
                <a:gd name="T48" fmla="*/ 414 w 443"/>
                <a:gd name="T49" fmla="*/ 13 h 62"/>
                <a:gd name="T50" fmla="*/ 443 w 443"/>
                <a:gd name="T5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3" h="62">
                  <a:moveTo>
                    <a:pt x="443" y="15"/>
                  </a:moveTo>
                  <a:lnTo>
                    <a:pt x="414" y="35"/>
                  </a:lnTo>
                  <a:lnTo>
                    <a:pt x="381" y="50"/>
                  </a:lnTo>
                  <a:lnTo>
                    <a:pt x="342" y="58"/>
                  </a:lnTo>
                  <a:lnTo>
                    <a:pt x="303" y="62"/>
                  </a:lnTo>
                  <a:lnTo>
                    <a:pt x="262" y="62"/>
                  </a:lnTo>
                  <a:lnTo>
                    <a:pt x="220" y="58"/>
                  </a:lnTo>
                  <a:lnTo>
                    <a:pt x="181" y="54"/>
                  </a:lnTo>
                  <a:lnTo>
                    <a:pt x="142" y="50"/>
                  </a:lnTo>
                  <a:lnTo>
                    <a:pt x="0" y="0"/>
                  </a:lnTo>
                  <a:lnTo>
                    <a:pt x="29" y="0"/>
                  </a:lnTo>
                  <a:lnTo>
                    <a:pt x="55" y="2"/>
                  </a:lnTo>
                  <a:lnTo>
                    <a:pt x="83" y="2"/>
                  </a:lnTo>
                  <a:lnTo>
                    <a:pt x="111" y="3"/>
                  </a:lnTo>
                  <a:lnTo>
                    <a:pt x="137" y="3"/>
                  </a:lnTo>
                  <a:lnTo>
                    <a:pt x="166" y="5"/>
                  </a:lnTo>
                  <a:lnTo>
                    <a:pt x="192" y="5"/>
                  </a:lnTo>
                  <a:lnTo>
                    <a:pt x="220" y="7"/>
                  </a:lnTo>
                  <a:lnTo>
                    <a:pt x="249" y="7"/>
                  </a:lnTo>
                  <a:lnTo>
                    <a:pt x="274" y="9"/>
                  </a:lnTo>
                  <a:lnTo>
                    <a:pt x="303" y="9"/>
                  </a:lnTo>
                  <a:lnTo>
                    <a:pt x="331" y="11"/>
                  </a:lnTo>
                  <a:lnTo>
                    <a:pt x="360" y="11"/>
                  </a:lnTo>
                  <a:lnTo>
                    <a:pt x="386" y="13"/>
                  </a:lnTo>
                  <a:lnTo>
                    <a:pt x="414" y="13"/>
                  </a:lnTo>
                  <a:lnTo>
                    <a:pt x="44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150" name="Titre Diapo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fr-FR" b="1" dirty="0" smtClean="0">
                <a:ln/>
                <a:solidFill>
                  <a:schemeClr val="accent4"/>
                </a:solidFill>
                <a:latin typeface="Forte" panose="03060902040502070203" pitchFamily="66" charset="0"/>
              </a:rPr>
              <a:t>Au bord de l’eau</a:t>
            </a:r>
            <a:endParaRPr lang="fr-FR" b="1" dirty="0">
              <a:ln/>
              <a:solidFill>
                <a:schemeClr val="accent4"/>
              </a:solidFill>
              <a:latin typeface="Forte" panose="03060902040502070203" pitchFamily="66" charset="0"/>
            </a:endParaRPr>
          </a:p>
        </p:txBody>
      </p:sp>
      <p:pic>
        <p:nvPicPr>
          <p:cNvPr id="1180" name="Image MOUETTE" descr="C:\Users\Travail\AppData\Local\Temp\Fichiers Internet temporaires\Content.IE5\PE6SU61T\MC900030485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116" y="566529"/>
            <a:ext cx="1621767" cy="165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Image MER"/>
          <p:cNvGrpSpPr/>
          <p:nvPr/>
        </p:nvGrpSpPr>
        <p:grpSpPr>
          <a:xfrm>
            <a:off x="341313" y="3870325"/>
            <a:ext cx="8370887" cy="2708275"/>
            <a:chOff x="341313" y="3870325"/>
            <a:chExt cx="8370887" cy="2708275"/>
          </a:xfrm>
        </p:grpSpPr>
        <p:sp>
          <p:nvSpPr>
            <p:cNvPr id="33" name="Freeform 114"/>
            <p:cNvSpPr>
              <a:spLocks/>
            </p:cNvSpPr>
            <p:nvPr/>
          </p:nvSpPr>
          <p:spPr bwMode="auto">
            <a:xfrm>
              <a:off x="341313" y="3870325"/>
              <a:ext cx="8370887" cy="2708275"/>
            </a:xfrm>
            <a:custGeom>
              <a:avLst/>
              <a:gdLst>
                <a:gd name="T0" fmla="*/ 5188 w 5273"/>
                <a:gd name="T1" fmla="*/ 3767 h 3827"/>
                <a:gd name="T2" fmla="*/ 5257 w 5273"/>
                <a:gd name="T3" fmla="*/ 3519 h 3827"/>
                <a:gd name="T4" fmla="*/ 5273 w 5273"/>
                <a:gd name="T5" fmla="*/ 3251 h 3827"/>
                <a:gd name="T6" fmla="*/ 5203 w 5273"/>
                <a:gd name="T7" fmla="*/ 2980 h 3827"/>
                <a:gd name="T8" fmla="*/ 5260 w 5273"/>
                <a:gd name="T9" fmla="*/ 2712 h 3827"/>
                <a:gd name="T10" fmla="*/ 5245 w 5273"/>
                <a:gd name="T11" fmla="*/ 2441 h 3827"/>
                <a:gd name="T12" fmla="*/ 5239 w 5273"/>
                <a:gd name="T13" fmla="*/ 2169 h 3827"/>
                <a:gd name="T14" fmla="*/ 5190 w 5273"/>
                <a:gd name="T15" fmla="*/ 1898 h 3827"/>
                <a:gd name="T16" fmla="*/ 5224 w 5273"/>
                <a:gd name="T17" fmla="*/ 1632 h 3827"/>
                <a:gd name="T18" fmla="*/ 5234 w 5273"/>
                <a:gd name="T19" fmla="*/ 1361 h 3827"/>
                <a:gd name="T20" fmla="*/ 5195 w 5273"/>
                <a:gd name="T21" fmla="*/ 1091 h 3827"/>
                <a:gd name="T22" fmla="*/ 5221 w 5273"/>
                <a:gd name="T23" fmla="*/ 826 h 3827"/>
                <a:gd name="T24" fmla="*/ 5198 w 5273"/>
                <a:gd name="T25" fmla="*/ 561 h 3827"/>
                <a:gd name="T26" fmla="*/ 5190 w 5273"/>
                <a:gd name="T27" fmla="*/ 291 h 3827"/>
                <a:gd name="T28" fmla="*/ 5252 w 5273"/>
                <a:gd name="T29" fmla="*/ 15 h 3827"/>
                <a:gd name="T30" fmla="*/ 4846 w 5273"/>
                <a:gd name="T31" fmla="*/ 0 h 3827"/>
                <a:gd name="T32" fmla="*/ 4476 w 5273"/>
                <a:gd name="T33" fmla="*/ 43 h 3827"/>
                <a:gd name="T34" fmla="*/ 4104 w 5273"/>
                <a:gd name="T35" fmla="*/ 43 h 3827"/>
                <a:gd name="T36" fmla="*/ 3736 w 5273"/>
                <a:gd name="T37" fmla="*/ 30 h 3827"/>
                <a:gd name="T38" fmla="*/ 3361 w 5273"/>
                <a:gd name="T39" fmla="*/ 26 h 3827"/>
                <a:gd name="T40" fmla="*/ 2988 w 5273"/>
                <a:gd name="T41" fmla="*/ 9 h 3827"/>
                <a:gd name="T42" fmla="*/ 2613 w 5273"/>
                <a:gd name="T43" fmla="*/ 28 h 3827"/>
                <a:gd name="T44" fmla="*/ 2246 w 5273"/>
                <a:gd name="T45" fmla="*/ 6 h 3827"/>
                <a:gd name="T46" fmla="*/ 1873 w 5273"/>
                <a:gd name="T47" fmla="*/ 38 h 3827"/>
                <a:gd name="T48" fmla="*/ 1503 w 5273"/>
                <a:gd name="T49" fmla="*/ 73 h 3827"/>
                <a:gd name="T50" fmla="*/ 1136 w 5273"/>
                <a:gd name="T51" fmla="*/ 38 h 3827"/>
                <a:gd name="T52" fmla="*/ 771 w 5273"/>
                <a:gd name="T53" fmla="*/ 54 h 3827"/>
                <a:gd name="T54" fmla="*/ 401 w 5273"/>
                <a:gd name="T55" fmla="*/ 62 h 3827"/>
                <a:gd name="T56" fmla="*/ 34 w 5273"/>
                <a:gd name="T57" fmla="*/ 26 h 3827"/>
                <a:gd name="T58" fmla="*/ 18 w 5273"/>
                <a:gd name="T59" fmla="*/ 310 h 3827"/>
                <a:gd name="T60" fmla="*/ 88 w 5273"/>
                <a:gd name="T61" fmla="*/ 578 h 3827"/>
                <a:gd name="T62" fmla="*/ 80 w 5273"/>
                <a:gd name="T63" fmla="*/ 849 h 3827"/>
                <a:gd name="T64" fmla="*/ 57 w 5273"/>
                <a:gd name="T65" fmla="*/ 1117 h 3827"/>
                <a:gd name="T66" fmla="*/ 13 w 5273"/>
                <a:gd name="T67" fmla="*/ 1388 h 3827"/>
                <a:gd name="T68" fmla="*/ 93 w 5273"/>
                <a:gd name="T69" fmla="*/ 1658 h 3827"/>
                <a:gd name="T70" fmla="*/ 36 w 5273"/>
                <a:gd name="T71" fmla="*/ 2171 h 3827"/>
                <a:gd name="T72" fmla="*/ 36 w 5273"/>
                <a:gd name="T73" fmla="*/ 2267 h 3827"/>
                <a:gd name="T74" fmla="*/ 21 w 5273"/>
                <a:gd name="T75" fmla="*/ 2467 h 3827"/>
                <a:gd name="T76" fmla="*/ 28 w 5273"/>
                <a:gd name="T77" fmla="*/ 2738 h 3827"/>
                <a:gd name="T78" fmla="*/ 0 w 5273"/>
                <a:gd name="T79" fmla="*/ 3003 h 3827"/>
                <a:gd name="T80" fmla="*/ 96 w 5273"/>
                <a:gd name="T81" fmla="*/ 3267 h 3827"/>
                <a:gd name="T82" fmla="*/ 57 w 5273"/>
                <a:gd name="T83" fmla="*/ 3536 h 3827"/>
                <a:gd name="T84" fmla="*/ 54 w 5273"/>
                <a:gd name="T85" fmla="*/ 3786 h 3827"/>
                <a:gd name="T86" fmla="*/ 424 w 5273"/>
                <a:gd name="T87" fmla="*/ 3782 h 3827"/>
                <a:gd name="T88" fmla="*/ 794 w 5273"/>
                <a:gd name="T89" fmla="*/ 3765 h 3827"/>
                <a:gd name="T90" fmla="*/ 1167 w 5273"/>
                <a:gd name="T91" fmla="*/ 3793 h 3827"/>
                <a:gd name="T92" fmla="*/ 1537 w 5273"/>
                <a:gd name="T93" fmla="*/ 3776 h 3827"/>
                <a:gd name="T94" fmla="*/ 1912 w 5273"/>
                <a:gd name="T95" fmla="*/ 3827 h 3827"/>
                <a:gd name="T96" fmla="*/ 2285 w 5273"/>
                <a:gd name="T97" fmla="*/ 3788 h 3827"/>
                <a:gd name="T98" fmla="*/ 2657 w 5273"/>
                <a:gd name="T99" fmla="*/ 3776 h 3827"/>
                <a:gd name="T100" fmla="*/ 3025 w 5273"/>
                <a:gd name="T101" fmla="*/ 3780 h 3827"/>
                <a:gd name="T102" fmla="*/ 3397 w 5273"/>
                <a:gd name="T103" fmla="*/ 3808 h 3827"/>
                <a:gd name="T104" fmla="*/ 3770 w 5273"/>
                <a:gd name="T105" fmla="*/ 3814 h 3827"/>
                <a:gd name="T106" fmla="*/ 4135 w 5273"/>
                <a:gd name="T107" fmla="*/ 3825 h 3827"/>
                <a:gd name="T108" fmla="*/ 4499 w 5273"/>
                <a:gd name="T109" fmla="*/ 3761 h 3827"/>
                <a:gd name="T110" fmla="*/ 4872 w 5273"/>
                <a:gd name="T111" fmla="*/ 3816 h 3827"/>
                <a:gd name="T112" fmla="*/ 5188 w 5273"/>
                <a:gd name="T113" fmla="*/ 3767 h 3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73" h="3827">
                  <a:moveTo>
                    <a:pt x="5188" y="3767"/>
                  </a:moveTo>
                  <a:lnTo>
                    <a:pt x="5257" y="3519"/>
                  </a:lnTo>
                  <a:lnTo>
                    <a:pt x="5273" y="3251"/>
                  </a:lnTo>
                  <a:lnTo>
                    <a:pt x="5203" y="2980"/>
                  </a:lnTo>
                  <a:lnTo>
                    <a:pt x="5260" y="2712"/>
                  </a:lnTo>
                  <a:lnTo>
                    <a:pt x="5245" y="2441"/>
                  </a:lnTo>
                  <a:lnTo>
                    <a:pt x="5239" y="2169"/>
                  </a:lnTo>
                  <a:lnTo>
                    <a:pt x="5190" y="1898"/>
                  </a:lnTo>
                  <a:lnTo>
                    <a:pt x="5224" y="1632"/>
                  </a:lnTo>
                  <a:lnTo>
                    <a:pt x="5234" y="1361"/>
                  </a:lnTo>
                  <a:lnTo>
                    <a:pt x="5195" y="1091"/>
                  </a:lnTo>
                  <a:lnTo>
                    <a:pt x="5221" y="826"/>
                  </a:lnTo>
                  <a:lnTo>
                    <a:pt x="5198" y="561"/>
                  </a:lnTo>
                  <a:lnTo>
                    <a:pt x="5190" y="291"/>
                  </a:lnTo>
                  <a:lnTo>
                    <a:pt x="5252" y="15"/>
                  </a:lnTo>
                  <a:lnTo>
                    <a:pt x="4846" y="0"/>
                  </a:lnTo>
                  <a:lnTo>
                    <a:pt x="4476" y="43"/>
                  </a:lnTo>
                  <a:lnTo>
                    <a:pt x="4104" y="43"/>
                  </a:lnTo>
                  <a:lnTo>
                    <a:pt x="3736" y="30"/>
                  </a:lnTo>
                  <a:lnTo>
                    <a:pt x="3361" y="26"/>
                  </a:lnTo>
                  <a:lnTo>
                    <a:pt x="2988" y="9"/>
                  </a:lnTo>
                  <a:lnTo>
                    <a:pt x="2613" y="28"/>
                  </a:lnTo>
                  <a:lnTo>
                    <a:pt x="2246" y="6"/>
                  </a:lnTo>
                  <a:lnTo>
                    <a:pt x="1873" y="38"/>
                  </a:lnTo>
                  <a:lnTo>
                    <a:pt x="1503" y="73"/>
                  </a:lnTo>
                  <a:lnTo>
                    <a:pt x="1136" y="38"/>
                  </a:lnTo>
                  <a:lnTo>
                    <a:pt x="771" y="54"/>
                  </a:lnTo>
                  <a:lnTo>
                    <a:pt x="401" y="62"/>
                  </a:lnTo>
                  <a:lnTo>
                    <a:pt x="34" y="26"/>
                  </a:lnTo>
                  <a:lnTo>
                    <a:pt x="18" y="310"/>
                  </a:lnTo>
                  <a:lnTo>
                    <a:pt x="88" y="578"/>
                  </a:lnTo>
                  <a:lnTo>
                    <a:pt x="80" y="849"/>
                  </a:lnTo>
                  <a:lnTo>
                    <a:pt x="57" y="1117"/>
                  </a:lnTo>
                  <a:lnTo>
                    <a:pt x="13" y="1388"/>
                  </a:lnTo>
                  <a:lnTo>
                    <a:pt x="93" y="1658"/>
                  </a:lnTo>
                  <a:lnTo>
                    <a:pt x="36" y="2171"/>
                  </a:lnTo>
                  <a:lnTo>
                    <a:pt x="36" y="2267"/>
                  </a:lnTo>
                  <a:lnTo>
                    <a:pt x="21" y="2467"/>
                  </a:lnTo>
                  <a:lnTo>
                    <a:pt x="28" y="2738"/>
                  </a:lnTo>
                  <a:lnTo>
                    <a:pt x="0" y="3003"/>
                  </a:lnTo>
                  <a:lnTo>
                    <a:pt x="96" y="3267"/>
                  </a:lnTo>
                  <a:lnTo>
                    <a:pt x="57" y="3536"/>
                  </a:lnTo>
                  <a:lnTo>
                    <a:pt x="54" y="3786"/>
                  </a:lnTo>
                  <a:lnTo>
                    <a:pt x="424" y="3782"/>
                  </a:lnTo>
                  <a:lnTo>
                    <a:pt x="794" y="3765"/>
                  </a:lnTo>
                  <a:lnTo>
                    <a:pt x="1167" y="3793"/>
                  </a:lnTo>
                  <a:lnTo>
                    <a:pt x="1537" y="3776"/>
                  </a:lnTo>
                  <a:lnTo>
                    <a:pt x="1912" y="3827"/>
                  </a:lnTo>
                  <a:lnTo>
                    <a:pt x="2285" y="3788"/>
                  </a:lnTo>
                  <a:lnTo>
                    <a:pt x="2657" y="3776"/>
                  </a:lnTo>
                  <a:lnTo>
                    <a:pt x="3025" y="3780"/>
                  </a:lnTo>
                  <a:lnTo>
                    <a:pt x="3397" y="3808"/>
                  </a:lnTo>
                  <a:lnTo>
                    <a:pt x="3770" y="3814"/>
                  </a:lnTo>
                  <a:lnTo>
                    <a:pt x="4135" y="3825"/>
                  </a:lnTo>
                  <a:lnTo>
                    <a:pt x="4499" y="3761"/>
                  </a:lnTo>
                  <a:lnTo>
                    <a:pt x="4872" y="3816"/>
                  </a:lnTo>
                  <a:lnTo>
                    <a:pt x="5188" y="3767"/>
                  </a:lnTo>
                  <a:close/>
                </a:path>
              </a:pathLst>
            </a:custGeom>
            <a:solidFill>
              <a:srgbClr val="007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4" name="Freeform 128"/>
            <p:cNvSpPr>
              <a:spLocks/>
            </p:cNvSpPr>
            <p:nvPr/>
          </p:nvSpPr>
          <p:spPr bwMode="auto">
            <a:xfrm>
              <a:off x="2908300" y="4178300"/>
              <a:ext cx="398462" cy="93662"/>
            </a:xfrm>
            <a:custGeom>
              <a:avLst/>
              <a:gdLst>
                <a:gd name="T0" fmla="*/ 57 w 251"/>
                <a:gd name="T1" fmla="*/ 57 h 59"/>
                <a:gd name="T2" fmla="*/ 0 w 251"/>
                <a:gd name="T3" fmla="*/ 36 h 59"/>
                <a:gd name="T4" fmla="*/ 29 w 251"/>
                <a:gd name="T5" fmla="*/ 36 h 59"/>
                <a:gd name="T6" fmla="*/ 60 w 251"/>
                <a:gd name="T7" fmla="*/ 36 h 59"/>
                <a:gd name="T8" fmla="*/ 93 w 251"/>
                <a:gd name="T9" fmla="*/ 36 h 59"/>
                <a:gd name="T10" fmla="*/ 127 w 251"/>
                <a:gd name="T11" fmla="*/ 34 h 59"/>
                <a:gd name="T12" fmla="*/ 163 w 251"/>
                <a:gd name="T13" fmla="*/ 32 h 59"/>
                <a:gd name="T14" fmla="*/ 194 w 251"/>
                <a:gd name="T15" fmla="*/ 27 h 59"/>
                <a:gd name="T16" fmla="*/ 225 w 251"/>
                <a:gd name="T17" fmla="*/ 15 h 59"/>
                <a:gd name="T18" fmla="*/ 251 w 251"/>
                <a:gd name="T19" fmla="*/ 0 h 59"/>
                <a:gd name="T20" fmla="*/ 233 w 251"/>
                <a:gd name="T21" fmla="*/ 17 h 59"/>
                <a:gd name="T22" fmla="*/ 212 w 251"/>
                <a:gd name="T23" fmla="*/ 30 h 59"/>
                <a:gd name="T24" fmla="*/ 192 w 251"/>
                <a:gd name="T25" fmla="*/ 42 h 59"/>
                <a:gd name="T26" fmla="*/ 166 w 251"/>
                <a:gd name="T27" fmla="*/ 49 h 59"/>
                <a:gd name="T28" fmla="*/ 140 w 251"/>
                <a:gd name="T29" fmla="*/ 55 h 59"/>
                <a:gd name="T30" fmla="*/ 111 w 251"/>
                <a:gd name="T31" fmla="*/ 59 h 59"/>
                <a:gd name="T32" fmla="*/ 85 w 251"/>
                <a:gd name="T33" fmla="*/ 59 h 59"/>
                <a:gd name="T34" fmla="*/ 57 w 251"/>
                <a:gd name="T35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59">
                  <a:moveTo>
                    <a:pt x="57" y="57"/>
                  </a:moveTo>
                  <a:lnTo>
                    <a:pt x="0" y="36"/>
                  </a:lnTo>
                  <a:lnTo>
                    <a:pt x="29" y="36"/>
                  </a:lnTo>
                  <a:lnTo>
                    <a:pt x="60" y="36"/>
                  </a:lnTo>
                  <a:lnTo>
                    <a:pt x="93" y="36"/>
                  </a:lnTo>
                  <a:lnTo>
                    <a:pt x="127" y="34"/>
                  </a:lnTo>
                  <a:lnTo>
                    <a:pt x="163" y="32"/>
                  </a:lnTo>
                  <a:lnTo>
                    <a:pt x="194" y="27"/>
                  </a:lnTo>
                  <a:lnTo>
                    <a:pt x="225" y="15"/>
                  </a:lnTo>
                  <a:lnTo>
                    <a:pt x="251" y="0"/>
                  </a:lnTo>
                  <a:lnTo>
                    <a:pt x="233" y="17"/>
                  </a:lnTo>
                  <a:lnTo>
                    <a:pt x="212" y="30"/>
                  </a:lnTo>
                  <a:lnTo>
                    <a:pt x="192" y="42"/>
                  </a:lnTo>
                  <a:lnTo>
                    <a:pt x="166" y="49"/>
                  </a:lnTo>
                  <a:lnTo>
                    <a:pt x="140" y="55"/>
                  </a:lnTo>
                  <a:lnTo>
                    <a:pt x="111" y="59"/>
                  </a:lnTo>
                  <a:lnTo>
                    <a:pt x="85" y="59"/>
                  </a:lnTo>
                  <a:lnTo>
                    <a:pt x="57" y="57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5" name="Freeform 129"/>
            <p:cNvSpPr>
              <a:spLocks/>
            </p:cNvSpPr>
            <p:nvPr/>
          </p:nvSpPr>
          <p:spPr bwMode="auto">
            <a:xfrm>
              <a:off x="3849688" y="4184650"/>
              <a:ext cx="360362" cy="74612"/>
            </a:xfrm>
            <a:custGeom>
              <a:avLst/>
              <a:gdLst>
                <a:gd name="T0" fmla="*/ 227 w 227"/>
                <a:gd name="T1" fmla="*/ 26 h 47"/>
                <a:gd name="T2" fmla="*/ 207 w 227"/>
                <a:gd name="T3" fmla="*/ 32 h 47"/>
                <a:gd name="T4" fmla="*/ 183 w 227"/>
                <a:gd name="T5" fmla="*/ 40 h 47"/>
                <a:gd name="T6" fmla="*/ 160 w 227"/>
                <a:gd name="T7" fmla="*/ 43 h 47"/>
                <a:gd name="T8" fmla="*/ 134 w 227"/>
                <a:gd name="T9" fmla="*/ 47 h 47"/>
                <a:gd name="T10" fmla="*/ 111 w 227"/>
                <a:gd name="T11" fmla="*/ 47 h 47"/>
                <a:gd name="T12" fmla="*/ 85 w 227"/>
                <a:gd name="T13" fmla="*/ 47 h 47"/>
                <a:gd name="T14" fmla="*/ 62 w 227"/>
                <a:gd name="T15" fmla="*/ 41 h 47"/>
                <a:gd name="T16" fmla="*/ 41 w 227"/>
                <a:gd name="T17" fmla="*/ 32 h 47"/>
                <a:gd name="T18" fmla="*/ 0 w 227"/>
                <a:gd name="T19" fmla="*/ 0 h 47"/>
                <a:gd name="T20" fmla="*/ 25 w 227"/>
                <a:gd name="T21" fmla="*/ 8 h 47"/>
                <a:gd name="T22" fmla="*/ 54 w 227"/>
                <a:gd name="T23" fmla="*/ 13 h 47"/>
                <a:gd name="T24" fmla="*/ 80 w 227"/>
                <a:gd name="T25" fmla="*/ 19 h 47"/>
                <a:gd name="T26" fmla="*/ 108 w 227"/>
                <a:gd name="T27" fmla="*/ 23 h 47"/>
                <a:gd name="T28" fmla="*/ 137 w 227"/>
                <a:gd name="T29" fmla="*/ 26 h 47"/>
                <a:gd name="T30" fmla="*/ 165 w 227"/>
                <a:gd name="T31" fmla="*/ 28 h 47"/>
                <a:gd name="T32" fmla="*/ 196 w 227"/>
                <a:gd name="T33" fmla="*/ 28 h 47"/>
                <a:gd name="T34" fmla="*/ 227 w 227"/>
                <a:gd name="T35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7" h="47">
                  <a:moveTo>
                    <a:pt x="227" y="26"/>
                  </a:moveTo>
                  <a:lnTo>
                    <a:pt x="207" y="32"/>
                  </a:lnTo>
                  <a:lnTo>
                    <a:pt x="183" y="40"/>
                  </a:lnTo>
                  <a:lnTo>
                    <a:pt x="160" y="43"/>
                  </a:lnTo>
                  <a:lnTo>
                    <a:pt x="134" y="47"/>
                  </a:lnTo>
                  <a:lnTo>
                    <a:pt x="111" y="47"/>
                  </a:lnTo>
                  <a:lnTo>
                    <a:pt x="85" y="47"/>
                  </a:lnTo>
                  <a:lnTo>
                    <a:pt x="62" y="41"/>
                  </a:lnTo>
                  <a:lnTo>
                    <a:pt x="41" y="32"/>
                  </a:lnTo>
                  <a:lnTo>
                    <a:pt x="0" y="0"/>
                  </a:lnTo>
                  <a:lnTo>
                    <a:pt x="25" y="8"/>
                  </a:lnTo>
                  <a:lnTo>
                    <a:pt x="54" y="13"/>
                  </a:lnTo>
                  <a:lnTo>
                    <a:pt x="80" y="19"/>
                  </a:lnTo>
                  <a:lnTo>
                    <a:pt x="108" y="23"/>
                  </a:lnTo>
                  <a:lnTo>
                    <a:pt x="137" y="26"/>
                  </a:lnTo>
                  <a:lnTo>
                    <a:pt x="165" y="28"/>
                  </a:lnTo>
                  <a:lnTo>
                    <a:pt x="196" y="28"/>
                  </a:lnTo>
                  <a:lnTo>
                    <a:pt x="227" y="26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6" name="Freeform 130"/>
            <p:cNvSpPr>
              <a:spLocks/>
            </p:cNvSpPr>
            <p:nvPr/>
          </p:nvSpPr>
          <p:spPr bwMode="auto">
            <a:xfrm>
              <a:off x="3417888" y="4300538"/>
              <a:ext cx="385762" cy="50800"/>
            </a:xfrm>
            <a:custGeom>
              <a:avLst/>
              <a:gdLst>
                <a:gd name="T0" fmla="*/ 243 w 243"/>
                <a:gd name="T1" fmla="*/ 27 h 32"/>
                <a:gd name="T2" fmla="*/ 215 w 243"/>
                <a:gd name="T3" fmla="*/ 30 h 32"/>
                <a:gd name="T4" fmla="*/ 184 w 243"/>
                <a:gd name="T5" fmla="*/ 30 h 32"/>
                <a:gd name="T6" fmla="*/ 155 w 243"/>
                <a:gd name="T7" fmla="*/ 32 h 32"/>
                <a:gd name="T8" fmla="*/ 124 w 243"/>
                <a:gd name="T9" fmla="*/ 32 h 32"/>
                <a:gd name="T10" fmla="*/ 93 w 243"/>
                <a:gd name="T11" fmla="*/ 32 h 32"/>
                <a:gd name="T12" fmla="*/ 62 w 243"/>
                <a:gd name="T13" fmla="*/ 32 h 32"/>
                <a:gd name="T14" fmla="*/ 31 w 243"/>
                <a:gd name="T15" fmla="*/ 32 h 32"/>
                <a:gd name="T16" fmla="*/ 0 w 243"/>
                <a:gd name="T17" fmla="*/ 32 h 32"/>
                <a:gd name="T18" fmla="*/ 28 w 243"/>
                <a:gd name="T19" fmla="*/ 32 h 32"/>
                <a:gd name="T20" fmla="*/ 57 w 243"/>
                <a:gd name="T21" fmla="*/ 27 h 32"/>
                <a:gd name="T22" fmla="*/ 85 w 243"/>
                <a:gd name="T23" fmla="*/ 19 h 32"/>
                <a:gd name="T24" fmla="*/ 114 w 243"/>
                <a:gd name="T25" fmla="*/ 10 h 32"/>
                <a:gd name="T26" fmla="*/ 140 w 243"/>
                <a:gd name="T27" fmla="*/ 2 h 32"/>
                <a:gd name="T28" fmla="*/ 168 w 243"/>
                <a:gd name="T29" fmla="*/ 0 h 32"/>
                <a:gd name="T30" fmla="*/ 194 w 243"/>
                <a:gd name="T31" fmla="*/ 6 h 32"/>
                <a:gd name="T32" fmla="*/ 222 w 243"/>
                <a:gd name="T33" fmla="*/ 21 h 32"/>
                <a:gd name="T34" fmla="*/ 228 w 243"/>
                <a:gd name="T35" fmla="*/ 21 h 32"/>
                <a:gd name="T36" fmla="*/ 235 w 243"/>
                <a:gd name="T37" fmla="*/ 21 h 32"/>
                <a:gd name="T38" fmla="*/ 241 w 243"/>
                <a:gd name="T39" fmla="*/ 23 h 32"/>
                <a:gd name="T40" fmla="*/ 243 w 243"/>
                <a:gd name="T4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32">
                  <a:moveTo>
                    <a:pt x="243" y="27"/>
                  </a:moveTo>
                  <a:lnTo>
                    <a:pt x="215" y="30"/>
                  </a:lnTo>
                  <a:lnTo>
                    <a:pt x="184" y="30"/>
                  </a:lnTo>
                  <a:lnTo>
                    <a:pt x="155" y="32"/>
                  </a:lnTo>
                  <a:lnTo>
                    <a:pt x="124" y="32"/>
                  </a:lnTo>
                  <a:lnTo>
                    <a:pt x="93" y="32"/>
                  </a:lnTo>
                  <a:lnTo>
                    <a:pt x="62" y="32"/>
                  </a:lnTo>
                  <a:lnTo>
                    <a:pt x="31" y="32"/>
                  </a:lnTo>
                  <a:lnTo>
                    <a:pt x="0" y="32"/>
                  </a:lnTo>
                  <a:lnTo>
                    <a:pt x="28" y="32"/>
                  </a:lnTo>
                  <a:lnTo>
                    <a:pt x="57" y="27"/>
                  </a:lnTo>
                  <a:lnTo>
                    <a:pt x="85" y="19"/>
                  </a:lnTo>
                  <a:lnTo>
                    <a:pt x="114" y="10"/>
                  </a:lnTo>
                  <a:lnTo>
                    <a:pt x="140" y="2"/>
                  </a:lnTo>
                  <a:lnTo>
                    <a:pt x="168" y="0"/>
                  </a:lnTo>
                  <a:lnTo>
                    <a:pt x="194" y="6"/>
                  </a:lnTo>
                  <a:lnTo>
                    <a:pt x="222" y="21"/>
                  </a:lnTo>
                  <a:lnTo>
                    <a:pt x="228" y="21"/>
                  </a:lnTo>
                  <a:lnTo>
                    <a:pt x="235" y="21"/>
                  </a:lnTo>
                  <a:lnTo>
                    <a:pt x="241" y="23"/>
                  </a:lnTo>
                  <a:lnTo>
                    <a:pt x="243" y="27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7" name="Freeform 131"/>
            <p:cNvSpPr>
              <a:spLocks/>
            </p:cNvSpPr>
            <p:nvPr/>
          </p:nvSpPr>
          <p:spPr bwMode="auto">
            <a:xfrm>
              <a:off x="5656263" y="4381500"/>
              <a:ext cx="390525" cy="92075"/>
            </a:xfrm>
            <a:custGeom>
              <a:avLst/>
              <a:gdLst>
                <a:gd name="T0" fmla="*/ 246 w 246"/>
                <a:gd name="T1" fmla="*/ 58 h 58"/>
                <a:gd name="T2" fmla="*/ 220 w 246"/>
                <a:gd name="T3" fmla="*/ 58 h 58"/>
                <a:gd name="T4" fmla="*/ 189 w 246"/>
                <a:gd name="T5" fmla="*/ 55 h 58"/>
                <a:gd name="T6" fmla="*/ 158 w 246"/>
                <a:gd name="T7" fmla="*/ 53 h 58"/>
                <a:gd name="T8" fmla="*/ 127 w 246"/>
                <a:gd name="T9" fmla="*/ 47 h 58"/>
                <a:gd name="T10" fmla="*/ 93 w 246"/>
                <a:gd name="T11" fmla="*/ 41 h 58"/>
                <a:gd name="T12" fmla="*/ 62 w 246"/>
                <a:gd name="T13" fmla="*/ 36 h 58"/>
                <a:gd name="T14" fmla="*/ 31 w 246"/>
                <a:gd name="T15" fmla="*/ 30 h 58"/>
                <a:gd name="T16" fmla="*/ 0 w 246"/>
                <a:gd name="T17" fmla="*/ 23 h 58"/>
                <a:gd name="T18" fmla="*/ 23 w 246"/>
                <a:gd name="T19" fmla="*/ 6 h 58"/>
                <a:gd name="T20" fmla="*/ 49 w 246"/>
                <a:gd name="T21" fmla="*/ 0 h 58"/>
                <a:gd name="T22" fmla="*/ 75 w 246"/>
                <a:gd name="T23" fmla="*/ 4 h 58"/>
                <a:gd name="T24" fmla="*/ 101 w 246"/>
                <a:gd name="T25" fmla="*/ 11 h 58"/>
                <a:gd name="T26" fmla="*/ 129 w 246"/>
                <a:gd name="T27" fmla="*/ 23 h 58"/>
                <a:gd name="T28" fmla="*/ 155 w 246"/>
                <a:gd name="T29" fmla="*/ 36 h 58"/>
                <a:gd name="T30" fmla="*/ 184 w 246"/>
                <a:gd name="T31" fmla="*/ 47 h 58"/>
                <a:gd name="T32" fmla="*/ 210 w 246"/>
                <a:gd name="T33" fmla="*/ 53 h 58"/>
                <a:gd name="T34" fmla="*/ 246 w 246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58">
                  <a:moveTo>
                    <a:pt x="246" y="58"/>
                  </a:moveTo>
                  <a:lnTo>
                    <a:pt x="220" y="58"/>
                  </a:lnTo>
                  <a:lnTo>
                    <a:pt x="189" y="55"/>
                  </a:lnTo>
                  <a:lnTo>
                    <a:pt x="158" y="53"/>
                  </a:lnTo>
                  <a:lnTo>
                    <a:pt x="127" y="47"/>
                  </a:lnTo>
                  <a:lnTo>
                    <a:pt x="93" y="41"/>
                  </a:lnTo>
                  <a:lnTo>
                    <a:pt x="62" y="36"/>
                  </a:lnTo>
                  <a:lnTo>
                    <a:pt x="31" y="30"/>
                  </a:lnTo>
                  <a:lnTo>
                    <a:pt x="0" y="23"/>
                  </a:lnTo>
                  <a:lnTo>
                    <a:pt x="23" y="6"/>
                  </a:lnTo>
                  <a:lnTo>
                    <a:pt x="49" y="0"/>
                  </a:lnTo>
                  <a:lnTo>
                    <a:pt x="75" y="4"/>
                  </a:lnTo>
                  <a:lnTo>
                    <a:pt x="101" y="11"/>
                  </a:lnTo>
                  <a:lnTo>
                    <a:pt x="129" y="23"/>
                  </a:lnTo>
                  <a:lnTo>
                    <a:pt x="155" y="36"/>
                  </a:lnTo>
                  <a:lnTo>
                    <a:pt x="184" y="47"/>
                  </a:lnTo>
                  <a:lnTo>
                    <a:pt x="210" y="53"/>
                  </a:lnTo>
                  <a:lnTo>
                    <a:pt x="246" y="58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8" name="Freeform 132"/>
            <p:cNvSpPr>
              <a:spLocks/>
            </p:cNvSpPr>
            <p:nvPr/>
          </p:nvSpPr>
          <p:spPr bwMode="auto">
            <a:xfrm>
              <a:off x="7648575" y="4394200"/>
              <a:ext cx="307975" cy="47625"/>
            </a:xfrm>
            <a:custGeom>
              <a:avLst/>
              <a:gdLst>
                <a:gd name="T0" fmla="*/ 194 w 194"/>
                <a:gd name="T1" fmla="*/ 18 h 30"/>
                <a:gd name="T2" fmla="*/ 171 w 194"/>
                <a:gd name="T3" fmla="*/ 24 h 30"/>
                <a:gd name="T4" fmla="*/ 145 w 194"/>
                <a:gd name="T5" fmla="*/ 28 h 30"/>
                <a:gd name="T6" fmla="*/ 119 w 194"/>
                <a:gd name="T7" fmla="*/ 30 h 30"/>
                <a:gd name="T8" fmla="*/ 93 w 194"/>
                <a:gd name="T9" fmla="*/ 28 h 30"/>
                <a:gd name="T10" fmla="*/ 67 w 194"/>
                <a:gd name="T11" fmla="*/ 26 h 30"/>
                <a:gd name="T12" fmla="*/ 44 w 194"/>
                <a:gd name="T13" fmla="*/ 20 h 30"/>
                <a:gd name="T14" fmla="*/ 21 w 194"/>
                <a:gd name="T15" fmla="*/ 13 h 30"/>
                <a:gd name="T16" fmla="*/ 0 w 194"/>
                <a:gd name="T17" fmla="*/ 3 h 30"/>
                <a:gd name="T18" fmla="*/ 15 w 194"/>
                <a:gd name="T19" fmla="*/ 0 h 30"/>
                <a:gd name="T20" fmla="*/ 34 w 194"/>
                <a:gd name="T21" fmla="*/ 0 h 30"/>
                <a:gd name="T22" fmla="*/ 49 w 194"/>
                <a:gd name="T23" fmla="*/ 0 h 30"/>
                <a:gd name="T24" fmla="*/ 67 w 194"/>
                <a:gd name="T25" fmla="*/ 0 h 30"/>
                <a:gd name="T26" fmla="*/ 85 w 194"/>
                <a:gd name="T27" fmla="*/ 1 h 30"/>
                <a:gd name="T28" fmla="*/ 101 w 194"/>
                <a:gd name="T29" fmla="*/ 3 h 30"/>
                <a:gd name="T30" fmla="*/ 119 w 194"/>
                <a:gd name="T31" fmla="*/ 3 h 30"/>
                <a:gd name="T32" fmla="*/ 134 w 194"/>
                <a:gd name="T33" fmla="*/ 3 h 30"/>
                <a:gd name="T34" fmla="*/ 150 w 194"/>
                <a:gd name="T35" fmla="*/ 7 h 30"/>
                <a:gd name="T36" fmla="*/ 165 w 194"/>
                <a:gd name="T37" fmla="*/ 9 h 30"/>
                <a:gd name="T38" fmla="*/ 181 w 194"/>
                <a:gd name="T39" fmla="*/ 11 h 30"/>
                <a:gd name="T40" fmla="*/ 194 w 194"/>
                <a:gd name="T4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4" h="30">
                  <a:moveTo>
                    <a:pt x="194" y="18"/>
                  </a:moveTo>
                  <a:lnTo>
                    <a:pt x="171" y="24"/>
                  </a:lnTo>
                  <a:lnTo>
                    <a:pt x="145" y="28"/>
                  </a:lnTo>
                  <a:lnTo>
                    <a:pt x="119" y="30"/>
                  </a:lnTo>
                  <a:lnTo>
                    <a:pt x="93" y="28"/>
                  </a:lnTo>
                  <a:lnTo>
                    <a:pt x="67" y="26"/>
                  </a:lnTo>
                  <a:lnTo>
                    <a:pt x="44" y="20"/>
                  </a:lnTo>
                  <a:lnTo>
                    <a:pt x="21" y="13"/>
                  </a:lnTo>
                  <a:lnTo>
                    <a:pt x="0" y="3"/>
                  </a:lnTo>
                  <a:lnTo>
                    <a:pt x="15" y="0"/>
                  </a:lnTo>
                  <a:lnTo>
                    <a:pt x="34" y="0"/>
                  </a:lnTo>
                  <a:lnTo>
                    <a:pt x="49" y="0"/>
                  </a:lnTo>
                  <a:lnTo>
                    <a:pt x="67" y="0"/>
                  </a:lnTo>
                  <a:lnTo>
                    <a:pt x="85" y="1"/>
                  </a:lnTo>
                  <a:lnTo>
                    <a:pt x="101" y="3"/>
                  </a:lnTo>
                  <a:lnTo>
                    <a:pt x="119" y="3"/>
                  </a:lnTo>
                  <a:lnTo>
                    <a:pt x="134" y="3"/>
                  </a:lnTo>
                  <a:lnTo>
                    <a:pt x="150" y="7"/>
                  </a:lnTo>
                  <a:lnTo>
                    <a:pt x="165" y="9"/>
                  </a:lnTo>
                  <a:lnTo>
                    <a:pt x="181" y="11"/>
                  </a:lnTo>
                  <a:lnTo>
                    <a:pt x="194" y="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9" name="Freeform 133"/>
            <p:cNvSpPr>
              <a:spLocks/>
            </p:cNvSpPr>
            <p:nvPr/>
          </p:nvSpPr>
          <p:spPr bwMode="auto">
            <a:xfrm>
              <a:off x="4119563" y="4408488"/>
              <a:ext cx="444500" cy="68262"/>
            </a:xfrm>
            <a:custGeom>
              <a:avLst/>
              <a:gdLst>
                <a:gd name="T0" fmla="*/ 280 w 280"/>
                <a:gd name="T1" fmla="*/ 15 h 43"/>
                <a:gd name="T2" fmla="*/ 251 w 280"/>
                <a:gd name="T3" fmla="*/ 28 h 43"/>
                <a:gd name="T4" fmla="*/ 218 w 280"/>
                <a:gd name="T5" fmla="*/ 38 h 43"/>
                <a:gd name="T6" fmla="*/ 179 w 280"/>
                <a:gd name="T7" fmla="*/ 41 h 43"/>
                <a:gd name="T8" fmla="*/ 143 w 280"/>
                <a:gd name="T9" fmla="*/ 43 h 43"/>
                <a:gd name="T10" fmla="*/ 104 w 280"/>
                <a:gd name="T11" fmla="*/ 41 h 43"/>
                <a:gd name="T12" fmla="*/ 68 w 280"/>
                <a:gd name="T13" fmla="*/ 36 h 43"/>
                <a:gd name="T14" fmla="*/ 31 w 280"/>
                <a:gd name="T15" fmla="*/ 30 h 43"/>
                <a:gd name="T16" fmla="*/ 0 w 280"/>
                <a:gd name="T17" fmla="*/ 21 h 43"/>
                <a:gd name="T18" fmla="*/ 31 w 280"/>
                <a:gd name="T19" fmla="*/ 9 h 43"/>
                <a:gd name="T20" fmla="*/ 65 w 280"/>
                <a:gd name="T21" fmla="*/ 2 h 43"/>
                <a:gd name="T22" fmla="*/ 101 w 280"/>
                <a:gd name="T23" fmla="*/ 0 h 43"/>
                <a:gd name="T24" fmla="*/ 137 w 280"/>
                <a:gd name="T25" fmla="*/ 0 h 43"/>
                <a:gd name="T26" fmla="*/ 174 w 280"/>
                <a:gd name="T27" fmla="*/ 4 h 43"/>
                <a:gd name="T28" fmla="*/ 210 w 280"/>
                <a:gd name="T29" fmla="*/ 7 h 43"/>
                <a:gd name="T30" fmla="*/ 246 w 280"/>
                <a:gd name="T31" fmla="*/ 11 h 43"/>
                <a:gd name="T32" fmla="*/ 280 w 280"/>
                <a:gd name="T33" fmla="*/ 1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0" h="43">
                  <a:moveTo>
                    <a:pt x="280" y="15"/>
                  </a:moveTo>
                  <a:lnTo>
                    <a:pt x="251" y="28"/>
                  </a:lnTo>
                  <a:lnTo>
                    <a:pt x="218" y="38"/>
                  </a:lnTo>
                  <a:lnTo>
                    <a:pt x="179" y="41"/>
                  </a:lnTo>
                  <a:lnTo>
                    <a:pt x="143" y="43"/>
                  </a:lnTo>
                  <a:lnTo>
                    <a:pt x="104" y="41"/>
                  </a:lnTo>
                  <a:lnTo>
                    <a:pt x="68" y="36"/>
                  </a:lnTo>
                  <a:lnTo>
                    <a:pt x="31" y="30"/>
                  </a:lnTo>
                  <a:lnTo>
                    <a:pt x="0" y="21"/>
                  </a:lnTo>
                  <a:lnTo>
                    <a:pt x="31" y="9"/>
                  </a:lnTo>
                  <a:lnTo>
                    <a:pt x="65" y="2"/>
                  </a:lnTo>
                  <a:lnTo>
                    <a:pt x="101" y="0"/>
                  </a:lnTo>
                  <a:lnTo>
                    <a:pt x="137" y="0"/>
                  </a:lnTo>
                  <a:lnTo>
                    <a:pt x="174" y="4"/>
                  </a:lnTo>
                  <a:lnTo>
                    <a:pt x="210" y="7"/>
                  </a:lnTo>
                  <a:lnTo>
                    <a:pt x="246" y="11"/>
                  </a:lnTo>
                  <a:lnTo>
                    <a:pt x="280" y="15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0" name="Freeform 134"/>
            <p:cNvSpPr>
              <a:spLocks/>
            </p:cNvSpPr>
            <p:nvPr/>
          </p:nvSpPr>
          <p:spPr bwMode="auto">
            <a:xfrm>
              <a:off x="1171575" y="4449763"/>
              <a:ext cx="538162" cy="68262"/>
            </a:xfrm>
            <a:custGeom>
              <a:avLst/>
              <a:gdLst>
                <a:gd name="T0" fmla="*/ 313 w 339"/>
                <a:gd name="T1" fmla="*/ 21 h 43"/>
                <a:gd name="T2" fmla="*/ 339 w 339"/>
                <a:gd name="T3" fmla="*/ 21 h 43"/>
                <a:gd name="T4" fmla="*/ 300 w 339"/>
                <a:gd name="T5" fmla="*/ 30 h 43"/>
                <a:gd name="T6" fmla="*/ 258 w 339"/>
                <a:gd name="T7" fmla="*/ 38 h 43"/>
                <a:gd name="T8" fmla="*/ 214 w 339"/>
                <a:gd name="T9" fmla="*/ 42 h 43"/>
                <a:gd name="T10" fmla="*/ 170 w 339"/>
                <a:gd name="T11" fmla="*/ 43 h 43"/>
                <a:gd name="T12" fmla="*/ 124 w 339"/>
                <a:gd name="T13" fmla="*/ 42 h 43"/>
                <a:gd name="T14" fmla="*/ 80 w 339"/>
                <a:gd name="T15" fmla="*/ 38 h 43"/>
                <a:gd name="T16" fmla="*/ 38 w 339"/>
                <a:gd name="T17" fmla="*/ 30 h 43"/>
                <a:gd name="T18" fmla="*/ 0 w 339"/>
                <a:gd name="T19" fmla="*/ 21 h 43"/>
                <a:gd name="T20" fmla="*/ 15 w 339"/>
                <a:gd name="T21" fmla="*/ 13 h 43"/>
                <a:gd name="T22" fmla="*/ 33 w 339"/>
                <a:gd name="T23" fmla="*/ 8 h 43"/>
                <a:gd name="T24" fmla="*/ 51 w 339"/>
                <a:gd name="T25" fmla="*/ 4 h 43"/>
                <a:gd name="T26" fmla="*/ 75 w 339"/>
                <a:gd name="T27" fmla="*/ 2 h 43"/>
                <a:gd name="T28" fmla="*/ 95 w 339"/>
                <a:gd name="T29" fmla="*/ 0 h 43"/>
                <a:gd name="T30" fmla="*/ 119 w 339"/>
                <a:gd name="T31" fmla="*/ 0 h 43"/>
                <a:gd name="T32" fmla="*/ 142 w 339"/>
                <a:gd name="T33" fmla="*/ 2 h 43"/>
                <a:gd name="T34" fmla="*/ 163 w 339"/>
                <a:gd name="T35" fmla="*/ 6 h 43"/>
                <a:gd name="T36" fmla="*/ 178 w 339"/>
                <a:gd name="T37" fmla="*/ 13 h 43"/>
                <a:gd name="T38" fmla="*/ 196 w 339"/>
                <a:gd name="T39" fmla="*/ 19 h 43"/>
                <a:gd name="T40" fmla="*/ 214 w 339"/>
                <a:gd name="T41" fmla="*/ 23 h 43"/>
                <a:gd name="T42" fmla="*/ 235 w 339"/>
                <a:gd name="T43" fmla="*/ 25 h 43"/>
                <a:gd name="T44" fmla="*/ 253 w 339"/>
                <a:gd name="T45" fmla="*/ 27 h 43"/>
                <a:gd name="T46" fmla="*/ 274 w 339"/>
                <a:gd name="T47" fmla="*/ 25 h 43"/>
                <a:gd name="T48" fmla="*/ 292 w 339"/>
                <a:gd name="T49" fmla="*/ 25 h 43"/>
                <a:gd name="T50" fmla="*/ 313 w 339"/>
                <a:gd name="T51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9" h="43">
                  <a:moveTo>
                    <a:pt x="313" y="21"/>
                  </a:moveTo>
                  <a:lnTo>
                    <a:pt x="339" y="21"/>
                  </a:lnTo>
                  <a:lnTo>
                    <a:pt x="300" y="30"/>
                  </a:lnTo>
                  <a:lnTo>
                    <a:pt x="258" y="38"/>
                  </a:lnTo>
                  <a:lnTo>
                    <a:pt x="214" y="42"/>
                  </a:lnTo>
                  <a:lnTo>
                    <a:pt x="170" y="43"/>
                  </a:lnTo>
                  <a:lnTo>
                    <a:pt x="124" y="42"/>
                  </a:lnTo>
                  <a:lnTo>
                    <a:pt x="80" y="38"/>
                  </a:lnTo>
                  <a:lnTo>
                    <a:pt x="38" y="30"/>
                  </a:lnTo>
                  <a:lnTo>
                    <a:pt x="0" y="21"/>
                  </a:lnTo>
                  <a:lnTo>
                    <a:pt x="15" y="13"/>
                  </a:lnTo>
                  <a:lnTo>
                    <a:pt x="33" y="8"/>
                  </a:lnTo>
                  <a:lnTo>
                    <a:pt x="51" y="4"/>
                  </a:lnTo>
                  <a:lnTo>
                    <a:pt x="75" y="2"/>
                  </a:lnTo>
                  <a:lnTo>
                    <a:pt x="95" y="0"/>
                  </a:lnTo>
                  <a:lnTo>
                    <a:pt x="119" y="0"/>
                  </a:lnTo>
                  <a:lnTo>
                    <a:pt x="142" y="2"/>
                  </a:lnTo>
                  <a:lnTo>
                    <a:pt x="163" y="6"/>
                  </a:lnTo>
                  <a:lnTo>
                    <a:pt x="178" y="13"/>
                  </a:lnTo>
                  <a:lnTo>
                    <a:pt x="196" y="19"/>
                  </a:lnTo>
                  <a:lnTo>
                    <a:pt x="214" y="23"/>
                  </a:lnTo>
                  <a:lnTo>
                    <a:pt x="235" y="25"/>
                  </a:lnTo>
                  <a:lnTo>
                    <a:pt x="253" y="27"/>
                  </a:lnTo>
                  <a:lnTo>
                    <a:pt x="274" y="25"/>
                  </a:lnTo>
                  <a:lnTo>
                    <a:pt x="292" y="25"/>
                  </a:lnTo>
                  <a:lnTo>
                    <a:pt x="313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1" name="Freeform 135"/>
            <p:cNvSpPr>
              <a:spLocks/>
            </p:cNvSpPr>
            <p:nvPr/>
          </p:nvSpPr>
          <p:spPr bwMode="auto">
            <a:xfrm>
              <a:off x="6994525" y="4459288"/>
              <a:ext cx="522287" cy="71437"/>
            </a:xfrm>
            <a:custGeom>
              <a:avLst/>
              <a:gdLst>
                <a:gd name="T0" fmla="*/ 329 w 329"/>
                <a:gd name="T1" fmla="*/ 21 h 45"/>
                <a:gd name="T2" fmla="*/ 329 w 329"/>
                <a:gd name="T3" fmla="*/ 30 h 45"/>
                <a:gd name="T4" fmla="*/ 0 w 329"/>
                <a:gd name="T5" fmla="*/ 45 h 45"/>
                <a:gd name="T6" fmla="*/ 34 w 329"/>
                <a:gd name="T7" fmla="*/ 30 h 45"/>
                <a:gd name="T8" fmla="*/ 70 w 329"/>
                <a:gd name="T9" fmla="*/ 21 h 45"/>
                <a:gd name="T10" fmla="*/ 109 w 329"/>
                <a:gd name="T11" fmla="*/ 13 h 45"/>
                <a:gd name="T12" fmla="*/ 151 w 329"/>
                <a:gd name="T13" fmla="*/ 7 h 45"/>
                <a:gd name="T14" fmla="*/ 189 w 329"/>
                <a:gd name="T15" fmla="*/ 6 h 45"/>
                <a:gd name="T16" fmla="*/ 231 w 329"/>
                <a:gd name="T17" fmla="*/ 4 h 45"/>
                <a:gd name="T18" fmla="*/ 272 w 329"/>
                <a:gd name="T19" fmla="*/ 2 h 45"/>
                <a:gd name="T20" fmla="*/ 314 w 329"/>
                <a:gd name="T21" fmla="*/ 0 h 45"/>
                <a:gd name="T22" fmla="*/ 329 w 329"/>
                <a:gd name="T23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9" h="45">
                  <a:moveTo>
                    <a:pt x="329" y="21"/>
                  </a:moveTo>
                  <a:lnTo>
                    <a:pt x="329" y="30"/>
                  </a:lnTo>
                  <a:lnTo>
                    <a:pt x="0" y="45"/>
                  </a:lnTo>
                  <a:lnTo>
                    <a:pt x="34" y="30"/>
                  </a:lnTo>
                  <a:lnTo>
                    <a:pt x="70" y="21"/>
                  </a:lnTo>
                  <a:lnTo>
                    <a:pt x="109" y="13"/>
                  </a:lnTo>
                  <a:lnTo>
                    <a:pt x="151" y="7"/>
                  </a:lnTo>
                  <a:lnTo>
                    <a:pt x="189" y="6"/>
                  </a:lnTo>
                  <a:lnTo>
                    <a:pt x="231" y="4"/>
                  </a:lnTo>
                  <a:lnTo>
                    <a:pt x="272" y="2"/>
                  </a:lnTo>
                  <a:lnTo>
                    <a:pt x="314" y="0"/>
                  </a:lnTo>
                  <a:lnTo>
                    <a:pt x="329" y="21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2" name="Freeform 136"/>
            <p:cNvSpPr>
              <a:spLocks/>
            </p:cNvSpPr>
            <p:nvPr/>
          </p:nvSpPr>
          <p:spPr bwMode="auto">
            <a:xfrm>
              <a:off x="4527550" y="4587875"/>
              <a:ext cx="611187" cy="100012"/>
            </a:xfrm>
            <a:custGeom>
              <a:avLst/>
              <a:gdLst>
                <a:gd name="T0" fmla="*/ 385 w 385"/>
                <a:gd name="T1" fmla="*/ 0 h 63"/>
                <a:gd name="T2" fmla="*/ 380 w 385"/>
                <a:gd name="T3" fmla="*/ 13 h 63"/>
                <a:gd name="T4" fmla="*/ 367 w 385"/>
                <a:gd name="T5" fmla="*/ 22 h 63"/>
                <a:gd name="T6" fmla="*/ 351 w 385"/>
                <a:gd name="T7" fmla="*/ 30 h 63"/>
                <a:gd name="T8" fmla="*/ 336 w 385"/>
                <a:gd name="T9" fmla="*/ 37 h 63"/>
                <a:gd name="T10" fmla="*/ 297 w 385"/>
                <a:gd name="T11" fmla="*/ 47 h 63"/>
                <a:gd name="T12" fmla="*/ 256 w 385"/>
                <a:gd name="T13" fmla="*/ 54 h 63"/>
                <a:gd name="T14" fmla="*/ 214 w 385"/>
                <a:gd name="T15" fmla="*/ 60 h 63"/>
                <a:gd name="T16" fmla="*/ 170 w 385"/>
                <a:gd name="T17" fmla="*/ 62 h 63"/>
                <a:gd name="T18" fmla="*/ 126 w 385"/>
                <a:gd name="T19" fmla="*/ 63 h 63"/>
                <a:gd name="T20" fmla="*/ 82 w 385"/>
                <a:gd name="T21" fmla="*/ 62 h 63"/>
                <a:gd name="T22" fmla="*/ 41 w 385"/>
                <a:gd name="T23" fmla="*/ 58 h 63"/>
                <a:gd name="T24" fmla="*/ 0 w 385"/>
                <a:gd name="T25" fmla="*/ 52 h 63"/>
                <a:gd name="T26" fmla="*/ 46 w 385"/>
                <a:gd name="T27" fmla="*/ 60 h 63"/>
                <a:gd name="T28" fmla="*/ 95 w 385"/>
                <a:gd name="T29" fmla="*/ 62 h 63"/>
                <a:gd name="T30" fmla="*/ 142 w 385"/>
                <a:gd name="T31" fmla="*/ 62 h 63"/>
                <a:gd name="T32" fmla="*/ 191 w 385"/>
                <a:gd name="T33" fmla="*/ 58 h 63"/>
                <a:gd name="T34" fmla="*/ 235 w 385"/>
                <a:gd name="T35" fmla="*/ 50 h 63"/>
                <a:gd name="T36" fmla="*/ 279 w 385"/>
                <a:gd name="T37" fmla="*/ 37 h 63"/>
                <a:gd name="T38" fmla="*/ 320 w 385"/>
                <a:gd name="T39" fmla="*/ 20 h 63"/>
                <a:gd name="T40" fmla="*/ 357 w 385"/>
                <a:gd name="T41" fmla="*/ 0 h 63"/>
                <a:gd name="T42" fmla="*/ 385 w 385"/>
                <a:gd name="T4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5" h="63">
                  <a:moveTo>
                    <a:pt x="385" y="0"/>
                  </a:moveTo>
                  <a:lnTo>
                    <a:pt x="380" y="13"/>
                  </a:lnTo>
                  <a:lnTo>
                    <a:pt x="367" y="22"/>
                  </a:lnTo>
                  <a:lnTo>
                    <a:pt x="351" y="30"/>
                  </a:lnTo>
                  <a:lnTo>
                    <a:pt x="336" y="37"/>
                  </a:lnTo>
                  <a:lnTo>
                    <a:pt x="297" y="47"/>
                  </a:lnTo>
                  <a:lnTo>
                    <a:pt x="256" y="54"/>
                  </a:lnTo>
                  <a:lnTo>
                    <a:pt x="214" y="60"/>
                  </a:lnTo>
                  <a:lnTo>
                    <a:pt x="170" y="62"/>
                  </a:lnTo>
                  <a:lnTo>
                    <a:pt x="126" y="63"/>
                  </a:lnTo>
                  <a:lnTo>
                    <a:pt x="82" y="62"/>
                  </a:lnTo>
                  <a:lnTo>
                    <a:pt x="41" y="58"/>
                  </a:lnTo>
                  <a:lnTo>
                    <a:pt x="0" y="52"/>
                  </a:lnTo>
                  <a:lnTo>
                    <a:pt x="46" y="60"/>
                  </a:lnTo>
                  <a:lnTo>
                    <a:pt x="95" y="62"/>
                  </a:lnTo>
                  <a:lnTo>
                    <a:pt x="142" y="62"/>
                  </a:lnTo>
                  <a:lnTo>
                    <a:pt x="191" y="58"/>
                  </a:lnTo>
                  <a:lnTo>
                    <a:pt x="235" y="50"/>
                  </a:lnTo>
                  <a:lnTo>
                    <a:pt x="279" y="37"/>
                  </a:lnTo>
                  <a:lnTo>
                    <a:pt x="320" y="20"/>
                  </a:lnTo>
                  <a:lnTo>
                    <a:pt x="357" y="0"/>
                  </a:lnTo>
                  <a:lnTo>
                    <a:pt x="385" y="0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3" name="Freeform 137"/>
            <p:cNvSpPr>
              <a:spLocks/>
            </p:cNvSpPr>
            <p:nvPr/>
          </p:nvSpPr>
          <p:spPr bwMode="auto">
            <a:xfrm>
              <a:off x="7323138" y="4595813"/>
              <a:ext cx="928687" cy="115887"/>
            </a:xfrm>
            <a:custGeom>
              <a:avLst/>
              <a:gdLst>
                <a:gd name="T0" fmla="*/ 577 w 585"/>
                <a:gd name="T1" fmla="*/ 27 h 73"/>
                <a:gd name="T2" fmla="*/ 585 w 585"/>
                <a:gd name="T3" fmla="*/ 32 h 73"/>
                <a:gd name="T4" fmla="*/ 562 w 585"/>
                <a:gd name="T5" fmla="*/ 42 h 73"/>
                <a:gd name="T6" fmla="*/ 539 w 585"/>
                <a:gd name="T7" fmla="*/ 51 h 73"/>
                <a:gd name="T8" fmla="*/ 515 w 585"/>
                <a:gd name="T9" fmla="*/ 58 h 73"/>
                <a:gd name="T10" fmla="*/ 489 w 585"/>
                <a:gd name="T11" fmla="*/ 64 h 73"/>
                <a:gd name="T12" fmla="*/ 464 w 585"/>
                <a:gd name="T13" fmla="*/ 68 h 73"/>
                <a:gd name="T14" fmla="*/ 438 w 585"/>
                <a:gd name="T15" fmla="*/ 68 h 73"/>
                <a:gd name="T16" fmla="*/ 409 w 585"/>
                <a:gd name="T17" fmla="*/ 66 h 73"/>
                <a:gd name="T18" fmla="*/ 383 w 585"/>
                <a:gd name="T19" fmla="*/ 62 h 73"/>
                <a:gd name="T20" fmla="*/ 373 w 585"/>
                <a:gd name="T21" fmla="*/ 53 h 73"/>
                <a:gd name="T22" fmla="*/ 360 w 585"/>
                <a:gd name="T23" fmla="*/ 49 h 73"/>
                <a:gd name="T24" fmla="*/ 345 w 585"/>
                <a:gd name="T25" fmla="*/ 47 h 73"/>
                <a:gd name="T26" fmla="*/ 326 w 585"/>
                <a:gd name="T27" fmla="*/ 47 h 73"/>
                <a:gd name="T28" fmla="*/ 293 w 585"/>
                <a:gd name="T29" fmla="*/ 62 h 73"/>
                <a:gd name="T30" fmla="*/ 254 w 585"/>
                <a:gd name="T31" fmla="*/ 70 h 73"/>
                <a:gd name="T32" fmla="*/ 215 w 585"/>
                <a:gd name="T33" fmla="*/ 73 h 73"/>
                <a:gd name="T34" fmla="*/ 174 w 585"/>
                <a:gd name="T35" fmla="*/ 73 h 73"/>
                <a:gd name="T36" fmla="*/ 132 w 585"/>
                <a:gd name="T37" fmla="*/ 70 h 73"/>
                <a:gd name="T38" fmla="*/ 91 w 585"/>
                <a:gd name="T39" fmla="*/ 64 h 73"/>
                <a:gd name="T40" fmla="*/ 50 w 585"/>
                <a:gd name="T41" fmla="*/ 58 h 73"/>
                <a:gd name="T42" fmla="*/ 13 w 585"/>
                <a:gd name="T43" fmla="*/ 53 h 73"/>
                <a:gd name="T44" fmla="*/ 0 w 585"/>
                <a:gd name="T45" fmla="*/ 42 h 73"/>
                <a:gd name="T46" fmla="*/ 32 w 585"/>
                <a:gd name="T47" fmla="*/ 42 h 73"/>
                <a:gd name="T48" fmla="*/ 60 w 585"/>
                <a:gd name="T49" fmla="*/ 42 h 73"/>
                <a:gd name="T50" fmla="*/ 91 w 585"/>
                <a:gd name="T51" fmla="*/ 38 h 73"/>
                <a:gd name="T52" fmla="*/ 119 w 585"/>
                <a:gd name="T53" fmla="*/ 34 h 73"/>
                <a:gd name="T54" fmla="*/ 151 w 585"/>
                <a:gd name="T55" fmla="*/ 28 h 73"/>
                <a:gd name="T56" fmla="*/ 179 w 585"/>
                <a:gd name="T57" fmla="*/ 21 h 73"/>
                <a:gd name="T58" fmla="*/ 207 w 585"/>
                <a:gd name="T59" fmla="*/ 15 h 73"/>
                <a:gd name="T60" fmla="*/ 236 w 585"/>
                <a:gd name="T61" fmla="*/ 10 h 73"/>
                <a:gd name="T62" fmla="*/ 264 w 585"/>
                <a:gd name="T63" fmla="*/ 6 h 73"/>
                <a:gd name="T64" fmla="*/ 293 w 585"/>
                <a:gd name="T65" fmla="*/ 2 h 73"/>
                <a:gd name="T66" fmla="*/ 321 w 585"/>
                <a:gd name="T67" fmla="*/ 0 h 73"/>
                <a:gd name="T68" fmla="*/ 350 w 585"/>
                <a:gd name="T69" fmla="*/ 0 h 73"/>
                <a:gd name="T70" fmla="*/ 378 w 585"/>
                <a:gd name="T71" fmla="*/ 4 h 73"/>
                <a:gd name="T72" fmla="*/ 407 w 585"/>
                <a:gd name="T73" fmla="*/ 10 h 73"/>
                <a:gd name="T74" fmla="*/ 435 w 585"/>
                <a:gd name="T75" fmla="*/ 19 h 73"/>
                <a:gd name="T76" fmla="*/ 464 w 585"/>
                <a:gd name="T77" fmla="*/ 32 h 73"/>
                <a:gd name="T78" fmla="*/ 477 w 585"/>
                <a:gd name="T79" fmla="*/ 32 h 73"/>
                <a:gd name="T80" fmla="*/ 492 w 585"/>
                <a:gd name="T81" fmla="*/ 32 h 73"/>
                <a:gd name="T82" fmla="*/ 505 w 585"/>
                <a:gd name="T83" fmla="*/ 32 h 73"/>
                <a:gd name="T84" fmla="*/ 521 w 585"/>
                <a:gd name="T85" fmla="*/ 32 h 73"/>
                <a:gd name="T86" fmla="*/ 536 w 585"/>
                <a:gd name="T87" fmla="*/ 32 h 73"/>
                <a:gd name="T88" fmla="*/ 549 w 585"/>
                <a:gd name="T89" fmla="*/ 30 h 73"/>
                <a:gd name="T90" fmla="*/ 565 w 585"/>
                <a:gd name="T91" fmla="*/ 30 h 73"/>
                <a:gd name="T92" fmla="*/ 577 w 585"/>
                <a:gd name="T93" fmla="*/ 2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5" h="73">
                  <a:moveTo>
                    <a:pt x="577" y="27"/>
                  </a:moveTo>
                  <a:lnTo>
                    <a:pt x="585" y="32"/>
                  </a:lnTo>
                  <a:lnTo>
                    <a:pt x="562" y="42"/>
                  </a:lnTo>
                  <a:lnTo>
                    <a:pt x="539" y="51"/>
                  </a:lnTo>
                  <a:lnTo>
                    <a:pt x="515" y="58"/>
                  </a:lnTo>
                  <a:lnTo>
                    <a:pt x="489" y="64"/>
                  </a:lnTo>
                  <a:lnTo>
                    <a:pt x="464" y="68"/>
                  </a:lnTo>
                  <a:lnTo>
                    <a:pt x="438" y="68"/>
                  </a:lnTo>
                  <a:lnTo>
                    <a:pt x="409" y="66"/>
                  </a:lnTo>
                  <a:lnTo>
                    <a:pt x="383" y="62"/>
                  </a:lnTo>
                  <a:lnTo>
                    <a:pt x="373" y="53"/>
                  </a:lnTo>
                  <a:lnTo>
                    <a:pt x="360" y="49"/>
                  </a:lnTo>
                  <a:lnTo>
                    <a:pt x="345" y="47"/>
                  </a:lnTo>
                  <a:lnTo>
                    <a:pt x="326" y="47"/>
                  </a:lnTo>
                  <a:lnTo>
                    <a:pt x="293" y="62"/>
                  </a:lnTo>
                  <a:lnTo>
                    <a:pt x="254" y="70"/>
                  </a:lnTo>
                  <a:lnTo>
                    <a:pt x="215" y="73"/>
                  </a:lnTo>
                  <a:lnTo>
                    <a:pt x="174" y="73"/>
                  </a:lnTo>
                  <a:lnTo>
                    <a:pt x="132" y="70"/>
                  </a:lnTo>
                  <a:lnTo>
                    <a:pt x="91" y="64"/>
                  </a:lnTo>
                  <a:lnTo>
                    <a:pt x="50" y="58"/>
                  </a:lnTo>
                  <a:lnTo>
                    <a:pt x="13" y="53"/>
                  </a:lnTo>
                  <a:lnTo>
                    <a:pt x="0" y="42"/>
                  </a:lnTo>
                  <a:lnTo>
                    <a:pt x="32" y="42"/>
                  </a:lnTo>
                  <a:lnTo>
                    <a:pt x="60" y="42"/>
                  </a:lnTo>
                  <a:lnTo>
                    <a:pt x="91" y="38"/>
                  </a:lnTo>
                  <a:lnTo>
                    <a:pt x="119" y="34"/>
                  </a:lnTo>
                  <a:lnTo>
                    <a:pt x="151" y="28"/>
                  </a:lnTo>
                  <a:lnTo>
                    <a:pt x="179" y="21"/>
                  </a:lnTo>
                  <a:lnTo>
                    <a:pt x="207" y="15"/>
                  </a:lnTo>
                  <a:lnTo>
                    <a:pt x="236" y="10"/>
                  </a:lnTo>
                  <a:lnTo>
                    <a:pt x="264" y="6"/>
                  </a:lnTo>
                  <a:lnTo>
                    <a:pt x="293" y="2"/>
                  </a:lnTo>
                  <a:lnTo>
                    <a:pt x="321" y="0"/>
                  </a:lnTo>
                  <a:lnTo>
                    <a:pt x="350" y="0"/>
                  </a:lnTo>
                  <a:lnTo>
                    <a:pt x="378" y="4"/>
                  </a:lnTo>
                  <a:lnTo>
                    <a:pt x="407" y="10"/>
                  </a:lnTo>
                  <a:lnTo>
                    <a:pt x="435" y="19"/>
                  </a:lnTo>
                  <a:lnTo>
                    <a:pt x="464" y="32"/>
                  </a:lnTo>
                  <a:lnTo>
                    <a:pt x="477" y="32"/>
                  </a:lnTo>
                  <a:lnTo>
                    <a:pt x="492" y="32"/>
                  </a:lnTo>
                  <a:lnTo>
                    <a:pt x="505" y="32"/>
                  </a:lnTo>
                  <a:lnTo>
                    <a:pt x="521" y="32"/>
                  </a:lnTo>
                  <a:lnTo>
                    <a:pt x="536" y="32"/>
                  </a:lnTo>
                  <a:lnTo>
                    <a:pt x="549" y="30"/>
                  </a:lnTo>
                  <a:lnTo>
                    <a:pt x="565" y="30"/>
                  </a:lnTo>
                  <a:lnTo>
                    <a:pt x="577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4" name="Freeform 138"/>
            <p:cNvSpPr>
              <a:spLocks/>
            </p:cNvSpPr>
            <p:nvPr/>
          </p:nvSpPr>
          <p:spPr bwMode="auto">
            <a:xfrm>
              <a:off x="5319713" y="4662488"/>
              <a:ext cx="282575" cy="17462"/>
            </a:xfrm>
            <a:custGeom>
              <a:avLst/>
              <a:gdLst>
                <a:gd name="T0" fmla="*/ 178 w 178"/>
                <a:gd name="T1" fmla="*/ 11 h 11"/>
                <a:gd name="T2" fmla="*/ 0 w 178"/>
                <a:gd name="T3" fmla="*/ 5 h 11"/>
                <a:gd name="T4" fmla="*/ 23 w 178"/>
                <a:gd name="T5" fmla="*/ 1 h 11"/>
                <a:gd name="T6" fmla="*/ 44 w 178"/>
                <a:gd name="T7" fmla="*/ 0 h 11"/>
                <a:gd name="T8" fmla="*/ 67 w 178"/>
                <a:gd name="T9" fmla="*/ 0 h 11"/>
                <a:gd name="T10" fmla="*/ 90 w 178"/>
                <a:gd name="T11" fmla="*/ 1 h 11"/>
                <a:gd name="T12" fmla="*/ 111 w 178"/>
                <a:gd name="T13" fmla="*/ 5 h 11"/>
                <a:gd name="T14" fmla="*/ 134 w 178"/>
                <a:gd name="T15" fmla="*/ 7 h 11"/>
                <a:gd name="T16" fmla="*/ 155 w 178"/>
                <a:gd name="T17" fmla="*/ 9 h 11"/>
                <a:gd name="T18" fmla="*/ 178 w 178"/>
                <a:gd name="T1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1">
                  <a:moveTo>
                    <a:pt x="178" y="11"/>
                  </a:moveTo>
                  <a:lnTo>
                    <a:pt x="0" y="5"/>
                  </a:lnTo>
                  <a:lnTo>
                    <a:pt x="23" y="1"/>
                  </a:lnTo>
                  <a:lnTo>
                    <a:pt x="44" y="0"/>
                  </a:lnTo>
                  <a:lnTo>
                    <a:pt x="67" y="0"/>
                  </a:lnTo>
                  <a:lnTo>
                    <a:pt x="90" y="1"/>
                  </a:lnTo>
                  <a:lnTo>
                    <a:pt x="111" y="5"/>
                  </a:lnTo>
                  <a:lnTo>
                    <a:pt x="134" y="7"/>
                  </a:lnTo>
                  <a:lnTo>
                    <a:pt x="155" y="9"/>
                  </a:lnTo>
                  <a:lnTo>
                    <a:pt x="178" y="11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5" name="Freeform 139"/>
            <p:cNvSpPr>
              <a:spLocks/>
            </p:cNvSpPr>
            <p:nvPr/>
          </p:nvSpPr>
          <p:spPr bwMode="auto">
            <a:xfrm>
              <a:off x="6067425" y="4670425"/>
              <a:ext cx="968375" cy="107950"/>
            </a:xfrm>
            <a:custGeom>
              <a:avLst/>
              <a:gdLst>
                <a:gd name="T0" fmla="*/ 605 w 610"/>
                <a:gd name="T1" fmla="*/ 26 h 68"/>
                <a:gd name="T2" fmla="*/ 610 w 610"/>
                <a:gd name="T3" fmla="*/ 45 h 68"/>
                <a:gd name="T4" fmla="*/ 605 w 610"/>
                <a:gd name="T5" fmla="*/ 57 h 68"/>
                <a:gd name="T6" fmla="*/ 595 w 610"/>
                <a:gd name="T7" fmla="*/ 64 h 68"/>
                <a:gd name="T8" fmla="*/ 577 w 610"/>
                <a:gd name="T9" fmla="*/ 66 h 68"/>
                <a:gd name="T10" fmla="*/ 556 w 610"/>
                <a:gd name="T11" fmla="*/ 68 h 68"/>
                <a:gd name="T12" fmla="*/ 535 w 610"/>
                <a:gd name="T13" fmla="*/ 68 h 68"/>
                <a:gd name="T14" fmla="*/ 515 w 610"/>
                <a:gd name="T15" fmla="*/ 66 h 68"/>
                <a:gd name="T16" fmla="*/ 497 w 610"/>
                <a:gd name="T17" fmla="*/ 68 h 68"/>
                <a:gd name="T18" fmla="*/ 468 w 610"/>
                <a:gd name="T19" fmla="*/ 62 h 68"/>
                <a:gd name="T20" fmla="*/ 437 w 610"/>
                <a:gd name="T21" fmla="*/ 58 h 68"/>
                <a:gd name="T22" fmla="*/ 409 w 610"/>
                <a:gd name="T23" fmla="*/ 53 h 68"/>
                <a:gd name="T24" fmla="*/ 378 w 610"/>
                <a:gd name="T25" fmla="*/ 49 h 68"/>
                <a:gd name="T26" fmla="*/ 346 w 610"/>
                <a:gd name="T27" fmla="*/ 43 h 68"/>
                <a:gd name="T28" fmla="*/ 318 w 610"/>
                <a:gd name="T29" fmla="*/ 40 h 68"/>
                <a:gd name="T30" fmla="*/ 287 w 610"/>
                <a:gd name="T31" fmla="*/ 36 h 68"/>
                <a:gd name="T32" fmla="*/ 256 w 610"/>
                <a:gd name="T33" fmla="*/ 32 h 68"/>
                <a:gd name="T34" fmla="*/ 225 w 610"/>
                <a:gd name="T35" fmla="*/ 28 h 68"/>
                <a:gd name="T36" fmla="*/ 191 w 610"/>
                <a:gd name="T37" fmla="*/ 26 h 68"/>
                <a:gd name="T38" fmla="*/ 160 w 610"/>
                <a:gd name="T39" fmla="*/ 25 h 68"/>
                <a:gd name="T40" fmla="*/ 129 w 610"/>
                <a:gd name="T41" fmla="*/ 25 h 68"/>
                <a:gd name="T42" fmla="*/ 95 w 610"/>
                <a:gd name="T43" fmla="*/ 25 h 68"/>
                <a:gd name="T44" fmla="*/ 64 w 610"/>
                <a:gd name="T45" fmla="*/ 25 h 68"/>
                <a:gd name="T46" fmla="*/ 33 w 610"/>
                <a:gd name="T47" fmla="*/ 26 h 68"/>
                <a:gd name="T48" fmla="*/ 0 w 610"/>
                <a:gd name="T49" fmla="*/ 30 h 68"/>
                <a:gd name="T50" fmla="*/ 36 w 610"/>
                <a:gd name="T51" fmla="*/ 26 h 68"/>
                <a:gd name="T52" fmla="*/ 70 w 610"/>
                <a:gd name="T53" fmla="*/ 26 h 68"/>
                <a:gd name="T54" fmla="*/ 106 w 610"/>
                <a:gd name="T55" fmla="*/ 25 h 68"/>
                <a:gd name="T56" fmla="*/ 139 w 610"/>
                <a:gd name="T57" fmla="*/ 25 h 68"/>
                <a:gd name="T58" fmla="*/ 176 w 610"/>
                <a:gd name="T59" fmla="*/ 26 h 68"/>
                <a:gd name="T60" fmla="*/ 209 w 610"/>
                <a:gd name="T61" fmla="*/ 26 h 68"/>
                <a:gd name="T62" fmla="*/ 246 w 610"/>
                <a:gd name="T63" fmla="*/ 28 h 68"/>
                <a:gd name="T64" fmla="*/ 279 w 610"/>
                <a:gd name="T65" fmla="*/ 30 h 68"/>
                <a:gd name="T66" fmla="*/ 315 w 610"/>
                <a:gd name="T67" fmla="*/ 32 h 68"/>
                <a:gd name="T68" fmla="*/ 349 w 610"/>
                <a:gd name="T69" fmla="*/ 32 h 68"/>
                <a:gd name="T70" fmla="*/ 385 w 610"/>
                <a:gd name="T71" fmla="*/ 34 h 68"/>
                <a:gd name="T72" fmla="*/ 419 w 610"/>
                <a:gd name="T73" fmla="*/ 34 h 68"/>
                <a:gd name="T74" fmla="*/ 453 w 610"/>
                <a:gd name="T75" fmla="*/ 34 h 68"/>
                <a:gd name="T76" fmla="*/ 489 w 610"/>
                <a:gd name="T77" fmla="*/ 32 h 68"/>
                <a:gd name="T78" fmla="*/ 522 w 610"/>
                <a:gd name="T79" fmla="*/ 30 h 68"/>
                <a:gd name="T80" fmla="*/ 556 w 610"/>
                <a:gd name="T81" fmla="*/ 26 h 68"/>
                <a:gd name="T82" fmla="*/ 561 w 610"/>
                <a:gd name="T83" fmla="*/ 0 h 68"/>
                <a:gd name="T84" fmla="*/ 574 w 610"/>
                <a:gd name="T85" fmla="*/ 6 h 68"/>
                <a:gd name="T86" fmla="*/ 587 w 610"/>
                <a:gd name="T87" fmla="*/ 10 h 68"/>
                <a:gd name="T88" fmla="*/ 600 w 610"/>
                <a:gd name="T89" fmla="*/ 17 h 68"/>
                <a:gd name="T90" fmla="*/ 605 w 610"/>
                <a:gd name="T91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10" h="68">
                  <a:moveTo>
                    <a:pt x="605" y="26"/>
                  </a:moveTo>
                  <a:lnTo>
                    <a:pt x="610" y="45"/>
                  </a:lnTo>
                  <a:lnTo>
                    <a:pt x="605" y="57"/>
                  </a:lnTo>
                  <a:lnTo>
                    <a:pt x="595" y="64"/>
                  </a:lnTo>
                  <a:lnTo>
                    <a:pt x="577" y="66"/>
                  </a:lnTo>
                  <a:lnTo>
                    <a:pt x="556" y="68"/>
                  </a:lnTo>
                  <a:lnTo>
                    <a:pt x="535" y="68"/>
                  </a:lnTo>
                  <a:lnTo>
                    <a:pt x="515" y="66"/>
                  </a:lnTo>
                  <a:lnTo>
                    <a:pt x="497" y="68"/>
                  </a:lnTo>
                  <a:lnTo>
                    <a:pt x="468" y="62"/>
                  </a:lnTo>
                  <a:lnTo>
                    <a:pt x="437" y="58"/>
                  </a:lnTo>
                  <a:lnTo>
                    <a:pt x="409" y="53"/>
                  </a:lnTo>
                  <a:lnTo>
                    <a:pt x="378" y="49"/>
                  </a:lnTo>
                  <a:lnTo>
                    <a:pt x="346" y="43"/>
                  </a:lnTo>
                  <a:lnTo>
                    <a:pt x="318" y="40"/>
                  </a:lnTo>
                  <a:lnTo>
                    <a:pt x="287" y="36"/>
                  </a:lnTo>
                  <a:lnTo>
                    <a:pt x="256" y="32"/>
                  </a:lnTo>
                  <a:lnTo>
                    <a:pt x="225" y="28"/>
                  </a:lnTo>
                  <a:lnTo>
                    <a:pt x="191" y="26"/>
                  </a:lnTo>
                  <a:lnTo>
                    <a:pt x="160" y="25"/>
                  </a:lnTo>
                  <a:lnTo>
                    <a:pt x="129" y="25"/>
                  </a:lnTo>
                  <a:lnTo>
                    <a:pt x="95" y="25"/>
                  </a:lnTo>
                  <a:lnTo>
                    <a:pt x="64" y="25"/>
                  </a:lnTo>
                  <a:lnTo>
                    <a:pt x="33" y="26"/>
                  </a:lnTo>
                  <a:lnTo>
                    <a:pt x="0" y="30"/>
                  </a:lnTo>
                  <a:lnTo>
                    <a:pt x="36" y="26"/>
                  </a:lnTo>
                  <a:lnTo>
                    <a:pt x="70" y="26"/>
                  </a:lnTo>
                  <a:lnTo>
                    <a:pt x="106" y="25"/>
                  </a:lnTo>
                  <a:lnTo>
                    <a:pt x="139" y="25"/>
                  </a:lnTo>
                  <a:lnTo>
                    <a:pt x="176" y="26"/>
                  </a:lnTo>
                  <a:lnTo>
                    <a:pt x="209" y="26"/>
                  </a:lnTo>
                  <a:lnTo>
                    <a:pt x="246" y="28"/>
                  </a:lnTo>
                  <a:lnTo>
                    <a:pt x="279" y="30"/>
                  </a:lnTo>
                  <a:lnTo>
                    <a:pt x="315" y="32"/>
                  </a:lnTo>
                  <a:lnTo>
                    <a:pt x="349" y="32"/>
                  </a:lnTo>
                  <a:lnTo>
                    <a:pt x="385" y="34"/>
                  </a:lnTo>
                  <a:lnTo>
                    <a:pt x="419" y="34"/>
                  </a:lnTo>
                  <a:lnTo>
                    <a:pt x="453" y="34"/>
                  </a:lnTo>
                  <a:lnTo>
                    <a:pt x="489" y="32"/>
                  </a:lnTo>
                  <a:lnTo>
                    <a:pt x="522" y="30"/>
                  </a:lnTo>
                  <a:lnTo>
                    <a:pt x="556" y="26"/>
                  </a:lnTo>
                  <a:lnTo>
                    <a:pt x="561" y="0"/>
                  </a:lnTo>
                  <a:lnTo>
                    <a:pt x="574" y="6"/>
                  </a:lnTo>
                  <a:lnTo>
                    <a:pt x="587" y="10"/>
                  </a:lnTo>
                  <a:lnTo>
                    <a:pt x="600" y="17"/>
                  </a:lnTo>
                  <a:lnTo>
                    <a:pt x="605" y="26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6" name="Freeform 140"/>
            <p:cNvSpPr>
              <a:spLocks/>
            </p:cNvSpPr>
            <p:nvPr/>
          </p:nvSpPr>
          <p:spPr bwMode="auto">
            <a:xfrm>
              <a:off x="1404938" y="4745038"/>
              <a:ext cx="1166812" cy="179387"/>
            </a:xfrm>
            <a:custGeom>
              <a:avLst/>
              <a:gdLst>
                <a:gd name="T0" fmla="*/ 735 w 735"/>
                <a:gd name="T1" fmla="*/ 21 h 113"/>
                <a:gd name="T2" fmla="*/ 730 w 735"/>
                <a:gd name="T3" fmla="*/ 30 h 113"/>
                <a:gd name="T4" fmla="*/ 725 w 735"/>
                <a:gd name="T5" fmla="*/ 41 h 113"/>
                <a:gd name="T6" fmla="*/ 717 w 735"/>
                <a:gd name="T7" fmla="*/ 51 h 113"/>
                <a:gd name="T8" fmla="*/ 706 w 735"/>
                <a:gd name="T9" fmla="*/ 60 h 113"/>
                <a:gd name="T10" fmla="*/ 696 w 735"/>
                <a:gd name="T11" fmla="*/ 70 h 113"/>
                <a:gd name="T12" fmla="*/ 683 w 735"/>
                <a:gd name="T13" fmla="*/ 77 h 113"/>
                <a:gd name="T14" fmla="*/ 670 w 735"/>
                <a:gd name="T15" fmla="*/ 85 h 113"/>
                <a:gd name="T16" fmla="*/ 655 w 735"/>
                <a:gd name="T17" fmla="*/ 88 h 113"/>
                <a:gd name="T18" fmla="*/ 613 w 735"/>
                <a:gd name="T19" fmla="*/ 100 h 113"/>
                <a:gd name="T20" fmla="*/ 575 w 735"/>
                <a:gd name="T21" fmla="*/ 102 h 113"/>
                <a:gd name="T22" fmla="*/ 536 w 735"/>
                <a:gd name="T23" fmla="*/ 96 h 113"/>
                <a:gd name="T24" fmla="*/ 499 w 735"/>
                <a:gd name="T25" fmla="*/ 87 h 113"/>
                <a:gd name="T26" fmla="*/ 463 w 735"/>
                <a:gd name="T27" fmla="*/ 75 h 113"/>
                <a:gd name="T28" fmla="*/ 424 w 735"/>
                <a:gd name="T29" fmla="*/ 68 h 113"/>
                <a:gd name="T30" fmla="*/ 386 w 735"/>
                <a:gd name="T31" fmla="*/ 66 h 113"/>
                <a:gd name="T32" fmla="*/ 342 w 735"/>
                <a:gd name="T33" fmla="*/ 71 h 113"/>
                <a:gd name="T34" fmla="*/ 305 w 735"/>
                <a:gd name="T35" fmla="*/ 85 h 113"/>
                <a:gd name="T36" fmla="*/ 264 w 735"/>
                <a:gd name="T37" fmla="*/ 96 h 113"/>
                <a:gd name="T38" fmla="*/ 223 w 735"/>
                <a:gd name="T39" fmla="*/ 105 h 113"/>
                <a:gd name="T40" fmla="*/ 179 w 735"/>
                <a:gd name="T41" fmla="*/ 109 h 113"/>
                <a:gd name="T42" fmla="*/ 135 w 735"/>
                <a:gd name="T43" fmla="*/ 113 h 113"/>
                <a:gd name="T44" fmla="*/ 91 w 735"/>
                <a:gd name="T45" fmla="*/ 113 h 113"/>
                <a:gd name="T46" fmla="*/ 44 w 735"/>
                <a:gd name="T47" fmla="*/ 111 h 113"/>
                <a:gd name="T48" fmla="*/ 0 w 735"/>
                <a:gd name="T49" fmla="*/ 107 h 113"/>
                <a:gd name="T50" fmla="*/ 47 w 735"/>
                <a:gd name="T51" fmla="*/ 102 h 113"/>
                <a:gd name="T52" fmla="*/ 93 w 735"/>
                <a:gd name="T53" fmla="*/ 90 h 113"/>
                <a:gd name="T54" fmla="*/ 135 w 735"/>
                <a:gd name="T55" fmla="*/ 77 h 113"/>
                <a:gd name="T56" fmla="*/ 176 w 735"/>
                <a:gd name="T57" fmla="*/ 62 h 113"/>
                <a:gd name="T58" fmla="*/ 217 w 735"/>
                <a:gd name="T59" fmla="*/ 45 h 113"/>
                <a:gd name="T60" fmla="*/ 259 w 735"/>
                <a:gd name="T61" fmla="*/ 28 h 113"/>
                <a:gd name="T62" fmla="*/ 300 w 735"/>
                <a:gd name="T63" fmla="*/ 13 h 113"/>
                <a:gd name="T64" fmla="*/ 342 w 735"/>
                <a:gd name="T65" fmla="*/ 0 h 113"/>
                <a:gd name="T66" fmla="*/ 391 w 735"/>
                <a:gd name="T67" fmla="*/ 6 h 113"/>
                <a:gd name="T68" fmla="*/ 440 w 735"/>
                <a:gd name="T69" fmla="*/ 13 h 113"/>
                <a:gd name="T70" fmla="*/ 489 w 735"/>
                <a:gd name="T71" fmla="*/ 23 h 113"/>
                <a:gd name="T72" fmla="*/ 538 w 735"/>
                <a:gd name="T73" fmla="*/ 32 h 113"/>
                <a:gd name="T74" fmla="*/ 587 w 735"/>
                <a:gd name="T75" fmla="*/ 40 h 113"/>
                <a:gd name="T76" fmla="*/ 637 w 735"/>
                <a:gd name="T77" fmla="*/ 41 h 113"/>
                <a:gd name="T78" fmla="*/ 686 w 735"/>
                <a:gd name="T79" fmla="*/ 36 h 113"/>
                <a:gd name="T80" fmla="*/ 735 w 735"/>
                <a:gd name="T81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113">
                  <a:moveTo>
                    <a:pt x="735" y="21"/>
                  </a:moveTo>
                  <a:lnTo>
                    <a:pt x="730" y="30"/>
                  </a:lnTo>
                  <a:lnTo>
                    <a:pt x="725" y="41"/>
                  </a:lnTo>
                  <a:lnTo>
                    <a:pt x="717" y="51"/>
                  </a:lnTo>
                  <a:lnTo>
                    <a:pt x="706" y="60"/>
                  </a:lnTo>
                  <a:lnTo>
                    <a:pt x="696" y="70"/>
                  </a:lnTo>
                  <a:lnTo>
                    <a:pt x="683" y="77"/>
                  </a:lnTo>
                  <a:lnTo>
                    <a:pt x="670" y="85"/>
                  </a:lnTo>
                  <a:lnTo>
                    <a:pt x="655" y="88"/>
                  </a:lnTo>
                  <a:lnTo>
                    <a:pt x="613" y="100"/>
                  </a:lnTo>
                  <a:lnTo>
                    <a:pt x="575" y="102"/>
                  </a:lnTo>
                  <a:lnTo>
                    <a:pt x="536" y="96"/>
                  </a:lnTo>
                  <a:lnTo>
                    <a:pt x="499" y="87"/>
                  </a:lnTo>
                  <a:lnTo>
                    <a:pt x="463" y="75"/>
                  </a:lnTo>
                  <a:lnTo>
                    <a:pt x="424" y="68"/>
                  </a:lnTo>
                  <a:lnTo>
                    <a:pt x="386" y="66"/>
                  </a:lnTo>
                  <a:lnTo>
                    <a:pt x="342" y="71"/>
                  </a:lnTo>
                  <a:lnTo>
                    <a:pt x="305" y="85"/>
                  </a:lnTo>
                  <a:lnTo>
                    <a:pt x="264" y="96"/>
                  </a:lnTo>
                  <a:lnTo>
                    <a:pt x="223" y="105"/>
                  </a:lnTo>
                  <a:lnTo>
                    <a:pt x="179" y="109"/>
                  </a:lnTo>
                  <a:lnTo>
                    <a:pt x="135" y="113"/>
                  </a:lnTo>
                  <a:lnTo>
                    <a:pt x="91" y="113"/>
                  </a:lnTo>
                  <a:lnTo>
                    <a:pt x="44" y="111"/>
                  </a:lnTo>
                  <a:lnTo>
                    <a:pt x="0" y="107"/>
                  </a:lnTo>
                  <a:lnTo>
                    <a:pt x="47" y="102"/>
                  </a:lnTo>
                  <a:lnTo>
                    <a:pt x="93" y="90"/>
                  </a:lnTo>
                  <a:lnTo>
                    <a:pt x="135" y="77"/>
                  </a:lnTo>
                  <a:lnTo>
                    <a:pt x="176" y="62"/>
                  </a:lnTo>
                  <a:lnTo>
                    <a:pt x="217" y="45"/>
                  </a:lnTo>
                  <a:lnTo>
                    <a:pt x="259" y="28"/>
                  </a:lnTo>
                  <a:lnTo>
                    <a:pt x="300" y="13"/>
                  </a:lnTo>
                  <a:lnTo>
                    <a:pt x="342" y="0"/>
                  </a:lnTo>
                  <a:lnTo>
                    <a:pt x="391" y="6"/>
                  </a:lnTo>
                  <a:lnTo>
                    <a:pt x="440" y="13"/>
                  </a:lnTo>
                  <a:lnTo>
                    <a:pt x="489" y="23"/>
                  </a:lnTo>
                  <a:lnTo>
                    <a:pt x="538" y="32"/>
                  </a:lnTo>
                  <a:lnTo>
                    <a:pt x="587" y="40"/>
                  </a:lnTo>
                  <a:lnTo>
                    <a:pt x="637" y="41"/>
                  </a:lnTo>
                  <a:lnTo>
                    <a:pt x="686" y="36"/>
                  </a:lnTo>
                  <a:lnTo>
                    <a:pt x="735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7" name="Freeform 141"/>
            <p:cNvSpPr>
              <a:spLocks/>
            </p:cNvSpPr>
            <p:nvPr/>
          </p:nvSpPr>
          <p:spPr bwMode="auto">
            <a:xfrm>
              <a:off x="2714625" y="4760913"/>
              <a:ext cx="419100" cy="147637"/>
            </a:xfrm>
            <a:custGeom>
              <a:avLst/>
              <a:gdLst>
                <a:gd name="T0" fmla="*/ 259 w 264"/>
                <a:gd name="T1" fmla="*/ 0 h 93"/>
                <a:gd name="T2" fmla="*/ 262 w 264"/>
                <a:gd name="T3" fmla="*/ 15 h 93"/>
                <a:gd name="T4" fmla="*/ 264 w 264"/>
                <a:gd name="T5" fmla="*/ 28 h 93"/>
                <a:gd name="T6" fmla="*/ 264 w 264"/>
                <a:gd name="T7" fmla="*/ 43 h 93"/>
                <a:gd name="T8" fmla="*/ 259 w 264"/>
                <a:gd name="T9" fmla="*/ 58 h 93"/>
                <a:gd name="T10" fmla="*/ 249 w 264"/>
                <a:gd name="T11" fmla="*/ 63 h 93"/>
                <a:gd name="T12" fmla="*/ 236 w 264"/>
                <a:gd name="T13" fmla="*/ 69 h 93"/>
                <a:gd name="T14" fmla="*/ 226 w 264"/>
                <a:gd name="T15" fmla="*/ 75 h 93"/>
                <a:gd name="T16" fmla="*/ 213 w 264"/>
                <a:gd name="T17" fmla="*/ 80 h 93"/>
                <a:gd name="T18" fmla="*/ 200 w 264"/>
                <a:gd name="T19" fmla="*/ 86 h 93"/>
                <a:gd name="T20" fmla="*/ 187 w 264"/>
                <a:gd name="T21" fmla="*/ 90 h 93"/>
                <a:gd name="T22" fmla="*/ 174 w 264"/>
                <a:gd name="T23" fmla="*/ 93 h 93"/>
                <a:gd name="T24" fmla="*/ 158 w 264"/>
                <a:gd name="T25" fmla="*/ 93 h 93"/>
                <a:gd name="T26" fmla="*/ 138 w 264"/>
                <a:gd name="T27" fmla="*/ 92 h 93"/>
                <a:gd name="T28" fmla="*/ 117 w 264"/>
                <a:gd name="T29" fmla="*/ 88 h 93"/>
                <a:gd name="T30" fmla="*/ 99 w 264"/>
                <a:gd name="T31" fmla="*/ 84 h 93"/>
                <a:gd name="T32" fmla="*/ 78 w 264"/>
                <a:gd name="T33" fmla="*/ 80 h 93"/>
                <a:gd name="T34" fmla="*/ 60 w 264"/>
                <a:gd name="T35" fmla="*/ 75 h 93"/>
                <a:gd name="T36" fmla="*/ 39 w 264"/>
                <a:gd name="T37" fmla="*/ 69 h 93"/>
                <a:gd name="T38" fmla="*/ 21 w 264"/>
                <a:gd name="T39" fmla="*/ 63 h 93"/>
                <a:gd name="T40" fmla="*/ 0 w 264"/>
                <a:gd name="T41" fmla="*/ 58 h 93"/>
                <a:gd name="T42" fmla="*/ 13 w 264"/>
                <a:gd name="T43" fmla="*/ 52 h 93"/>
                <a:gd name="T44" fmla="*/ 32 w 264"/>
                <a:gd name="T45" fmla="*/ 48 h 93"/>
                <a:gd name="T46" fmla="*/ 50 w 264"/>
                <a:gd name="T47" fmla="*/ 46 h 93"/>
                <a:gd name="T48" fmla="*/ 70 w 264"/>
                <a:gd name="T49" fmla="*/ 46 h 93"/>
                <a:gd name="T50" fmla="*/ 88 w 264"/>
                <a:gd name="T51" fmla="*/ 46 h 93"/>
                <a:gd name="T52" fmla="*/ 109 w 264"/>
                <a:gd name="T53" fmla="*/ 46 h 93"/>
                <a:gd name="T54" fmla="*/ 127 w 264"/>
                <a:gd name="T55" fmla="*/ 46 h 93"/>
                <a:gd name="T56" fmla="*/ 145 w 264"/>
                <a:gd name="T57" fmla="*/ 43 h 93"/>
                <a:gd name="T58" fmla="*/ 161 w 264"/>
                <a:gd name="T59" fmla="*/ 37 h 93"/>
                <a:gd name="T60" fmla="*/ 174 w 264"/>
                <a:gd name="T61" fmla="*/ 31 h 93"/>
                <a:gd name="T62" fmla="*/ 187 w 264"/>
                <a:gd name="T63" fmla="*/ 22 h 93"/>
                <a:gd name="T64" fmla="*/ 200 w 264"/>
                <a:gd name="T65" fmla="*/ 15 h 93"/>
                <a:gd name="T66" fmla="*/ 213 w 264"/>
                <a:gd name="T67" fmla="*/ 7 h 93"/>
                <a:gd name="T68" fmla="*/ 226 w 264"/>
                <a:gd name="T69" fmla="*/ 1 h 93"/>
                <a:gd name="T70" fmla="*/ 241 w 264"/>
                <a:gd name="T71" fmla="*/ 0 h 93"/>
                <a:gd name="T72" fmla="*/ 259 w 264"/>
                <a:gd name="T7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4" h="93">
                  <a:moveTo>
                    <a:pt x="259" y="0"/>
                  </a:moveTo>
                  <a:lnTo>
                    <a:pt x="262" y="15"/>
                  </a:lnTo>
                  <a:lnTo>
                    <a:pt x="264" y="28"/>
                  </a:lnTo>
                  <a:lnTo>
                    <a:pt x="264" y="43"/>
                  </a:lnTo>
                  <a:lnTo>
                    <a:pt x="259" y="58"/>
                  </a:lnTo>
                  <a:lnTo>
                    <a:pt x="249" y="63"/>
                  </a:lnTo>
                  <a:lnTo>
                    <a:pt x="236" y="69"/>
                  </a:lnTo>
                  <a:lnTo>
                    <a:pt x="226" y="75"/>
                  </a:lnTo>
                  <a:lnTo>
                    <a:pt x="213" y="80"/>
                  </a:lnTo>
                  <a:lnTo>
                    <a:pt x="200" y="86"/>
                  </a:lnTo>
                  <a:lnTo>
                    <a:pt x="187" y="90"/>
                  </a:lnTo>
                  <a:lnTo>
                    <a:pt x="174" y="93"/>
                  </a:lnTo>
                  <a:lnTo>
                    <a:pt x="158" y="93"/>
                  </a:lnTo>
                  <a:lnTo>
                    <a:pt x="138" y="92"/>
                  </a:lnTo>
                  <a:lnTo>
                    <a:pt x="117" y="88"/>
                  </a:lnTo>
                  <a:lnTo>
                    <a:pt x="99" y="84"/>
                  </a:lnTo>
                  <a:lnTo>
                    <a:pt x="78" y="80"/>
                  </a:lnTo>
                  <a:lnTo>
                    <a:pt x="60" y="75"/>
                  </a:lnTo>
                  <a:lnTo>
                    <a:pt x="39" y="69"/>
                  </a:lnTo>
                  <a:lnTo>
                    <a:pt x="21" y="63"/>
                  </a:lnTo>
                  <a:lnTo>
                    <a:pt x="0" y="58"/>
                  </a:lnTo>
                  <a:lnTo>
                    <a:pt x="13" y="52"/>
                  </a:lnTo>
                  <a:lnTo>
                    <a:pt x="32" y="48"/>
                  </a:lnTo>
                  <a:lnTo>
                    <a:pt x="50" y="46"/>
                  </a:lnTo>
                  <a:lnTo>
                    <a:pt x="70" y="46"/>
                  </a:lnTo>
                  <a:lnTo>
                    <a:pt x="88" y="46"/>
                  </a:lnTo>
                  <a:lnTo>
                    <a:pt x="109" y="46"/>
                  </a:lnTo>
                  <a:lnTo>
                    <a:pt x="127" y="46"/>
                  </a:lnTo>
                  <a:lnTo>
                    <a:pt x="145" y="43"/>
                  </a:lnTo>
                  <a:lnTo>
                    <a:pt x="161" y="37"/>
                  </a:lnTo>
                  <a:lnTo>
                    <a:pt x="174" y="31"/>
                  </a:lnTo>
                  <a:lnTo>
                    <a:pt x="187" y="22"/>
                  </a:lnTo>
                  <a:lnTo>
                    <a:pt x="200" y="15"/>
                  </a:lnTo>
                  <a:lnTo>
                    <a:pt x="213" y="7"/>
                  </a:lnTo>
                  <a:lnTo>
                    <a:pt x="226" y="1"/>
                  </a:lnTo>
                  <a:lnTo>
                    <a:pt x="241" y="0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8" name="Freeform 142"/>
            <p:cNvSpPr>
              <a:spLocks/>
            </p:cNvSpPr>
            <p:nvPr/>
          </p:nvSpPr>
          <p:spPr bwMode="auto">
            <a:xfrm>
              <a:off x="7164388" y="4852988"/>
              <a:ext cx="1074737" cy="122237"/>
            </a:xfrm>
            <a:custGeom>
              <a:avLst/>
              <a:gdLst>
                <a:gd name="T0" fmla="*/ 677 w 677"/>
                <a:gd name="T1" fmla="*/ 62 h 77"/>
                <a:gd name="T2" fmla="*/ 633 w 677"/>
                <a:gd name="T3" fmla="*/ 73 h 77"/>
                <a:gd name="T4" fmla="*/ 592 w 677"/>
                <a:gd name="T5" fmla="*/ 73 h 77"/>
                <a:gd name="T6" fmla="*/ 553 w 677"/>
                <a:gd name="T7" fmla="*/ 65 h 77"/>
                <a:gd name="T8" fmla="*/ 512 w 677"/>
                <a:gd name="T9" fmla="*/ 56 h 77"/>
                <a:gd name="T10" fmla="*/ 473 w 677"/>
                <a:gd name="T11" fmla="*/ 47 h 77"/>
                <a:gd name="T12" fmla="*/ 434 w 677"/>
                <a:gd name="T13" fmla="*/ 45 h 77"/>
                <a:gd name="T14" fmla="*/ 395 w 677"/>
                <a:gd name="T15" fmla="*/ 50 h 77"/>
                <a:gd name="T16" fmla="*/ 357 w 677"/>
                <a:gd name="T17" fmla="*/ 71 h 77"/>
                <a:gd name="T18" fmla="*/ 310 w 677"/>
                <a:gd name="T19" fmla="*/ 77 h 77"/>
                <a:gd name="T20" fmla="*/ 266 w 677"/>
                <a:gd name="T21" fmla="*/ 77 h 77"/>
                <a:gd name="T22" fmla="*/ 219 w 677"/>
                <a:gd name="T23" fmla="*/ 77 h 77"/>
                <a:gd name="T24" fmla="*/ 176 w 677"/>
                <a:gd name="T25" fmla="*/ 73 h 77"/>
                <a:gd name="T26" fmla="*/ 132 w 677"/>
                <a:gd name="T27" fmla="*/ 67 h 77"/>
                <a:gd name="T28" fmla="*/ 88 w 677"/>
                <a:gd name="T29" fmla="*/ 64 h 77"/>
                <a:gd name="T30" fmla="*/ 44 w 677"/>
                <a:gd name="T31" fmla="*/ 60 h 77"/>
                <a:gd name="T32" fmla="*/ 0 w 677"/>
                <a:gd name="T33" fmla="*/ 56 h 77"/>
                <a:gd name="T34" fmla="*/ 0 w 677"/>
                <a:gd name="T35" fmla="*/ 50 h 77"/>
                <a:gd name="T36" fmla="*/ 28 w 677"/>
                <a:gd name="T37" fmla="*/ 52 h 77"/>
                <a:gd name="T38" fmla="*/ 54 w 677"/>
                <a:gd name="T39" fmla="*/ 52 h 77"/>
                <a:gd name="T40" fmla="*/ 82 w 677"/>
                <a:gd name="T41" fmla="*/ 52 h 77"/>
                <a:gd name="T42" fmla="*/ 111 w 677"/>
                <a:gd name="T43" fmla="*/ 52 h 77"/>
                <a:gd name="T44" fmla="*/ 137 w 677"/>
                <a:gd name="T45" fmla="*/ 52 h 77"/>
                <a:gd name="T46" fmla="*/ 165 w 677"/>
                <a:gd name="T47" fmla="*/ 50 h 77"/>
                <a:gd name="T48" fmla="*/ 194 w 677"/>
                <a:gd name="T49" fmla="*/ 49 h 77"/>
                <a:gd name="T50" fmla="*/ 222 w 677"/>
                <a:gd name="T51" fmla="*/ 45 h 77"/>
                <a:gd name="T52" fmla="*/ 248 w 677"/>
                <a:gd name="T53" fmla="*/ 43 h 77"/>
                <a:gd name="T54" fmla="*/ 274 w 677"/>
                <a:gd name="T55" fmla="*/ 39 h 77"/>
                <a:gd name="T56" fmla="*/ 302 w 677"/>
                <a:gd name="T57" fmla="*/ 34 h 77"/>
                <a:gd name="T58" fmla="*/ 328 w 677"/>
                <a:gd name="T59" fmla="*/ 28 h 77"/>
                <a:gd name="T60" fmla="*/ 354 w 677"/>
                <a:gd name="T61" fmla="*/ 22 h 77"/>
                <a:gd name="T62" fmla="*/ 377 w 677"/>
                <a:gd name="T63" fmla="*/ 17 h 77"/>
                <a:gd name="T64" fmla="*/ 403 w 677"/>
                <a:gd name="T65" fmla="*/ 7 h 77"/>
                <a:gd name="T66" fmla="*/ 426 w 677"/>
                <a:gd name="T67" fmla="*/ 0 h 77"/>
                <a:gd name="T68" fmla="*/ 463 w 677"/>
                <a:gd name="T69" fmla="*/ 0 h 77"/>
                <a:gd name="T70" fmla="*/ 494 w 677"/>
                <a:gd name="T71" fmla="*/ 5 h 77"/>
                <a:gd name="T72" fmla="*/ 525 w 677"/>
                <a:gd name="T73" fmla="*/ 15 h 77"/>
                <a:gd name="T74" fmla="*/ 553 w 677"/>
                <a:gd name="T75" fmla="*/ 28 h 77"/>
                <a:gd name="T76" fmla="*/ 582 w 677"/>
                <a:gd name="T77" fmla="*/ 41 h 77"/>
                <a:gd name="T78" fmla="*/ 610 w 677"/>
                <a:gd name="T79" fmla="*/ 52 h 77"/>
                <a:gd name="T80" fmla="*/ 644 w 677"/>
                <a:gd name="T81" fmla="*/ 60 h 77"/>
                <a:gd name="T82" fmla="*/ 677 w 677"/>
                <a:gd name="T83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7" h="77">
                  <a:moveTo>
                    <a:pt x="677" y="62"/>
                  </a:moveTo>
                  <a:lnTo>
                    <a:pt x="633" y="73"/>
                  </a:lnTo>
                  <a:lnTo>
                    <a:pt x="592" y="73"/>
                  </a:lnTo>
                  <a:lnTo>
                    <a:pt x="553" y="65"/>
                  </a:lnTo>
                  <a:lnTo>
                    <a:pt x="512" y="56"/>
                  </a:lnTo>
                  <a:lnTo>
                    <a:pt x="473" y="47"/>
                  </a:lnTo>
                  <a:lnTo>
                    <a:pt x="434" y="45"/>
                  </a:lnTo>
                  <a:lnTo>
                    <a:pt x="395" y="50"/>
                  </a:lnTo>
                  <a:lnTo>
                    <a:pt x="357" y="71"/>
                  </a:lnTo>
                  <a:lnTo>
                    <a:pt x="310" y="77"/>
                  </a:lnTo>
                  <a:lnTo>
                    <a:pt x="266" y="77"/>
                  </a:lnTo>
                  <a:lnTo>
                    <a:pt x="219" y="77"/>
                  </a:lnTo>
                  <a:lnTo>
                    <a:pt x="176" y="73"/>
                  </a:lnTo>
                  <a:lnTo>
                    <a:pt x="132" y="67"/>
                  </a:lnTo>
                  <a:lnTo>
                    <a:pt x="88" y="64"/>
                  </a:lnTo>
                  <a:lnTo>
                    <a:pt x="44" y="60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28" y="52"/>
                  </a:lnTo>
                  <a:lnTo>
                    <a:pt x="54" y="52"/>
                  </a:lnTo>
                  <a:lnTo>
                    <a:pt x="82" y="52"/>
                  </a:lnTo>
                  <a:lnTo>
                    <a:pt x="111" y="52"/>
                  </a:lnTo>
                  <a:lnTo>
                    <a:pt x="137" y="52"/>
                  </a:lnTo>
                  <a:lnTo>
                    <a:pt x="165" y="50"/>
                  </a:lnTo>
                  <a:lnTo>
                    <a:pt x="194" y="49"/>
                  </a:lnTo>
                  <a:lnTo>
                    <a:pt x="222" y="45"/>
                  </a:lnTo>
                  <a:lnTo>
                    <a:pt x="248" y="43"/>
                  </a:lnTo>
                  <a:lnTo>
                    <a:pt x="274" y="39"/>
                  </a:lnTo>
                  <a:lnTo>
                    <a:pt x="302" y="34"/>
                  </a:lnTo>
                  <a:lnTo>
                    <a:pt x="328" y="28"/>
                  </a:lnTo>
                  <a:lnTo>
                    <a:pt x="354" y="22"/>
                  </a:lnTo>
                  <a:lnTo>
                    <a:pt x="377" y="17"/>
                  </a:lnTo>
                  <a:lnTo>
                    <a:pt x="403" y="7"/>
                  </a:lnTo>
                  <a:lnTo>
                    <a:pt x="426" y="0"/>
                  </a:lnTo>
                  <a:lnTo>
                    <a:pt x="463" y="0"/>
                  </a:lnTo>
                  <a:lnTo>
                    <a:pt x="494" y="5"/>
                  </a:lnTo>
                  <a:lnTo>
                    <a:pt x="525" y="15"/>
                  </a:lnTo>
                  <a:lnTo>
                    <a:pt x="553" y="28"/>
                  </a:lnTo>
                  <a:lnTo>
                    <a:pt x="582" y="41"/>
                  </a:lnTo>
                  <a:lnTo>
                    <a:pt x="610" y="52"/>
                  </a:lnTo>
                  <a:lnTo>
                    <a:pt x="644" y="60"/>
                  </a:lnTo>
                  <a:lnTo>
                    <a:pt x="677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49" name="Freeform 143"/>
            <p:cNvSpPr>
              <a:spLocks/>
            </p:cNvSpPr>
            <p:nvPr/>
          </p:nvSpPr>
          <p:spPr bwMode="auto">
            <a:xfrm>
              <a:off x="5919788" y="5030788"/>
              <a:ext cx="1573212" cy="122237"/>
            </a:xfrm>
            <a:custGeom>
              <a:avLst/>
              <a:gdLst>
                <a:gd name="T0" fmla="*/ 755 w 991"/>
                <a:gd name="T1" fmla="*/ 30 h 77"/>
                <a:gd name="T2" fmla="*/ 784 w 991"/>
                <a:gd name="T3" fmla="*/ 38 h 77"/>
                <a:gd name="T4" fmla="*/ 812 w 991"/>
                <a:gd name="T5" fmla="*/ 44 h 77"/>
                <a:gd name="T6" fmla="*/ 840 w 991"/>
                <a:gd name="T7" fmla="*/ 49 h 77"/>
                <a:gd name="T8" fmla="*/ 869 w 991"/>
                <a:gd name="T9" fmla="*/ 51 h 77"/>
                <a:gd name="T10" fmla="*/ 900 w 991"/>
                <a:gd name="T11" fmla="*/ 55 h 77"/>
                <a:gd name="T12" fmla="*/ 928 w 991"/>
                <a:gd name="T13" fmla="*/ 55 h 77"/>
                <a:gd name="T14" fmla="*/ 960 w 991"/>
                <a:gd name="T15" fmla="*/ 57 h 77"/>
                <a:gd name="T16" fmla="*/ 991 w 991"/>
                <a:gd name="T17" fmla="*/ 57 h 77"/>
                <a:gd name="T18" fmla="*/ 926 w 991"/>
                <a:gd name="T19" fmla="*/ 68 h 77"/>
                <a:gd name="T20" fmla="*/ 864 w 991"/>
                <a:gd name="T21" fmla="*/ 76 h 77"/>
                <a:gd name="T22" fmla="*/ 802 w 991"/>
                <a:gd name="T23" fmla="*/ 77 h 77"/>
                <a:gd name="T24" fmla="*/ 740 w 991"/>
                <a:gd name="T25" fmla="*/ 77 h 77"/>
                <a:gd name="T26" fmla="*/ 677 w 991"/>
                <a:gd name="T27" fmla="*/ 76 h 77"/>
                <a:gd name="T28" fmla="*/ 618 w 991"/>
                <a:gd name="T29" fmla="*/ 70 h 77"/>
                <a:gd name="T30" fmla="*/ 556 w 991"/>
                <a:gd name="T31" fmla="*/ 62 h 77"/>
                <a:gd name="T32" fmla="*/ 496 w 991"/>
                <a:gd name="T33" fmla="*/ 55 h 77"/>
                <a:gd name="T34" fmla="*/ 437 w 991"/>
                <a:gd name="T35" fmla="*/ 47 h 77"/>
                <a:gd name="T36" fmla="*/ 377 w 991"/>
                <a:gd name="T37" fmla="*/ 38 h 77"/>
                <a:gd name="T38" fmla="*/ 315 w 991"/>
                <a:gd name="T39" fmla="*/ 30 h 77"/>
                <a:gd name="T40" fmla="*/ 253 w 991"/>
                <a:gd name="T41" fmla="*/ 23 h 77"/>
                <a:gd name="T42" fmla="*/ 191 w 991"/>
                <a:gd name="T43" fmla="*/ 17 h 77"/>
                <a:gd name="T44" fmla="*/ 129 w 991"/>
                <a:gd name="T45" fmla="*/ 14 h 77"/>
                <a:gd name="T46" fmla="*/ 64 w 991"/>
                <a:gd name="T47" fmla="*/ 14 h 77"/>
                <a:gd name="T48" fmla="*/ 0 w 991"/>
                <a:gd name="T49" fmla="*/ 15 h 77"/>
                <a:gd name="T50" fmla="*/ 36 w 991"/>
                <a:gd name="T51" fmla="*/ 8 h 77"/>
                <a:gd name="T52" fmla="*/ 75 w 991"/>
                <a:gd name="T53" fmla="*/ 2 h 77"/>
                <a:gd name="T54" fmla="*/ 113 w 991"/>
                <a:gd name="T55" fmla="*/ 0 h 77"/>
                <a:gd name="T56" fmla="*/ 150 w 991"/>
                <a:gd name="T57" fmla="*/ 0 h 77"/>
                <a:gd name="T58" fmla="*/ 188 w 991"/>
                <a:gd name="T59" fmla="*/ 0 h 77"/>
                <a:gd name="T60" fmla="*/ 230 w 991"/>
                <a:gd name="T61" fmla="*/ 2 h 77"/>
                <a:gd name="T62" fmla="*/ 269 w 991"/>
                <a:gd name="T63" fmla="*/ 4 h 77"/>
                <a:gd name="T64" fmla="*/ 308 w 991"/>
                <a:gd name="T65" fmla="*/ 8 h 77"/>
                <a:gd name="T66" fmla="*/ 349 w 991"/>
                <a:gd name="T67" fmla="*/ 12 h 77"/>
                <a:gd name="T68" fmla="*/ 388 w 991"/>
                <a:gd name="T69" fmla="*/ 15 h 77"/>
                <a:gd name="T70" fmla="*/ 429 w 991"/>
                <a:gd name="T71" fmla="*/ 17 h 77"/>
                <a:gd name="T72" fmla="*/ 471 w 991"/>
                <a:gd name="T73" fmla="*/ 19 h 77"/>
                <a:gd name="T74" fmla="*/ 509 w 991"/>
                <a:gd name="T75" fmla="*/ 19 h 77"/>
                <a:gd name="T76" fmla="*/ 551 w 991"/>
                <a:gd name="T77" fmla="*/ 19 h 77"/>
                <a:gd name="T78" fmla="*/ 592 w 991"/>
                <a:gd name="T79" fmla="*/ 17 h 77"/>
                <a:gd name="T80" fmla="*/ 634 w 991"/>
                <a:gd name="T81" fmla="*/ 12 h 77"/>
                <a:gd name="T82" fmla="*/ 755 w 991"/>
                <a:gd name="T83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91" h="77">
                  <a:moveTo>
                    <a:pt x="755" y="30"/>
                  </a:moveTo>
                  <a:lnTo>
                    <a:pt x="784" y="38"/>
                  </a:lnTo>
                  <a:lnTo>
                    <a:pt x="812" y="44"/>
                  </a:lnTo>
                  <a:lnTo>
                    <a:pt x="840" y="49"/>
                  </a:lnTo>
                  <a:lnTo>
                    <a:pt x="869" y="51"/>
                  </a:lnTo>
                  <a:lnTo>
                    <a:pt x="900" y="55"/>
                  </a:lnTo>
                  <a:lnTo>
                    <a:pt x="928" y="55"/>
                  </a:lnTo>
                  <a:lnTo>
                    <a:pt x="960" y="57"/>
                  </a:lnTo>
                  <a:lnTo>
                    <a:pt x="991" y="57"/>
                  </a:lnTo>
                  <a:lnTo>
                    <a:pt x="926" y="68"/>
                  </a:lnTo>
                  <a:lnTo>
                    <a:pt x="864" y="76"/>
                  </a:lnTo>
                  <a:lnTo>
                    <a:pt x="802" y="77"/>
                  </a:lnTo>
                  <a:lnTo>
                    <a:pt x="740" y="77"/>
                  </a:lnTo>
                  <a:lnTo>
                    <a:pt x="677" y="76"/>
                  </a:lnTo>
                  <a:lnTo>
                    <a:pt x="618" y="70"/>
                  </a:lnTo>
                  <a:lnTo>
                    <a:pt x="556" y="62"/>
                  </a:lnTo>
                  <a:lnTo>
                    <a:pt x="496" y="55"/>
                  </a:lnTo>
                  <a:lnTo>
                    <a:pt x="437" y="47"/>
                  </a:lnTo>
                  <a:lnTo>
                    <a:pt x="377" y="38"/>
                  </a:lnTo>
                  <a:lnTo>
                    <a:pt x="315" y="30"/>
                  </a:lnTo>
                  <a:lnTo>
                    <a:pt x="253" y="23"/>
                  </a:lnTo>
                  <a:lnTo>
                    <a:pt x="191" y="17"/>
                  </a:lnTo>
                  <a:lnTo>
                    <a:pt x="129" y="14"/>
                  </a:lnTo>
                  <a:lnTo>
                    <a:pt x="64" y="14"/>
                  </a:lnTo>
                  <a:lnTo>
                    <a:pt x="0" y="15"/>
                  </a:lnTo>
                  <a:lnTo>
                    <a:pt x="36" y="8"/>
                  </a:lnTo>
                  <a:lnTo>
                    <a:pt x="75" y="2"/>
                  </a:lnTo>
                  <a:lnTo>
                    <a:pt x="113" y="0"/>
                  </a:lnTo>
                  <a:lnTo>
                    <a:pt x="150" y="0"/>
                  </a:lnTo>
                  <a:lnTo>
                    <a:pt x="188" y="0"/>
                  </a:lnTo>
                  <a:lnTo>
                    <a:pt x="230" y="2"/>
                  </a:lnTo>
                  <a:lnTo>
                    <a:pt x="269" y="4"/>
                  </a:lnTo>
                  <a:lnTo>
                    <a:pt x="308" y="8"/>
                  </a:lnTo>
                  <a:lnTo>
                    <a:pt x="349" y="12"/>
                  </a:lnTo>
                  <a:lnTo>
                    <a:pt x="388" y="15"/>
                  </a:lnTo>
                  <a:lnTo>
                    <a:pt x="429" y="17"/>
                  </a:lnTo>
                  <a:lnTo>
                    <a:pt x="471" y="19"/>
                  </a:lnTo>
                  <a:lnTo>
                    <a:pt x="509" y="19"/>
                  </a:lnTo>
                  <a:lnTo>
                    <a:pt x="551" y="19"/>
                  </a:lnTo>
                  <a:lnTo>
                    <a:pt x="592" y="17"/>
                  </a:lnTo>
                  <a:lnTo>
                    <a:pt x="634" y="12"/>
                  </a:lnTo>
                  <a:lnTo>
                    <a:pt x="75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0" name="Freeform 144"/>
            <p:cNvSpPr>
              <a:spLocks/>
            </p:cNvSpPr>
            <p:nvPr/>
          </p:nvSpPr>
          <p:spPr bwMode="auto">
            <a:xfrm>
              <a:off x="2944813" y="5078413"/>
              <a:ext cx="431800" cy="122237"/>
            </a:xfrm>
            <a:custGeom>
              <a:avLst/>
              <a:gdLst>
                <a:gd name="T0" fmla="*/ 272 w 272"/>
                <a:gd name="T1" fmla="*/ 70 h 77"/>
                <a:gd name="T2" fmla="*/ 238 w 272"/>
                <a:gd name="T3" fmla="*/ 70 h 77"/>
                <a:gd name="T4" fmla="*/ 200 w 272"/>
                <a:gd name="T5" fmla="*/ 74 h 77"/>
                <a:gd name="T6" fmla="*/ 163 w 272"/>
                <a:gd name="T7" fmla="*/ 76 h 77"/>
                <a:gd name="T8" fmla="*/ 125 w 272"/>
                <a:gd name="T9" fmla="*/ 77 h 77"/>
                <a:gd name="T10" fmla="*/ 88 w 272"/>
                <a:gd name="T11" fmla="*/ 76 h 77"/>
                <a:gd name="T12" fmla="*/ 55 w 272"/>
                <a:gd name="T13" fmla="*/ 70 h 77"/>
                <a:gd name="T14" fmla="*/ 26 w 272"/>
                <a:gd name="T15" fmla="*/ 57 h 77"/>
                <a:gd name="T16" fmla="*/ 0 w 272"/>
                <a:gd name="T17" fmla="*/ 38 h 77"/>
                <a:gd name="T18" fmla="*/ 0 w 272"/>
                <a:gd name="T19" fmla="*/ 27 h 77"/>
                <a:gd name="T20" fmla="*/ 3 w 272"/>
                <a:gd name="T21" fmla="*/ 17 h 77"/>
                <a:gd name="T22" fmla="*/ 11 w 272"/>
                <a:gd name="T23" fmla="*/ 10 h 77"/>
                <a:gd name="T24" fmla="*/ 21 w 272"/>
                <a:gd name="T25" fmla="*/ 0 h 77"/>
                <a:gd name="T26" fmla="*/ 47 w 272"/>
                <a:gd name="T27" fmla="*/ 21 h 77"/>
                <a:gd name="T28" fmla="*/ 75 w 272"/>
                <a:gd name="T29" fmla="*/ 36 h 77"/>
                <a:gd name="T30" fmla="*/ 104 w 272"/>
                <a:gd name="T31" fmla="*/ 46 h 77"/>
                <a:gd name="T32" fmla="*/ 138 w 272"/>
                <a:gd name="T33" fmla="*/ 53 h 77"/>
                <a:gd name="T34" fmla="*/ 171 w 272"/>
                <a:gd name="T35" fmla="*/ 57 h 77"/>
                <a:gd name="T36" fmla="*/ 205 w 272"/>
                <a:gd name="T37" fmla="*/ 61 h 77"/>
                <a:gd name="T38" fmla="*/ 238 w 272"/>
                <a:gd name="T39" fmla="*/ 64 h 77"/>
                <a:gd name="T40" fmla="*/ 272 w 272"/>
                <a:gd name="T41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2" h="77">
                  <a:moveTo>
                    <a:pt x="272" y="70"/>
                  </a:moveTo>
                  <a:lnTo>
                    <a:pt x="238" y="70"/>
                  </a:lnTo>
                  <a:lnTo>
                    <a:pt x="200" y="74"/>
                  </a:lnTo>
                  <a:lnTo>
                    <a:pt x="163" y="76"/>
                  </a:lnTo>
                  <a:lnTo>
                    <a:pt x="125" y="77"/>
                  </a:lnTo>
                  <a:lnTo>
                    <a:pt x="88" y="76"/>
                  </a:lnTo>
                  <a:lnTo>
                    <a:pt x="55" y="70"/>
                  </a:lnTo>
                  <a:lnTo>
                    <a:pt x="26" y="57"/>
                  </a:lnTo>
                  <a:lnTo>
                    <a:pt x="0" y="38"/>
                  </a:lnTo>
                  <a:lnTo>
                    <a:pt x="0" y="27"/>
                  </a:lnTo>
                  <a:lnTo>
                    <a:pt x="3" y="17"/>
                  </a:lnTo>
                  <a:lnTo>
                    <a:pt x="11" y="10"/>
                  </a:lnTo>
                  <a:lnTo>
                    <a:pt x="21" y="0"/>
                  </a:lnTo>
                  <a:lnTo>
                    <a:pt x="47" y="21"/>
                  </a:lnTo>
                  <a:lnTo>
                    <a:pt x="75" y="36"/>
                  </a:lnTo>
                  <a:lnTo>
                    <a:pt x="104" y="46"/>
                  </a:lnTo>
                  <a:lnTo>
                    <a:pt x="138" y="53"/>
                  </a:lnTo>
                  <a:lnTo>
                    <a:pt x="171" y="57"/>
                  </a:lnTo>
                  <a:lnTo>
                    <a:pt x="205" y="61"/>
                  </a:lnTo>
                  <a:lnTo>
                    <a:pt x="238" y="64"/>
                  </a:lnTo>
                  <a:lnTo>
                    <a:pt x="272" y="70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1" name="Freeform 145"/>
            <p:cNvSpPr>
              <a:spLocks/>
            </p:cNvSpPr>
            <p:nvPr/>
          </p:nvSpPr>
          <p:spPr bwMode="auto">
            <a:xfrm>
              <a:off x="1958975" y="5321300"/>
              <a:ext cx="928687" cy="123825"/>
            </a:xfrm>
            <a:custGeom>
              <a:avLst/>
              <a:gdLst>
                <a:gd name="T0" fmla="*/ 435 w 585"/>
                <a:gd name="T1" fmla="*/ 26 h 78"/>
                <a:gd name="T2" fmla="*/ 453 w 585"/>
                <a:gd name="T3" fmla="*/ 30 h 78"/>
                <a:gd name="T4" fmla="*/ 471 w 585"/>
                <a:gd name="T5" fmla="*/ 33 h 78"/>
                <a:gd name="T6" fmla="*/ 492 w 585"/>
                <a:gd name="T7" fmla="*/ 35 h 78"/>
                <a:gd name="T8" fmla="*/ 510 w 585"/>
                <a:gd name="T9" fmla="*/ 37 h 78"/>
                <a:gd name="T10" fmla="*/ 528 w 585"/>
                <a:gd name="T11" fmla="*/ 39 h 78"/>
                <a:gd name="T12" fmla="*/ 549 w 585"/>
                <a:gd name="T13" fmla="*/ 43 h 78"/>
                <a:gd name="T14" fmla="*/ 567 w 585"/>
                <a:gd name="T15" fmla="*/ 45 h 78"/>
                <a:gd name="T16" fmla="*/ 585 w 585"/>
                <a:gd name="T17" fmla="*/ 50 h 78"/>
                <a:gd name="T18" fmla="*/ 567 w 585"/>
                <a:gd name="T19" fmla="*/ 58 h 78"/>
                <a:gd name="T20" fmla="*/ 546 w 585"/>
                <a:gd name="T21" fmla="*/ 63 h 78"/>
                <a:gd name="T22" fmla="*/ 526 w 585"/>
                <a:gd name="T23" fmla="*/ 67 h 78"/>
                <a:gd name="T24" fmla="*/ 502 w 585"/>
                <a:gd name="T25" fmla="*/ 69 h 78"/>
                <a:gd name="T26" fmla="*/ 476 w 585"/>
                <a:gd name="T27" fmla="*/ 71 h 78"/>
                <a:gd name="T28" fmla="*/ 453 w 585"/>
                <a:gd name="T29" fmla="*/ 71 h 78"/>
                <a:gd name="T30" fmla="*/ 430 w 585"/>
                <a:gd name="T31" fmla="*/ 69 h 78"/>
                <a:gd name="T32" fmla="*/ 407 w 585"/>
                <a:gd name="T33" fmla="*/ 65 h 78"/>
                <a:gd name="T34" fmla="*/ 399 w 585"/>
                <a:gd name="T35" fmla="*/ 56 h 78"/>
                <a:gd name="T36" fmla="*/ 389 w 585"/>
                <a:gd name="T37" fmla="*/ 50 h 78"/>
                <a:gd name="T38" fmla="*/ 376 w 585"/>
                <a:gd name="T39" fmla="*/ 47 h 78"/>
                <a:gd name="T40" fmla="*/ 365 w 585"/>
                <a:gd name="T41" fmla="*/ 45 h 78"/>
                <a:gd name="T42" fmla="*/ 350 w 585"/>
                <a:gd name="T43" fmla="*/ 45 h 78"/>
                <a:gd name="T44" fmla="*/ 337 w 585"/>
                <a:gd name="T45" fmla="*/ 47 h 78"/>
                <a:gd name="T46" fmla="*/ 324 w 585"/>
                <a:gd name="T47" fmla="*/ 48 h 78"/>
                <a:gd name="T48" fmla="*/ 313 w 585"/>
                <a:gd name="T49" fmla="*/ 50 h 78"/>
                <a:gd name="T50" fmla="*/ 277 w 585"/>
                <a:gd name="T51" fmla="*/ 63 h 78"/>
                <a:gd name="T52" fmla="*/ 241 w 585"/>
                <a:gd name="T53" fmla="*/ 73 h 78"/>
                <a:gd name="T54" fmla="*/ 202 w 585"/>
                <a:gd name="T55" fmla="*/ 77 h 78"/>
                <a:gd name="T56" fmla="*/ 163 w 585"/>
                <a:gd name="T57" fmla="*/ 78 h 78"/>
                <a:gd name="T58" fmla="*/ 125 w 585"/>
                <a:gd name="T59" fmla="*/ 77 h 78"/>
                <a:gd name="T60" fmla="*/ 83 w 585"/>
                <a:gd name="T61" fmla="*/ 75 h 78"/>
                <a:gd name="T62" fmla="*/ 42 w 585"/>
                <a:gd name="T63" fmla="*/ 73 h 78"/>
                <a:gd name="T64" fmla="*/ 0 w 585"/>
                <a:gd name="T65" fmla="*/ 71 h 78"/>
                <a:gd name="T66" fmla="*/ 50 w 585"/>
                <a:gd name="T67" fmla="*/ 60 h 78"/>
                <a:gd name="T68" fmla="*/ 99 w 585"/>
                <a:gd name="T69" fmla="*/ 50 h 78"/>
                <a:gd name="T70" fmla="*/ 148 w 585"/>
                <a:gd name="T71" fmla="*/ 39 h 78"/>
                <a:gd name="T72" fmla="*/ 197 w 585"/>
                <a:gd name="T73" fmla="*/ 30 h 78"/>
                <a:gd name="T74" fmla="*/ 249 w 585"/>
                <a:gd name="T75" fmla="*/ 22 h 78"/>
                <a:gd name="T76" fmla="*/ 298 w 585"/>
                <a:gd name="T77" fmla="*/ 13 h 78"/>
                <a:gd name="T78" fmla="*/ 350 w 585"/>
                <a:gd name="T79" fmla="*/ 7 h 78"/>
                <a:gd name="T80" fmla="*/ 401 w 585"/>
                <a:gd name="T81" fmla="*/ 0 h 78"/>
                <a:gd name="T82" fmla="*/ 435 w 585"/>
                <a:gd name="T83" fmla="*/ 2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5" h="78">
                  <a:moveTo>
                    <a:pt x="435" y="26"/>
                  </a:moveTo>
                  <a:lnTo>
                    <a:pt x="453" y="30"/>
                  </a:lnTo>
                  <a:lnTo>
                    <a:pt x="471" y="33"/>
                  </a:lnTo>
                  <a:lnTo>
                    <a:pt x="492" y="35"/>
                  </a:lnTo>
                  <a:lnTo>
                    <a:pt x="510" y="37"/>
                  </a:lnTo>
                  <a:lnTo>
                    <a:pt x="528" y="39"/>
                  </a:lnTo>
                  <a:lnTo>
                    <a:pt x="549" y="43"/>
                  </a:lnTo>
                  <a:lnTo>
                    <a:pt x="567" y="45"/>
                  </a:lnTo>
                  <a:lnTo>
                    <a:pt x="585" y="50"/>
                  </a:lnTo>
                  <a:lnTo>
                    <a:pt x="567" y="58"/>
                  </a:lnTo>
                  <a:lnTo>
                    <a:pt x="546" y="63"/>
                  </a:lnTo>
                  <a:lnTo>
                    <a:pt x="526" y="67"/>
                  </a:lnTo>
                  <a:lnTo>
                    <a:pt x="502" y="69"/>
                  </a:lnTo>
                  <a:lnTo>
                    <a:pt x="476" y="71"/>
                  </a:lnTo>
                  <a:lnTo>
                    <a:pt x="453" y="71"/>
                  </a:lnTo>
                  <a:lnTo>
                    <a:pt x="430" y="69"/>
                  </a:lnTo>
                  <a:lnTo>
                    <a:pt x="407" y="65"/>
                  </a:lnTo>
                  <a:lnTo>
                    <a:pt x="399" y="56"/>
                  </a:lnTo>
                  <a:lnTo>
                    <a:pt x="389" y="50"/>
                  </a:lnTo>
                  <a:lnTo>
                    <a:pt x="376" y="47"/>
                  </a:lnTo>
                  <a:lnTo>
                    <a:pt x="365" y="45"/>
                  </a:lnTo>
                  <a:lnTo>
                    <a:pt x="350" y="45"/>
                  </a:lnTo>
                  <a:lnTo>
                    <a:pt x="337" y="47"/>
                  </a:lnTo>
                  <a:lnTo>
                    <a:pt x="324" y="48"/>
                  </a:lnTo>
                  <a:lnTo>
                    <a:pt x="313" y="50"/>
                  </a:lnTo>
                  <a:lnTo>
                    <a:pt x="277" y="63"/>
                  </a:lnTo>
                  <a:lnTo>
                    <a:pt x="241" y="73"/>
                  </a:lnTo>
                  <a:lnTo>
                    <a:pt x="202" y="77"/>
                  </a:lnTo>
                  <a:lnTo>
                    <a:pt x="163" y="78"/>
                  </a:lnTo>
                  <a:lnTo>
                    <a:pt x="125" y="77"/>
                  </a:lnTo>
                  <a:lnTo>
                    <a:pt x="83" y="75"/>
                  </a:lnTo>
                  <a:lnTo>
                    <a:pt x="42" y="73"/>
                  </a:lnTo>
                  <a:lnTo>
                    <a:pt x="0" y="71"/>
                  </a:lnTo>
                  <a:lnTo>
                    <a:pt x="50" y="60"/>
                  </a:lnTo>
                  <a:lnTo>
                    <a:pt x="99" y="50"/>
                  </a:lnTo>
                  <a:lnTo>
                    <a:pt x="148" y="39"/>
                  </a:lnTo>
                  <a:lnTo>
                    <a:pt x="197" y="30"/>
                  </a:lnTo>
                  <a:lnTo>
                    <a:pt x="249" y="22"/>
                  </a:lnTo>
                  <a:lnTo>
                    <a:pt x="298" y="13"/>
                  </a:lnTo>
                  <a:lnTo>
                    <a:pt x="350" y="7"/>
                  </a:lnTo>
                  <a:lnTo>
                    <a:pt x="401" y="0"/>
                  </a:lnTo>
                  <a:lnTo>
                    <a:pt x="435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2" name="Freeform 146"/>
            <p:cNvSpPr>
              <a:spLocks/>
            </p:cNvSpPr>
            <p:nvPr/>
          </p:nvSpPr>
          <p:spPr bwMode="auto">
            <a:xfrm>
              <a:off x="6983413" y="5424488"/>
              <a:ext cx="541337" cy="98425"/>
            </a:xfrm>
            <a:custGeom>
              <a:avLst/>
              <a:gdLst>
                <a:gd name="T0" fmla="*/ 341 w 341"/>
                <a:gd name="T1" fmla="*/ 21 h 62"/>
                <a:gd name="T2" fmla="*/ 315 w 341"/>
                <a:gd name="T3" fmla="*/ 36 h 62"/>
                <a:gd name="T4" fmla="*/ 287 w 341"/>
                <a:gd name="T5" fmla="*/ 47 h 62"/>
                <a:gd name="T6" fmla="*/ 258 w 341"/>
                <a:gd name="T7" fmla="*/ 55 h 62"/>
                <a:gd name="T8" fmla="*/ 225 w 341"/>
                <a:gd name="T9" fmla="*/ 60 h 62"/>
                <a:gd name="T10" fmla="*/ 194 w 341"/>
                <a:gd name="T11" fmla="*/ 62 h 62"/>
                <a:gd name="T12" fmla="*/ 160 w 341"/>
                <a:gd name="T13" fmla="*/ 62 h 62"/>
                <a:gd name="T14" fmla="*/ 129 w 341"/>
                <a:gd name="T15" fmla="*/ 57 h 62"/>
                <a:gd name="T16" fmla="*/ 98 w 341"/>
                <a:gd name="T17" fmla="*/ 47 h 62"/>
                <a:gd name="T18" fmla="*/ 85 w 341"/>
                <a:gd name="T19" fmla="*/ 45 h 62"/>
                <a:gd name="T20" fmla="*/ 72 w 341"/>
                <a:gd name="T21" fmla="*/ 40 h 62"/>
                <a:gd name="T22" fmla="*/ 59 w 341"/>
                <a:gd name="T23" fmla="*/ 36 h 62"/>
                <a:gd name="T24" fmla="*/ 49 w 341"/>
                <a:gd name="T25" fmla="*/ 30 h 62"/>
                <a:gd name="T26" fmla="*/ 36 w 341"/>
                <a:gd name="T27" fmla="*/ 25 h 62"/>
                <a:gd name="T28" fmla="*/ 23 w 341"/>
                <a:gd name="T29" fmla="*/ 17 h 62"/>
                <a:gd name="T30" fmla="*/ 13 w 341"/>
                <a:gd name="T31" fmla="*/ 12 h 62"/>
                <a:gd name="T32" fmla="*/ 0 w 341"/>
                <a:gd name="T33" fmla="*/ 6 h 62"/>
                <a:gd name="T34" fmla="*/ 7 w 341"/>
                <a:gd name="T35" fmla="*/ 0 h 62"/>
                <a:gd name="T36" fmla="*/ 51 w 341"/>
                <a:gd name="T37" fmla="*/ 2 h 62"/>
                <a:gd name="T38" fmla="*/ 93 w 341"/>
                <a:gd name="T39" fmla="*/ 4 h 62"/>
                <a:gd name="T40" fmla="*/ 134 w 341"/>
                <a:gd name="T41" fmla="*/ 8 h 62"/>
                <a:gd name="T42" fmla="*/ 176 w 341"/>
                <a:gd name="T43" fmla="*/ 12 h 62"/>
                <a:gd name="T44" fmla="*/ 214 w 341"/>
                <a:gd name="T45" fmla="*/ 15 h 62"/>
                <a:gd name="T46" fmla="*/ 256 w 341"/>
                <a:gd name="T47" fmla="*/ 19 h 62"/>
                <a:gd name="T48" fmla="*/ 297 w 341"/>
                <a:gd name="T49" fmla="*/ 21 h 62"/>
                <a:gd name="T50" fmla="*/ 341 w 341"/>
                <a:gd name="T51" fmla="*/ 2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1" h="62">
                  <a:moveTo>
                    <a:pt x="341" y="21"/>
                  </a:moveTo>
                  <a:lnTo>
                    <a:pt x="315" y="36"/>
                  </a:lnTo>
                  <a:lnTo>
                    <a:pt x="287" y="47"/>
                  </a:lnTo>
                  <a:lnTo>
                    <a:pt x="258" y="55"/>
                  </a:lnTo>
                  <a:lnTo>
                    <a:pt x="225" y="60"/>
                  </a:lnTo>
                  <a:lnTo>
                    <a:pt x="194" y="62"/>
                  </a:lnTo>
                  <a:lnTo>
                    <a:pt x="160" y="62"/>
                  </a:lnTo>
                  <a:lnTo>
                    <a:pt x="129" y="57"/>
                  </a:lnTo>
                  <a:lnTo>
                    <a:pt x="98" y="47"/>
                  </a:lnTo>
                  <a:lnTo>
                    <a:pt x="85" y="45"/>
                  </a:lnTo>
                  <a:lnTo>
                    <a:pt x="72" y="40"/>
                  </a:lnTo>
                  <a:lnTo>
                    <a:pt x="59" y="36"/>
                  </a:lnTo>
                  <a:lnTo>
                    <a:pt x="49" y="30"/>
                  </a:lnTo>
                  <a:lnTo>
                    <a:pt x="36" y="25"/>
                  </a:lnTo>
                  <a:lnTo>
                    <a:pt x="23" y="17"/>
                  </a:lnTo>
                  <a:lnTo>
                    <a:pt x="13" y="12"/>
                  </a:lnTo>
                  <a:lnTo>
                    <a:pt x="0" y="6"/>
                  </a:lnTo>
                  <a:lnTo>
                    <a:pt x="7" y="0"/>
                  </a:lnTo>
                  <a:lnTo>
                    <a:pt x="51" y="2"/>
                  </a:lnTo>
                  <a:lnTo>
                    <a:pt x="93" y="4"/>
                  </a:lnTo>
                  <a:lnTo>
                    <a:pt x="134" y="8"/>
                  </a:lnTo>
                  <a:lnTo>
                    <a:pt x="176" y="12"/>
                  </a:lnTo>
                  <a:lnTo>
                    <a:pt x="214" y="15"/>
                  </a:lnTo>
                  <a:lnTo>
                    <a:pt x="256" y="19"/>
                  </a:lnTo>
                  <a:lnTo>
                    <a:pt x="297" y="21"/>
                  </a:lnTo>
                  <a:lnTo>
                    <a:pt x="341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3" name="Freeform 147"/>
            <p:cNvSpPr>
              <a:spLocks/>
            </p:cNvSpPr>
            <p:nvPr/>
          </p:nvSpPr>
          <p:spPr bwMode="auto">
            <a:xfrm>
              <a:off x="6080125" y="5516563"/>
              <a:ext cx="627062" cy="188912"/>
            </a:xfrm>
            <a:custGeom>
              <a:avLst/>
              <a:gdLst>
                <a:gd name="T0" fmla="*/ 382 w 395"/>
                <a:gd name="T1" fmla="*/ 77 h 119"/>
                <a:gd name="T2" fmla="*/ 344 w 395"/>
                <a:gd name="T3" fmla="*/ 96 h 119"/>
                <a:gd name="T4" fmla="*/ 300 w 395"/>
                <a:gd name="T5" fmla="*/ 108 h 119"/>
                <a:gd name="T6" fmla="*/ 250 w 395"/>
                <a:gd name="T7" fmla="*/ 115 h 119"/>
                <a:gd name="T8" fmla="*/ 204 w 395"/>
                <a:gd name="T9" fmla="*/ 117 h 119"/>
                <a:gd name="T10" fmla="*/ 152 w 395"/>
                <a:gd name="T11" fmla="*/ 119 h 119"/>
                <a:gd name="T12" fmla="*/ 100 w 395"/>
                <a:gd name="T13" fmla="*/ 117 h 119"/>
                <a:gd name="T14" fmla="*/ 49 w 395"/>
                <a:gd name="T15" fmla="*/ 117 h 119"/>
                <a:gd name="T16" fmla="*/ 0 w 395"/>
                <a:gd name="T17" fmla="*/ 119 h 119"/>
                <a:gd name="T18" fmla="*/ 51 w 395"/>
                <a:gd name="T19" fmla="*/ 109 h 119"/>
                <a:gd name="T20" fmla="*/ 106 w 395"/>
                <a:gd name="T21" fmla="*/ 104 h 119"/>
                <a:gd name="T22" fmla="*/ 157 w 395"/>
                <a:gd name="T23" fmla="*/ 96 h 119"/>
                <a:gd name="T24" fmla="*/ 212 w 395"/>
                <a:gd name="T25" fmla="*/ 89 h 119"/>
                <a:gd name="T26" fmla="*/ 261 w 395"/>
                <a:gd name="T27" fmla="*/ 77 h 119"/>
                <a:gd name="T28" fmla="*/ 307 w 395"/>
                <a:gd name="T29" fmla="*/ 61 h 119"/>
                <a:gd name="T30" fmla="*/ 344 w 395"/>
                <a:gd name="T31" fmla="*/ 36 h 119"/>
                <a:gd name="T32" fmla="*/ 375 w 395"/>
                <a:gd name="T33" fmla="*/ 0 h 119"/>
                <a:gd name="T34" fmla="*/ 388 w 395"/>
                <a:gd name="T35" fmla="*/ 19 h 119"/>
                <a:gd name="T36" fmla="*/ 395 w 395"/>
                <a:gd name="T37" fmla="*/ 38 h 119"/>
                <a:gd name="T38" fmla="*/ 395 w 395"/>
                <a:gd name="T39" fmla="*/ 59 h 119"/>
                <a:gd name="T40" fmla="*/ 382 w 395"/>
                <a:gd name="T41" fmla="*/ 7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5" h="119">
                  <a:moveTo>
                    <a:pt x="382" y="77"/>
                  </a:moveTo>
                  <a:lnTo>
                    <a:pt x="344" y="96"/>
                  </a:lnTo>
                  <a:lnTo>
                    <a:pt x="300" y="108"/>
                  </a:lnTo>
                  <a:lnTo>
                    <a:pt x="250" y="115"/>
                  </a:lnTo>
                  <a:lnTo>
                    <a:pt x="204" y="117"/>
                  </a:lnTo>
                  <a:lnTo>
                    <a:pt x="152" y="119"/>
                  </a:lnTo>
                  <a:lnTo>
                    <a:pt x="100" y="117"/>
                  </a:lnTo>
                  <a:lnTo>
                    <a:pt x="49" y="117"/>
                  </a:lnTo>
                  <a:lnTo>
                    <a:pt x="0" y="119"/>
                  </a:lnTo>
                  <a:lnTo>
                    <a:pt x="51" y="109"/>
                  </a:lnTo>
                  <a:lnTo>
                    <a:pt x="106" y="104"/>
                  </a:lnTo>
                  <a:lnTo>
                    <a:pt x="157" y="96"/>
                  </a:lnTo>
                  <a:lnTo>
                    <a:pt x="212" y="89"/>
                  </a:lnTo>
                  <a:lnTo>
                    <a:pt x="261" y="77"/>
                  </a:lnTo>
                  <a:lnTo>
                    <a:pt x="307" y="61"/>
                  </a:lnTo>
                  <a:lnTo>
                    <a:pt x="344" y="36"/>
                  </a:lnTo>
                  <a:lnTo>
                    <a:pt x="375" y="0"/>
                  </a:lnTo>
                  <a:lnTo>
                    <a:pt x="388" y="19"/>
                  </a:lnTo>
                  <a:lnTo>
                    <a:pt x="395" y="38"/>
                  </a:lnTo>
                  <a:lnTo>
                    <a:pt x="395" y="59"/>
                  </a:lnTo>
                  <a:lnTo>
                    <a:pt x="382" y="77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4" name="Freeform 148"/>
            <p:cNvSpPr>
              <a:spLocks/>
            </p:cNvSpPr>
            <p:nvPr/>
          </p:nvSpPr>
          <p:spPr bwMode="auto">
            <a:xfrm>
              <a:off x="4437063" y="5573713"/>
              <a:ext cx="960437" cy="95250"/>
            </a:xfrm>
            <a:custGeom>
              <a:avLst/>
              <a:gdLst>
                <a:gd name="T0" fmla="*/ 605 w 605"/>
                <a:gd name="T1" fmla="*/ 21 h 60"/>
                <a:gd name="T2" fmla="*/ 566 w 605"/>
                <a:gd name="T3" fmla="*/ 19 h 60"/>
                <a:gd name="T4" fmla="*/ 525 w 605"/>
                <a:gd name="T5" fmla="*/ 19 h 60"/>
                <a:gd name="T6" fmla="*/ 489 w 605"/>
                <a:gd name="T7" fmla="*/ 23 h 60"/>
                <a:gd name="T8" fmla="*/ 450 w 605"/>
                <a:gd name="T9" fmla="*/ 25 h 60"/>
                <a:gd name="T10" fmla="*/ 411 w 605"/>
                <a:gd name="T11" fmla="*/ 30 h 60"/>
                <a:gd name="T12" fmla="*/ 375 w 605"/>
                <a:gd name="T13" fmla="*/ 34 h 60"/>
                <a:gd name="T14" fmla="*/ 339 w 605"/>
                <a:gd name="T15" fmla="*/ 40 h 60"/>
                <a:gd name="T16" fmla="*/ 302 w 605"/>
                <a:gd name="T17" fmla="*/ 45 h 60"/>
                <a:gd name="T18" fmla="*/ 263 w 605"/>
                <a:gd name="T19" fmla="*/ 51 h 60"/>
                <a:gd name="T20" fmla="*/ 227 w 605"/>
                <a:gd name="T21" fmla="*/ 55 h 60"/>
                <a:gd name="T22" fmla="*/ 191 w 605"/>
                <a:gd name="T23" fmla="*/ 58 h 60"/>
                <a:gd name="T24" fmla="*/ 152 w 605"/>
                <a:gd name="T25" fmla="*/ 60 h 60"/>
                <a:gd name="T26" fmla="*/ 116 w 605"/>
                <a:gd name="T27" fmla="*/ 60 h 60"/>
                <a:gd name="T28" fmla="*/ 77 w 605"/>
                <a:gd name="T29" fmla="*/ 60 h 60"/>
                <a:gd name="T30" fmla="*/ 38 w 605"/>
                <a:gd name="T31" fmla="*/ 57 h 60"/>
                <a:gd name="T32" fmla="*/ 0 w 605"/>
                <a:gd name="T33" fmla="*/ 51 h 60"/>
                <a:gd name="T34" fmla="*/ 36 w 605"/>
                <a:gd name="T35" fmla="*/ 43 h 60"/>
                <a:gd name="T36" fmla="*/ 75 w 605"/>
                <a:gd name="T37" fmla="*/ 36 h 60"/>
                <a:gd name="T38" fmla="*/ 113 w 605"/>
                <a:gd name="T39" fmla="*/ 30 h 60"/>
                <a:gd name="T40" fmla="*/ 152 w 605"/>
                <a:gd name="T41" fmla="*/ 23 h 60"/>
                <a:gd name="T42" fmla="*/ 194 w 605"/>
                <a:gd name="T43" fmla="*/ 17 h 60"/>
                <a:gd name="T44" fmla="*/ 232 w 605"/>
                <a:gd name="T45" fmla="*/ 11 h 60"/>
                <a:gd name="T46" fmla="*/ 274 w 605"/>
                <a:gd name="T47" fmla="*/ 6 h 60"/>
                <a:gd name="T48" fmla="*/ 313 w 605"/>
                <a:gd name="T49" fmla="*/ 0 h 60"/>
                <a:gd name="T50" fmla="*/ 351 w 605"/>
                <a:gd name="T51" fmla="*/ 0 h 60"/>
                <a:gd name="T52" fmla="*/ 390 w 605"/>
                <a:gd name="T53" fmla="*/ 0 h 60"/>
                <a:gd name="T54" fmla="*/ 426 w 605"/>
                <a:gd name="T55" fmla="*/ 0 h 60"/>
                <a:gd name="T56" fmla="*/ 465 w 605"/>
                <a:gd name="T57" fmla="*/ 2 h 60"/>
                <a:gd name="T58" fmla="*/ 502 w 605"/>
                <a:gd name="T59" fmla="*/ 4 h 60"/>
                <a:gd name="T60" fmla="*/ 538 w 605"/>
                <a:gd name="T61" fmla="*/ 8 h 60"/>
                <a:gd name="T62" fmla="*/ 571 w 605"/>
                <a:gd name="T63" fmla="*/ 13 h 60"/>
                <a:gd name="T64" fmla="*/ 605 w 605"/>
                <a:gd name="T65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60">
                  <a:moveTo>
                    <a:pt x="605" y="21"/>
                  </a:moveTo>
                  <a:lnTo>
                    <a:pt x="566" y="19"/>
                  </a:lnTo>
                  <a:lnTo>
                    <a:pt x="525" y="19"/>
                  </a:lnTo>
                  <a:lnTo>
                    <a:pt x="489" y="23"/>
                  </a:lnTo>
                  <a:lnTo>
                    <a:pt x="450" y="25"/>
                  </a:lnTo>
                  <a:lnTo>
                    <a:pt x="411" y="30"/>
                  </a:lnTo>
                  <a:lnTo>
                    <a:pt x="375" y="34"/>
                  </a:lnTo>
                  <a:lnTo>
                    <a:pt x="339" y="40"/>
                  </a:lnTo>
                  <a:lnTo>
                    <a:pt x="302" y="45"/>
                  </a:lnTo>
                  <a:lnTo>
                    <a:pt x="263" y="51"/>
                  </a:lnTo>
                  <a:lnTo>
                    <a:pt x="227" y="55"/>
                  </a:lnTo>
                  <a:lnTo>
                    <a:pt x="191" y="58"/>
                  </a:lnTo>
                  <a:lnTo>
                    <a:pt x="152" y="60"/>
                  </a:lnTo>
                  <a:lnTo>
                    <a:pt x="116" y="60"/>
                  </a:lnTo>
                  <a:lnTo>
                    <a:pt x="77" y="60"/>
                  </a:lnTo>
                  <a:lnTo>
                    <a:pt x="38" y="57"/>
                  </a:lnTo>
                  <a:lnTo>
                    <a:pt x="0" y="51"/>
                  </a:lnTo>
                  <a:lnTo>
                    <a:pt x="36" y="43"/>
                  </a:lnTo>
                  <a:lnTo>
                    <a:pt x="75" y="36"/>
                  </a:lnTo>
                  <a:lnTo>
                    <a:pt x="113" y="30"/>
                  </a:lnTo>
                  <a:lnTo>
                    <a:pt x="152" y="23"/>
                  </a:lnTo>
                  <a:lnTo>
                    <a:pt x="194" y="17"/>
                  </a:lnTo>
                  <a:lnTo>
                    <a:pt x="232" y="11"/>
                  </a:lnTo>
                  <a:lnTo>
                    <a:pt x="274" y="6"/>
                  </a:lnTo>
                  <a:lnTo>
                    <a:pt x="313" y="0"/>
                  </a:lnTo>
                  <a:lnTo>
                    <a:pt x="351" y="0"/>
                  </a:lnTo>
                  <a:lnTo>
                    <a:pt x="390" y="0"/>
                  </a:lnTo>
                  <a:lnTo>
                    <a:pt x="426" y="0"/>
                  </a:lnTo>
                  <a:lnTo>
                    <a:pt x="465" y="2"/>
                  </a:lnTo>
                  <a:lnTo>
                    <a:pt x="502" y="4"/>
                  </a:lnTo>
                  <a:lnTo>
                    <a:pt x="538" y="8"/>
                  </a:lnTo>
                  <a:lnTo>
                    <a:pt x="571" y="13"/>
                  </a:lnTo>
                  <a:lnTo>
                    <a:pt x="605" y="21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5" name="Freeform 149"/>
            <p:cNvSpPr>
              <a:spLocks/>
            </p:cNvSpPr>
            <p:nvPr/>
          </p:nvSpPr>
          <p:spPr bwMode="auto">
            <a:xfrm>
              <a:off x="2887663" y="5713413"/>
              <a:ext cx="871537" cy="107950"/>
            </a:xfrm>
            <a:custGeom>
              <a:avLst/>
              <a:gdLst>
                <a:gd name="T0" fmla="*/ 285 w 549"/>
                <a:gd name="T1" fmla="*/ 30 h 68"/>
                <a:gd name="T2" fmla="*/ 549 w 549"/>
                <a:gd name="T3" fmla="*/ 0 h 68"/>
                <a:gd name="T4" fmla="*/ 520 w 549"/>
                <a:gd name="T5" fmla="*/ 12 h 68"/>
                <a:gd name="T6" fmla="*/ 489 w 549"/>
                <a:gd name="T7" fmla="*/ 21 h 68"/>
                <a:gd name="T8" fmla="*/ 456 w 549"/>
                <a:gd name="T9" fmla="*/ 32 h 68"/>
                <a:gd name="T10" fmla="*/ 422 w 549"/>
                <a:gd name="T11" fmla="*/ 40 h 68"/>
                <a:gd name="T12" fmla="*/ 386 w 549"/>
                <a:gd name="T13" fmla="*/ 49 h 68"/>
                <a:gd name="T14" fmla="*/ 349 w 549"/>
                <a:gd name="T15" fmla="*/ 57 h 68"/>
                <a:gd name="T16" fmla="*/ 311 w 549"/>
                <a:gd name="T17" fmla="*/ 62 h 68"/>
                <a:gd name="T18" fmla="*/ 274 w 549"/>
                <a:gd name="T19" fmla="*/ 66 h 68"/>
                <a:gd name="T20" fmla="*/ 238 w 549"/>
                <a:gd name="T21" fmla="*/ 68 h 68"/>
                <a:gd name="T22" fmla="*/ 199 w 549"/>
                <a:gd name="T23" fmla="*/ 68 h 68"/>
                <a:gd name="T24" fmla="*/ 163 w 549"/>
                <a:gd name="T25" fmla="*/ 66 h 68"/>
                <a:gd name="T26" fmla="*/ 127 w 549"/>
                <a:gd name="T27" fmla="*/ 62 h 68"/>
                <a:gd name="T28" fmla="*/ 93 w 549"/>
                <a:gd name="T29" fmla="*/ 55 h 68"/>
                <a:gd name="T30" fmla="*/ 60 w 549"/>
                <a:gd name="T31" fmla="*/ 45 h 68"/>
                <a:gd name="T32" fmla="*/ 29 w 549"/>
                <a:gd name="T33" fmla="*/ 32 h 68"/>
                <a:gd name="T34" fmla="*/ 0 w 549"/>
                <a:gd name="T35" fmla="*/ 15 h 68"/>
                <a:gd name="T36" fmla="*/ 0 w 549"/>
                <a:gd name="T37" fmla="*/ 0 h 68"/>
                <a:gd name="T38" fmla="*/ 36 w 549"/>
                <a:gd name="T39" fmla="*/ 2 h 68"/>
                <a:gd name="T40" fmla="*/ 73 w 549"/>
                <a:gd name="T41" fmla="*/ 4 h 68"/>
                <a:gd name="T42" fmla="*/ 109 w 549"/>
                <a:gd name="T43" fmla="*/ 10 h 68"/>
                <a:gd name="T44" fmla="*/ 142 w 549"/>
                <a:gd name="T45" fmla="*/ 15 h 68"/>
                <a:gd name="T46" fmla="*/ 176 w 549"/>
                <a:gd name="T47" fmla="*/ 21 h 68"/>
                <a:gd name="T48" fmla="*/ 212 w 549"/>
                <a:gd name="T49" fmla="*/ 25 h 68"/>
                <a:gd name="T50" fmla="*/ 249 w 549"/>
                <a:gd name="T51" fmla="*/ 29 h 68"/>
                <a:gd name="T52" fmla="*/ 285 w 549"/>
                <a:gd name="T53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9" h="68">
                  <a:moveTo>
                    <a:pt x="285" y="30"/>
                  </a:moveTo>
                  <a:lnTo>
                    <a:pt x="549" y="0"/>
                  </a:lnTo>
                  <a:lnTo>
                    <a:pt x="520" y="12"/>
                  </a:lnTo>
                  <a:lnTo>
                    <a:pt x="489" y="21"/>
                  </a:lnTo>
                  <a:lnTo>
                    <a:pt x="456" y="32"/>
                  </a:lnTo>
                  <a:lnTo>
                    <a:pt x="422" y="40"/>
                  </a:lnTo>
                  <a:lnTo>
                    <a:pt x="386" y="49"/>
                  </a:lnTo>
                  <a:lnTo>
                    <a:pt x="349" y="57"/>
                  </a:lnTo>
                  <a:lnTo>
                    <a:pt x="311" y="62"/>
                  </a:lnTo>
                  <a:lnTo>
                    <a:pt x="274" y="66"/>
                  </a:lnTo>
                  <a:lnTo>
                    <a:pt x="238" y="68"/>
                  </a:lnTo>
                  <a:lnTo>
                    <a:pt x="199" y="68"/>
                  </a:lnTo>
                  <a:lnTo>
                    <a:pt x="163" y="66"/>
                  </a:lnTo>
                  <a:lnTo>
                    <a:pt x="127" y="62"/>
                  </a:lnTo>
                  <a:lnTo>
                    <a:pt x="93" y="55"/>
                  </a:lnTo>
                  <a:lnTo>
                    <a:pt x="60" y="45"/>
                  </a:lnTo>
                  <a:lnTo>
                    <a:pt x="29" y="32"/>
                  </a:lnTo>
                  <a:lnTo>
                    <a:pt x="0" y="15"/>
                  </a:lnTo>
                  <a:lnTo>
                    <a:pt x="0" y="0"/>
                  </a:lnTo>
                  <a:lnTo>
                    <a:pt x="36" y="2"/>
                  </a:lnTo>
                  <a:lnTo>
                    <a:pt x="73" y="4"/>
                  </a:lnTo>
                  <a:lnTo>
                    <a:pt x="109" y="10"/>
                  </a:lnTo>
                  <a:lnTo>
                    <a:pt x="142" y="15"/>
                  </a:lnTo>
                  <a:lnTo>
                    <a:pt x="176" y="21"/>
                  </a:lnTo>
                  <a:lnTo>
                    <a:pt x="212" y="25"/>
                  </a:lnTo>
                  <a:lnTo>
                    <a:pt x="249" y="29"/>
                  </a:lnTo>
                  <a:lnTo>
                    <a:pt x="285" y="30"/>
                  </a:lnTo>
                  <a:close/>
                </a:path>
              </a:pathLst>
            </a:custGeom>
            <a:solidFill>
              <a:srgbClr val="33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6" name="Freeform 150"/>
            <p:cNvSpPr>
              <a:spLocks/>
            </p:cNvSpPr>
            <p:nvPr/>
          </p:nvSpPr>
          <p:spPr bwMode="auto">
            <a:xfrm>
              <a:off x="6391275" y="5854700"/>
              <a:ext cx="546100" cy="136525"/>
            </a:xfrm>
            <a:custGeom>
              <a:avLst/>
              <a:gdLst>
                <a:gd name="T0" fmla="*/ 344 w 344"/>
                <a:gd name="T1" fmla="*/ 0 h 86"/>
                <a:gd name="T2" fmla="*/ 331 w 344"/>
                <a:gd name="T3" fmla="*/ 15 h 86"/>
                <a:gd name="T4" fmla="*/ 316 w 344"/>
                <a:gd name="T5" fmla="*/ 30 h 86"/>
                <a:gd name="T6" fmla="*/ 298 w 344"/>
                <a:gd name="T7" fmla="*/ 45 h 86"/>
                <a:gd name="T8" fmla="*/ 280 w 344"/>
                <a:gd name="T9" fmla="*/ 56 h 86"/>
                <a:gd name="T10" fmla="*/ 259 w 344"/>
                <a:gd name="T11" fmla="*/ 69 h 86"/>
                <a:gd name="T12" fmla="*/ 236 w 344"/>
                <a:gd name="T13" fmla="*/ 77 h 86"/>
                <a:gd name="T14" fmla="*/ 212 w 344"/>
                <a:gd name="T15" fmla="*/ 84 h 86"/>
                <a:gd name="T16" fmla="*/ 186 w 344"/>
                <a:gd name="T17" fmla="*/ 86 h 86"/>
                <a:gd name="T18" fmla="*/ 163 w 344"/>
                <a:gd name="T19" fmla="*/ 84 h 86"/>
                <a:gd name="T20" fmla="*/ 137 w 344"/>
                <a:gd name="T21" fmla="*/ 82 h 86"/>
                <a:gd name="T22" fmla="*/ 114 w 344"/>
                <a:gd name="T23" fmla="*/ 80 h 86"/>
                <a:gd name="T24" fmla="*/ 91 w 344"/>
                <a:gd name="T25" fmla="*/ 77 h 86"/>
                <a:gd name="T26" fmla="*/ 67 w 344"/>
                <a:gd name="T27" fmla="*/ 73 h 86"/>
                <a:gd name="T28" fmla="*/ 44 w 344"/>
                <a:gd name="T29" fmla="*/ 67 h 86"/>
                <a:gd name="T30" fmla="*/ 23 w 344"/>
                <a:gd name="T31" fmla="*/ 62 h 86"/>
                <a:gd name="T32" fmla="*/ 0 w 344"/>
                <a:gd name="T33" fmla="*/ 56 h 86"/>
                <a:gd name="T34" fmla="*/ 44 w 344"/>
                <a:gd name="T35" fmla="*/ 52 h 86"/>
                <a:gd name="T36" fmla="*/ 88 w 344"/>
                <a:gd name="T37" fmla="*/ 49 h 86"/>
                <a:gd name="T38" fmla="*/ 132 w 344"/>
                <a:gd name="T39" fmla="*/ 43 h 86"/>
                <a:gd name="T40" fmla="*/ 176 w 344"/>
                <a:gd name="T41" fmla="*/ 37 h 86"/>
                <a:gd name="T42" fmla="*/ 220 w 344"/>
                <a:gd name="T43" fmla="*/ 30 h 86"/>
                <a:gd name="T44" fmla="*/ 261 w 344"/>
                <a:gd name="T45" fmla="*/ 22 h 86"/>
                <a:gd name="T46" fmla="*/ 303 w 344"/>
                <a:gd name="T47" fmla="*/ 11 h 86"/>
                <a:gd name="T48" fmla="*/ 344 w 344"/>
                <a:gd name="T4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4" h="86">
                  <a:moveTo>
                    <a:pt x="344" y="0"/>
                  </a:moveTo>
                  <a:lnTo>
                    <a:pt x="331" y="15"/>
                  </a:lnTo>
                  <a:lnTo>
                    <a:pt x="316" y="30"/>
                  </a:lnTo>
                  <a:lnTo>
                    <a:pt x="298" y="45"/>
                  </a:lnTo>
                  <a:lnTo>
                    <a:pt x="280" y="56"/>
                  </a:lnTo>
                  <a:lnTo>
                    <a:pt x="259" y="69"/>
                  </a:lnTo>
                  <a:lnTo>
                    <a:pt x="236" y="77"/>
                  </a:lnTo>
                  <a:lnTo>
                    <a:pt x="212" y="84"/>
                  </a:lnTo>
                  <a:lnTo>
                    <a:pt x="186" y="86"/>
                  </a:lnTo>
                  <a:lnTo>
                    <a:pt x="163" y="84"/>
                  </a:lnTo>
                  <a:lnTo>
                    <a:pt x="137" y="82"/>
                  </a:lnTo>
                  <a:lnTo>
                    <a:pt x="114" y="80"/>
                  </a:lnTo>
                  <a:lnTo>
                    <a:pt x="91" y="77"/>
                  </a:lnTo>
                  <a:lnTo>
                    <a:pt x="67" y="73"/>
                  </a:lnTo>
                  <a:lnTo>
                    <a:pt x="44" y="67"/>
                  </a:lnTo>
                  <a:lnTo>
                    <a:pt x="23" y="62"/>
                  </a:lnTo>
                  <a:lnTo>
                    <a:pt x="0" y="56"/>
                  </a:lnTo>
                  <a:lnTo>
                    <a:pt x="44" y="52"/>
                  </a:lnTo>
                  <a:lnTo>
                    <a:pt x="88" y="49"/>
                  </a:lnTo>
                  <a:lnTo>
                    <a:pt x="132" y="43"/>
                  </a:lnTo>
                  <a:lnTo>
                    <a:pt x="176" y="37"/>
                  </a:lnTo>
                  <a:lnTo>
                    <a:pt x="220" y="30"/>
                  </a:lnTo>
                  <a:lnTo>
                    <a:pt x="261" y="22"/>
                  </a:lnTo>
                  <a:lnTo>
                    <a:pt x="303" y="11"/>
                  </a:lnTo>
                  <a:lnTo>
                    <a:pt x="3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151"/>
            <p:cNvSpPr>
              <a:spLocks/>
            </p:cNvSpPr>
            <p:nvPr/>
          </p:nvSpPr>
          <p:spPr bwMode="auto">
            <a:xfrm>
              <a:off x="4041775" y="5953125"/>
              <a:ext cx="703262" cy="98425"/>
            </a:xfrm>
            <a:custGeom>
              <a:avLst/>
              <a:gdLst>
                <a:gd name="T0" fmla="*/ 443 w 443"/>
                <a:gd name="T1" fmla="*/ 15 h 62"/>
                <a:gd name="T2" fmla="*/ 414 w 443"/>
                <a:gd name="T3" fmla="*/ 35 h 62"/>
                <a:gd name="T4" fmla="*/ 381 w 443"/>
                <a:gd name="T5" fmla="*/ 50 h 62"/>
                <a:gd name="T6" fmla="*/ 342 w 443"/>
                <a:gd name="T7" fmla="*/ 58 h 62"/>
                <a:gd name="T8" fmla="*/ 303 w 443"/>
                <a:gd name="T9" fmla="*/ 62 h 62"/>
                <a:gd name="T10" fmla="*/ 262 w 443"/>
                <a:gd name="T11" fmla="*/ 62 h 62"/>
                <a:gd name="T12" fmla="*/ 220 w 443"/>
                <a:gd name="T13" fmla="*/ 58 h 62"/>
                <a:gd name="T14" fmla="*/ 181 w 443"/>
                <a:gd name="T15" fmla="*/ 54 h 62"/>
                <a:gd name="T16" fmla="*/ 142 w 443"/>
                <a:gd name="T17" fmla="*/ 50 h 62"/>
                <a:gd name="T18" fmla="*/ 0 w 443"/>
                <a:gd name="T19" fmla="*/ 0 h 62"/>
                <a:gd name="T20" fmla="*/ 29 w 443"/>
                <a:gd name="T21" fmla="*/ 0 h 62"/>
                <a:gd name="T22" fmla="*/ 55 w 443"/>
                <a:gd name="T23" fmla="*/ 2 h 62"/>
                <a:gd name="T24" fmla="*/ 83 w 443"/>
                <a:gd name="T25" fmla="*/ 2 h 62"/>
                <a:gd name="T26" fmla="*/ 111 w 443"/>
                <a:gd name="T27" fmla="*/ 3 h 62"/>
                <a:gd name="T28" fmla="*/ 137 w 443"/>
                <a:gd name="T29" fmla="*/ 3 h 62"/>
                <a:gd name="T30" fmla="*/ 166 w 443"/>
                <a:gd name="T31" fmla="*/ 5 h 62"/>
                <a:gd name="T32" fmla="*/ 192 w 443"/>
                <a:gd name="T33" fmla="*/ 5 h 62"/>
                <a:gd name="T34" fmla="*/ 220 w 443"/>
                <a:gd name="T35" fmla="*/ 7 h 62"/>
                <a:gd name="T36" fmla="*/ 249 w 443"/>
                <a:gd name="T37" fmla="*/ 7 h 62"/>
                <a:gd name="T38" fmla="*/ 274 w 443"/>
                <a:gd name="T39" fmla="*/ 9 h 62"/>
                <a:gd name="T40" fmla="*/ 303 w 443"/>
                <a:gd name="T41" fmla="*/ 9 h 62"/>
                <a:gd name="T42" fmla="*/ 331 w 443"/>
                <a:gd name="T43" fmla="*/ 11 h 62"/>
                <a:gd name="T44" fmla="*/ 360 w 443"/>
                <a:gd name="T45" fmla="*/ 11 h 62"/>
                <a:gd name="T46" fmla="*/ 386 w 443"/>
                <a:gd name="T47" fmla="*/ 13 h 62"/>
                <a:gd name="T48" fmla="*/ 414 w 443"/>
                <a:gd name="T49" fmla="*/ 13 h 62"/>
                <a:gd name="T50" fmla="*/ 443 w 443"/>
                <a:gd name="T5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3" h="62">
                  <a:moveTo>
                    <a:pt x="443" y="15"/>
                  </a:moveTo>
                  <a:lnTo>
                    <a:pt x="414" y="35"/>
                  </a:lnTo>
                  <a:lnTo>
                    <a:pt x="381" y="50"/>
                  </a:lnTo>
                  <a:lnTo>
                    <a:pt x="342" y="58"/>
                  </a:lnTo>
                  <a:lnTo>
                    <a:pt x="303" y="62"/>
                  </a:lnTo>
                  <a:lnTo>
                    <a:pt x="262" y="62"/>
                  </a:lnTo>
                  <a:lnTo>
                    <a:pt x="220" y="58"/>
                  </a:lnTo>
                  <a:lnTo>
                    <a:pt x="181" y="54"/>
                  </a:lnTo>
                  <a:lnTo>
                    <a:pt x="142" y="50"/>
                  </a:lnTo>
                  <a:lnTo>
                    <a:pt x="0" y="0"/>
                  </a:lnTo>
                  <a:lnTo>
                    <a:pt x="29" y="0"/>
                  </a:lnTo>
                  <a:lnTo>
                    <a:pt x="55" y="2"/>
                  </a:lnTo>
                  <a:lnTo>
                    <a:pt x="83" y="2"/>
                  </a:lnTo>
                  <a:lnTo>
                    <a:pt x="111" y="3"/>
                  </a:lnTo>
                  <a:lnTo>
                    <a:pt x="137" y="3"/>
                  </a:lnTo>
                  <a:lnTo>
                    <a:pt x="166" y="5"/>
                  </a:lnTo>
                  <a:lnTo>
                    <a:pt x="192" y="5"/>
                  </a:lnTo>
                  <a:lnTo>
                    <a:pt x="220" y="7"/>
                  </a:lnTo>
                  <a:lnTo>
                    <a:pt x="249" y="7"/>
                  </a:lnTo>
                  <a:lnTo>
                    <a:pt x="274" y="9"/>
                  </a:lnTo>
                  <a:lnTo>
                    <a:pt x="303" y="9"/>
                  </a:lnTo>
                  <a:lnTo>
                    <a:pt x="331" y="11"/>
                  </a:lnTo>
                  <a:lnTo>
                    <a:pt x="360" y="11"/>
                  </a:lnTo>
                  <a:lnTo>
                    <a:pt x="386" y="13"/>
                  </a:lnTo>
                  <a:lnTo>
                    <a:pt x="414" y="13"/>
                  </a:lnTo>
                  <a:lnTo>
                    <a:pt x="443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pic>
        <p:nvPicPr>
          <p:cNvPr id="58" name="Image POISSON" descr="C:\Users\Travail\AppData\Local\Temp\Fichiers Internet temporaires\Content.IE5\H5299NKV\MC900345849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94">
            <a:off x="6657282" y="3280148"/>
            <a:ext cx="2260397" cy="130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Image BATEAU" descr="C:\Users\Travail\AppData\Local\Temp\Fichiers Internet temporaires\Content.IE5\H5299NKV\MC900311240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477" y="2794914"/>
            <a:ext cx="1818742" cy="159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520a Fond sono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12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74409 -0.31042 C -0.74357 -0.22107 -0.71875 0.25995 -0.67986 0.22778 C -0.64097 0.19606 -0.51753 -0.38287 -0.51128 -0.50162 C -0.50503 -0.62037 -0.61389 -0.51782 -0.64253 -0.48565 C -0.67118 -0.45324 -0.66475 -0.33773 -0.68298 -0.30903 C -0.70121 -0.28032 -0.74462 -0.4 -0.74409 -0.31042 Z " pathEditMode="relative" rAng="0" ptsTypes="AAAAAA">
                                      <p:cBhvr>
                                        <p:cTn id="6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32" y="14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6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30" tmFilter="0, 0; 0.125,0.2665; 0.25,0.4; 0.375,0.465; 0.5,0.5;  0.625,0.535; 0.75,0.6; 0.875,0.7335; 1,1">
                                          <p:stCondLst>
                                            <p:cond delay="73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65" tmFilter="0, 0; 0.125,0.2665; 0.25,0.4; 0.375,0.465; 0.5,0.5;  0.625,0.535; 0.75,0.6; 0.875,0.7335; 1,1">
                                          <p:stCondLst>
                                            <p:cond delay="14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0" tmFilter="0, 0; 0.125,0.2665; 0.25,0.4; 0.375,0.465; 0.5,0.5;  0.625,0.535; 0.75,0.6; 0.875,0.7335; 1,1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9">
                                          <p:stCondLst>
                                            <p:cond delay="71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83" decel="50000">
                                          <p:stCondLst>
                                            <p:cond delay="74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9">
                                          <p:stCondLst>
                                            <p:cond delay="1443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83" decel="50000">
                                          <p:stCondLst>
                                            <p:cond delay="147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9">
                                          <p:stCondLst>
                                            <p:cond delay="180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83" decel="50000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9">
                                          <p:stCondLst>
                                            <p:cond delay="198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83" decel="50000">
                                          <p:stCondLst>
                                            <p:cond delay="201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1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2752</TotalTime>
  <Words>16</Words>
  <Application>Microsoft Office PowerPoint</Application>
  <PresentationFormat>Affichage à l'écran (4:3)</PresentationFormat>
  <Paragraphs>4</Paragraphs>
  <Slides>4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Forte</vt:lpstr>
      <vt:lpstr>Thème Office</vt:lpstr>
      <vt:lpstr>Au bord de l’eau</vt:lpstr>
      <vt:lpstr>Au bord de l’eau</vt:lpstr>
      <vt:lpstr>Au bord de l’eau</vt:lpstr>
      <vt:lpstr>Au bord de l’eau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Myriam</dc:creator>
  <cp:lastModifiedBy>Paul WOLFONI</cp:lastModifiedBy>
  <cp:revision>91</cp:revision>
  <dcterms:created xsi:type="dcterms:W3CDTF">2010-04-20T15:39:44Z</dcterms:created>
  <dcterms:modified xsi:type="dcterms:W3CDTF">2015-09-04T07:41:53Z</dcterms:modified>
</cp:coreProperties>
</file>