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</p:sldIdLst>
  <p:sldSz cx="9001125" cy="6480175"/>
  <p:notesSz cx="6858000" cy="9144000"/>
  <p:defaultTextStyle>
    <a:defPPr>
      <a:defRPr lang="fr-FR"/>
    </a:defPPr>
    <a:lvl1pPr marL="0" algn="l" defTabSz="88459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42295" algn="l" defTabSz="88459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84591" algn="l" defTabSz="88459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326886" algn="l" defTabSz="88459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69181" algn="l" defTabSz="88459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211476" algn="l" defTabSz="88459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653772" algn="l" defTabSz="88459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3096067" algn="l" defTabSz="88459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538362" algn="l" defTabSz="88459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3">
          <p15:clr>
            <a:srgbClr val="A4A3A4"/>
          </p15:clr>
        </p15:guide>
        <p15:guide id="2" pos="283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1" autoAdjust="0"/>
    <p:restoredTop sz="94690" autoAdjust="0"/>
  </p:normalViewPr>
  <p:slideViewPr>
    <p:cSldViewPr>
      <p:cViewPr varScale="1">
        <p:scale>
          <a:sx n="67" d="100"/>
          <a:sy n="67" d="100"/>
        </p:scale>
        <p:origin x="725" y="38"/>
      </p:cViewPr>
      <p:guideLst>
        <p:guide orient="horz" pos="1043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44" d="100"/>
          <a:sy n="44" d="100"/>
        </p:scale>
        <p:origin x="-2028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20"/>
      <c:rotY val="3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Feuil1!$A$2</c:f>
              <c:strCache>
                <c:ptCount val="1"/>
                <c:pt idx="0">
                  <c:v>1ère année</c:v>
                </c:pt>
              </c:strCache>
            </c:strRef>
          </c:tx>
          <c:invertIfNegative val="0"/>
          <c:cat>
            <c:strRef>
              <c:f>Feuil1!$B$1:$E$1</c:f>
              <c:strCache>
                <c:ptCount val="4"/>
                <c:pt idx="0">
                  <c:v>Bureautique</c:v>
                </c:pt>
                <c:pt idx="1">
                  <c:v>Langues</c:v>
                </c:pt>
                <c:pt idx="2">
                  <c:v>Statistiques</c:v>
                </c:pt>
                <c:pt idx="3">
                  <c:v>Manager</c:v>
                </c:pt>
              </c:strCache>
            </c:strRef>
          </c:cat>
          <c:val>
            <c:numRef>
              <c:f>Feuil1!$B$2:$E$2</c:f>
              <c:numCache>
                <c:formatCode>General</c:formatCode>
                <c:ptCount val="4"/>
                <c:pt idx="0">
                  <c:v>250</c:v>
                </c:pt>
                <c:pt idx="1">
                  <c:v>184</c:v>
                </c:pt>
                <c:pt idx="2">
                  <c:v>157</c:v>
                </c:pt>
                <c:pt idx="3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D8-41D7-8D4B-B7CEFF2CDD38}"/>
            </c:ext>
          </c:extLst>
        </c:ser>
        <c:ser>
          <c:idx val="1"/>
          <c:order val="1"/>
          <c:tx>
            <c:strRef>
              <c:f>Feuil1!$A$3</c:f>
              <c:strCache>
                <c:ptCount val="1"/>
                <c:pt idx="0">
                  <c:v>2ème année</c:v>
                </c:pt>
              </c:strCache>
            </c:strRef>
          </c:tx>
          <c:invertIfNegative val="0"/>
          <c:cat>
            <c:strRef>
              <c:f>Feuil1!$B$1:$E$1</c:f>
              <c:strCache>
                <c:ptCount val="4"/>
                <c:pt idx="0">
                  <c:v>Bureautique</c:v>
                </c:pt>
                <c:pt idx="1">
                  <c:v>Langues</c:v>
                </c:pt>
                <c:pt idx="2">
                  <c:v>Statistiques</c:v>
                </c:pt>
                <c:pt idx="3">
                  <c:v>Manager</c:v>
                </c:pt>
              </c:strCache>
            </c:strRef>
          </c:cat>
          <c:val>
            <c:numRef>
              <c:f>Feuil1!$B$3:$E$3</c:f>
              <c:numCache>
                <c:formatCode>General</c:formatCode>
                <c:ptCount val="4"/>
                <c:pt idx="0">
                  <c:v>243</c:v>
                </c:pt>
                <c:pt idx="1">
                  <c:v>216</c:v>
                </c:pt>
                <c:pt idx="2">
                  <c:v>187</c:v>
                </c:pt>
                <c:pt idx="3">
                  <c:v>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D8-41D7-8D4B-B7CEFF2CDD38}"/>
            </c:ext>
          </c:extLst>
        </c:ser>
        <c:ser>
          <c:idx val="2"/>
          <c:order val="2"/>
          <c:tx>
            <c:strRef>
              <c:f>Feuil1!$A$4</c:f>
              <c:strCache>
                <c:ptCount val="1"/>
                <c:pt idx="0">
                  <c:v>3ème année</c:v>
                </c:pt>
              </c:strCache>
            </c:strRef>
          </c:tx>
          <c:invertIfNegative val="0"/>
          <c:cat>
            <c:strRef>
              <c:f>Feuil1!$B$1:$E$1</c:f>
              <c:strCache>
                <c:ptCount val="4"/>
                <c:pt idx="0">
                  <c:v>Bureautique</c:v>
                </c:pt>
                <c:pt idx="1">
                  <c:v>Langues</c:v>
                </c:pt>
                <c:pt idx="2">
                  <c:v>Statistiques</c:v>
                </c:pt>
                <c:pt idx="3">
                  <c:v>Manager</c:v>
                </c:pt>
              </c:strCache>
            </c:strRef>
          </c:cat>
          <c:val>
            <c:numRef>
              <c:f>Feuil1!$B$4:$E$4</c:f>
              <c:numCache>
                <c:formatCode>General</c:formatCode>
                <c:ptCount val="4"/>
                <c:pt idx="0">
                  <c:v>228</c:v>
                </c:pt>
                <c:pt idx="1">
                  <c:v>223</c:v>
                </c:pt>
                <c:pt idx="2">
                  <c:v>203</c:v>
                </c:pt>
                <c:pt idx="3">
                  <c:v>142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D8-41D7-8D4B-B7CEFF2CDD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513926176"/>
        <c:axId val="513923432"/>
        <c:axId val="508669488"/>
      </c:bar3DChart>
      <c:catAx>
        <c:axId val="5139261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513923432"/>
        <c:crosses val="autoZero"/>
        <c:auto val="1"/>
        <c:lblAlgn val="ctr"/>
        <c:lblOffset val="100"/>
        <c:noMultiLvlLbl val="0"/>
      </c:catAx>
      <c:valAx>
        <c:axId val="51392343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513926176"/>
        <c:crosses val="autoZero"/>
        <c:crossBetween val="between"/>
      </c:valAx>
      <c:serAx>
        <c:axId val="508669488"/>
        <c:scaling>
          <c:orientation val="minMax"/>
        </c:scaling>
        <c:delete val="0"/>
        <c:axPos val="b"/>
        <c:majorTickMark val="out"/>
        <c:minorTickMark val="none"/>
        <c:tickLblPos val="nextTo"/>
        <c:crossAx val="513923432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2"/>
          <c:tx>
            <c:strRef>
              <c:f>Inscriptions!$B$1</c:f>
              <c:strCache>
                <c:ptCount val="1"/>
                <c:pt idx="0">
                  <c:v>Paris</c:v>
                </c:pt>
              </c:strCache>
            </c:strRef>
          </c:tx>
          <c:invertIfNegative val="0"/>
          <c:cat>
            <c:strRef>
              <c:f>Participation!$A$2:$A$5</c:f>
              <c:strCache>
                <c:ptCount val="4"/>
                <c:pt idx="0">
                  <c:v>Bureautique</c:v>
                </c:pt>
                <c:pt idx="1">
                  <c:v>Langues</c:v>
                </c:pt>
                <c:pt idx="2">
                  <c:v>Statistiques</c:v>
                </c:pt>
                <c:pt idx="3">
                  <c:v>Manager</c:v>
                </c:pt>
              </c:strCache>
            </c:strRef>
          </c:cat>
          <c:val>
            <c:numRef>
              <c:f>Inscriptions!$B$2:$B$5</c:f>
              <c:numCache>
                <c:formatCode>General</c:formatCode>
                <c:ptCount val="4"/>
                <c:pt idx="0">
                  <c:v>6987</c:v>
                </c:pt>
                <c:pt idx="1">
                  <c:v>9526</c:v>
                </c:pt>
                <c:pt idx="2">
                  <c:v>5127</c:v>
                </c:pt>
                <c:pt idx="3">
                  <c:v>4256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D8-4CD4-935D-A626D8F3A1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3338152"/>
        <c:axId val="573340112"/>
      </c:barChart>
      <c:lineChart>
        <c:grouping val="stacked"/>
        <c:varyColors val="0"/>
        <c:ser>
          <c:idx val="2"/>
          <c:order val="0"/>
          <c:tx>
            <c:strRef>
              <c:f>Inscriptions!$D$1</c:f>
              <c:strCache>
                <c:ptCount val="1"/>
                <c:pt idx="0">
                  <c:v>Toulouse</c:v>
                </c:pt>
              </c:strCache>
            </c:strRef>
          </c:tx>
          <c:cat>
            <c:strRef>
              <c:f>Participation!$A$2:$A$5</c:f>
              <c:strCache>
                <c:ptCount val="4"/>
                <c:pt idx="0">
                  <c:v>Bureautique</c:v>
                </c:pt>
                <c:pt idx="1">
                  <c:v>Langues</c:v>
                </c:pt>
                <c:pt idx="2">
                  <c:v>Statistiques</c:v>
                </c:pt>
                <c:pt idx="3">
                  <c:v>Manager</c:v>
                </c:pt>
              </c:strCache>
            </c:strRef>
          </c:cat>
          <c:val>
            <c:numRef>
              <c:f>Inscriptions!$D$2:$D$5</c:f>
              <c:numCache>
                <c:formatCode>General</c:formatCode>
                <c:ptCount val="4"/>
                <c:pt idx="0">
                  <c:v>5241</c:v>
                </c:pt>
                <c:pt idx="1">
                  <c:v>5968</c:v>
                </c:pt>
                <c:pt idx="2">
                  <c:v>10235</c:v>
                </c:pt>
                <c:pt idx="3">
                  <c:v>3216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9D8-4CD4-935D-A626D8F3A1E4}"/>
            </c:ext>
          </c:extLst>
        </c:ser>
        <c:ser>
          <c:idx val="1"/>
          <c:order val="1"/>
          <c:tx>
            <c:strRef>
              <c:f>Inscriptions!$C$1</c:f>
              <c:strCache>
                <c:ptCount val="1"/>
                <c:pt idx="0">
                  <c:v>Strasbourg</c:v>
                </c:pt>
              </c:strCache>
            </c:strRef>
          </c:tx>
          <c:cat>
            <c:strRef>
              <c:f>Participation!$A$2:$A$5</c:f>
              <c:strCache>
                <c:ptCount val="4"/>
                <c:pt idx="0">
                  <c:v>Bureautique</c:v>
                </c:pt>
                <c:pt idx="1">
                  <c:v>Langues</c:v>
                </c:pt>
                <c:pt idx="2">
                  <c:v>Statistiques</c:v>
                </c:pt>
                <c:pt idx="3">
                  <c:v>Manager</c:v>
                </c:pt>
              </c:strCache>
            </c:strRef>
          </c:cat>
          <c:val>
            <c:numRef>
              <c:f>Inscriptions!$C$2:$C$5</c:f>
              <c:numCache>
                <c:formatCode>General</c:formatCode>
                <c:ptCount val="4"/>
                <c:pt idx="0">
                  <c:v>4125</c:v>
                </c:pt>
                <c:pt idx="1">
                  <c:v>6854</c:v>
                </c:pt>
                <c:pt idx="2">
                  <c:v>4569</c:v>
                </c:pt>
                <c:pt idx="3">
                  <c:v>5895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9D8-4CD4-935D-A626D8F3A1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3338152"/>
        <c:axId val="573340112"/>
      </c:lineChart>
      <c:dateAx>
        <c:axId val="573338152"/>
        <c:scaling>
          <c:orientation val="minMax"/>
        </c:scaling>
        <c:delete val="0"/>
        <c:axPos val="b"/>
        <c:numFmt formatCode="General" sourceLinked="0"/>
        <c:majorTickMark val="cross"/>
        <c:minorTickMark val="none"/>
        <c:tickLblPos val="nextTo"/>
        <c:crossAx val="573340112"/>
        <c:crosses val="autoZero"/>
        <c:auto val="0"/>
        <c:lblOffset val="100"/>
        <c:baseTimeUnit val="days"/>
      </c:dateAx>
      <c:valAx>
        <c:axId val="573340112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out"/>
        <c:minorTickMark val="none"/>
        <c:tickLblPos val="nextTo"/>
        <c:crossAx val="573338152"/>
        <c:crosses val="autoZero"/>
        <c:crossBetween val="between"/>
        <c:dispUnits>
          <c:builtInUnit val="thousands"/>
          <c:dispUnitsLbl/>
        </c:dispUnits>
      </c:valAx>
    </c:plotArea>
    <c:legend>
      <c:legendPos val="r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2000" b="1">
          <a:solidFill>
            <a:schemeClr val="accent6">
              <a:lumMod val="50000"/>
            </a:schemeClr>
          </a:solidFill>
          <a:latin typeface="Century Gothic" pitchFamily="34" charset="0"/>
        </a:defRPr>
      </a:pPr>
      <a:endParaRPr lang="fr-FR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2"/>
          <c:tx>
            <c:strRef>
              <c:f>Inscriptions!$B$1</c:f>
              <c:strCache>
                <c:ptCount val="1"/>
                <c:pt idx="0">
                  <c:v>Paris</c:v>
                </c:pt>
              </c:strCache>
            </c:strRef>
          </c:tx>
          <c:invertIfNegative val="0"/>
          <c:cat>
            <c:strRef>
              <c:f>Participation!$A$2:$A$5</c:f>
              <c:strCache>
                <c:ptCount val="4"/>
                <c:pt idx="0">
                  <c:v>Bureautique</c:v>
                </c:pt>
                <c:pt idx="1">
                  <c:v>Langues</c:v>
                </c:pt>
                <c:pt idx="2">
                  <c:v>Statistiques</c:v>
                </c:pt>
                <c:pt idx="3">
                  <c:v>Manager</c:v>
                </c:pt>
              </c:strCache>
            </c:strRef>
          </c:cat>
          <c:val>
            <c:numRef>
              <c:f>Inscriptions!$B$2:$B$5</c:f>
              <c:numCache>
                <c:formatCode>General</c:formatCode>
                <c:ptCount val="4"/>
                <c:pt idx="0">
                  <c:v>6987</c:v>
                </c:pt>
                <c:pt idx="1">
                  <c:v>9526</c:v>
                </c:pt>
                <c:pt idx="2">
                  <c:v>5127</c:v>
                </c:pt>
                <c:pt idx="3">
                  <c:v>4256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28-44A6-AAFB-1C08B72363D3}"/>
            </c:ext>
          </c:extLst>
        </c:ser>
        <c:ser>
          <c:idx val="2"/>
          <c:order val="0"/>
          <c:tx>
            <c:strRef>
              <c:f>Inscriptions!$D$1</c:f>
              <c:strCache>
                <c:ptCount val="1"/>
                <c:pt idx="0">
                  <c:v>Toulouse</c:v>
                </c:pt>
              </c:strCache>
            </c:strRef>
          </c:tx>
          <c:invertIfNegative val="0"/>
          <c:cat>
            <c:strRef>
              <c:f>Participation!$A$2:$A$5</c:f>
              <c:strCache>
                <c:ptCount val="4"/>
                <c:pt idx="0">
                  <c:v>Bureautique</c:v>
                </c:pt>
                <c:pt idx="1">
                  <c:v>Langues</c:v>
                </c:pt>
                <c:pt idx="2">
                  <c:v>Statistiques</c:v>
                </c:pt>
                <c:pt idx="3">
                  <c:v>Manager</c:v>
                </c:pt>
              </c:strCache>
            </c:strRef>
          </c:cat>
          <c:val>
            <c:numRef>
              <c:f>Inscriptions!$D$2:$D$5</c:f>
              <c:numCache>
                <c:formatCode>General</c:formatCode>
                <c:ptCount val="4"/>
                <c:pt idx="0">
                  <c:v>5241</c:v>
                </c:pt>
                <c:pt idx="1">
                  <c:v>5968</c:v>
                </c:pt>
                <c:pt idx="2">
                  <c:v>10235</c:v>
                </c:pt>
                <c:pt idx="3">
                  <c:v>3216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28-44A6-AAFB-1C08B72363D3}"/>
            </c:ext>
          </c:extLst>
        </c:ser>
        <c:ser>
          <c:idx val="1"/>
          <c:order val="1"/>
          <c:tx>
            <c:strRef>
              <c:f>Inscriptions!$C$1</c:f>
              <c:strCache>
                <c:ptCount val="1"/>
                <c:pt idx="0">
                  <c:v>Strasbourg</c:v>
                </c:pt>
              </c:strCache>
            </c:strRef>
          </c:tx>
          <c:invertIfNegative val="0"/>
          <c:cat>
            <c:strRef>
              <c:f>Participation!$A$2:$A$5</c:f>
              <c:strCache>
                <c:ptCount val="4"/>
                <c:pt idx="0">
                  <c:v>Bureautique</c:v>
                </c:pt>
                <c:pt idx="1">
                  <c:v>Langues</c:v>
                </c:pt>
                <c:pt idx="2">
                  <c:v>Statistiques</c:v>
                </c:pt>
                <c:pt idx="3">
                  <c:v>Manager</c:v>
                </c:pt>
              </c:strCache>
            </c:strRef>
          </c:cat>
          <c:val>
            <c:numRef>
              <c:f>Inscriptions!$C$2:$C$5</c:f>
              <c:numCache>
                <c:formatCode>General</c:formatCode>
                <c:ptCount val="4"/>
                <c:pt idx="0">
                  <c:v>4125</c:v>
                </c:pt>
                <c:pt idx="1">
                  <c:v>6854</c:v>
                </c:pt>
                <c:pt idx="2">
                  <c:v>4569</c:v>
                </c:pt>
                <c:pt idx="3">
                  <c:v>5895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B28-44A6-AAFB-1C08B72363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3342072"/>
        <c:axId val="573346776"/>
      </c:barChart>
      <c:dateAx>
        <c:axId val="573342072"/>
        <c:scaling>
          <c:orientation val="minMax"/>
        </c:scaling>
        <c:delete val="0"/>
        <c:axPos val="b"/>
        <c:numFmt formatCode="General" sourceLinked="0"/>
        <c:majorTickMark val="cross"/>
        <c:minorTickMark val="none"/>
        <c:tickLblPos val="nextTo"/>
        <c:crossAx val="573346776"/>
        <c:crosses val="autoZero"/>
        <c:auto val="0"/>
        <c:lblOffset val="100"/>
        <c:baseTimeUnit val="days"/>
      </c:dateAx>
      <c:valAx>
        <c:axId val="5733467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73342072"/>
        <c:crosses val="autoZero"/>
        <c:crossBetween val="between"/>
        <c:dispUnits>
          <c:builtInUnit val="thousands"/>
          <c:dispUnitsLbl/>
        </c:dispUnits>
      </c:valAx>
    </c:plotArea>
    <c:legend>
      <c:legendPos val="r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2000" b="1">
          <a:solidFill>
            <a:schemeClr val="accent6">
              <a:lumMod val="50000"/>
            </a:schemeClr>
          </a:solidFill>
          <a:latin typeface="Century Gothic" pitchFamily="34" charset="0"/>
        </a:defRPr>
      </a:pPr>
      <a:endParaRPr lang="fr-FR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15"/>
      <c:rotY val="6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1290322580645158E-2"/>
          <c:y val="0.31707317073170732"/>
          <c:w val="0.61451612903225805"/>
          <c:h val="0.36829268292682926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Toulouse</c:v>
                </c:pt>
              </c:strCache>
            </c:strRef>
          </c:tx>
          <c:dPt>
            <c:idx val="0"/>
            <c:bubble3D val="0"/>
            <c:explosion val="32"/>
            <c:extLst>
              <c:ext xmlns:c16="http://schemas.microsoft.com/office/drawing/2014/chart" uri="{C3380CC4-5D6E-409C-BE32-E72D297353CC}">
                <c16:uniqueId val="{00000000-8628-40DA-B352-74049F9A322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8628-40DA-B352-74049F9A322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8628-40DA-B352-74049F9A322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8628-40DA-B352-74049F9A3220}"/>
              </c:ext>
            </c:extLst>
          </c:dPt>
          <c:dLbls>
            <c:dLbl>
              <c:idx val="0"/>
              <c:layout>
                <c:manualLayout>
                  <c:x val="-5.6336375661375664E-2"/>
                  <c:y val="8.392272727272727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628-40DA-B352-74049F9A3220}"/>
                </c:ext>
              </c:extLst>
            </c:dLbl>
            <c:dLbl>
              <c:idx val="1"/>
              <c:layout>
                <c:manualLayout>
                  <c:x val="3.1235449735449734E-2"/>
                  <c:y val="6.426186868686868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628-40DA-B352-74049F9A3220}"/>
                </c:ext>
              </c:extLst>
            </c:dLbl>
            <c:dLbl>
              <c:idx val="2"/>
              <c:layout>
                <c:manualLayout>
                  <c:x val="-3.6467923280423281E-2"/>
                  <c:y val="-2.204040404040404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628-40DA-B352-74049F9A3220}"/>
                </c:ext>
              </c:extLst>
            </c:dLbl>
            <c:dLbl>
              <c:idx val="3"/>
              <c:layout>
                <c:manualLayout>
                  <c:x val="4.1686574074074077E-2"/>
                  <c:y val="-9.632348484848485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628-40DA-B352-74049F9A3220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Bureautique</c:v>
                </c:pt>
                <c:pt idx="1">
                  <c:v>Langues</c:v>
                </c:pt>
                <c:pt idx="2">
                  <c:v>Satistiques</c:v>
                </c:pt>
                <c:pt idx="3">
                  <c:v>Manager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135</c:v>
                </c:pt>
                <c:pt idx="1">
                  <c:v>102</c:v>
                </c:pt>
                <c:pt idx="2">
                  <c:v>51</c:v>
                </c:pt>
                <c:pt idx="3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628-40DA-B352-74049F9A322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3548387096774193"/>
          <c:y val="0.32682926829268294"/>
          <c:w val="0.25806451612903225"/>
          <c:h val="0.3439024390243902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4B2F95-1D4A-4E80-9180-92A42B1BF792}" type="doc">
      <dgm:prSet loTypeId="urn:microsoft.com/office/officeart/2009/3/layout/RandomtoResultProcess" loCatId="process" qsTypeId="urn:microsoft.com/office/officeart/2005/8/quickstyle/3d6" qsCatId="3D" csTypeId="urn:microsoft.com/office/officeart/2005/8/colors/colorful2" csCatId="colorful" phldr="1"/>
      <dgm:spPr>
        <a:scene3d>
          <a:camera prst="isometricOffAxis1Right" zoom="92000"/>
          <a:lightRig rig="balanced" dir="t">
            <a:rot lat="0" lon="0" rev="12700000"/>
          </a:lightRig>
        </a:scene3d>
      </dgm:spPr>
      <dgm:t>
        <a:bodyPr/>
        <a:lstStyle/>
        <a:p>
          <a:endParaRPr lang="fr-FR"/>
        </a:p>
      </dgm:t>
    </dgm:pt>
    <dgm:pt modelId="{12E7E6B5-7D34-4797-A0DC-87A6DC498A26}">
      <dgm:prSet/>
      <dgm:spPr/>
      <dgm:t>
        <a:bodyPr/>
        <a:lstStyle/>
        <a:p>
          <a:pPr rtl="0"/>
          <a:r>
            <a:rPr lang="fr-FR" b="1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rPr>
            <a:t>Étape 1</a:t>
          </a:r>
          <a:endParaRPr lang="fr-FR" dirty="0"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a:endParaRPr>
        </a:p>
      </dgm:t>
    </dgm:pt>
    <dgm:pt modelId="{A7BE5FE9-67FE-4D5A-B81E-1D512DB13B55}" type="parTrans" cxnId="{BA6414D4-49E3-43ED-B767-98062EB4321E}">
      <dgm:prSet/>
      <dgm:spPr/>
      <dgm:t>
        <a:bodyPr/>
        <a:lstStyle/>
        <a:p>
          <a:endParaRPr lang="fr-FR"/>
        </a:p>
      </dgm:t>
    </dgm:pt>
    <dgm:pt modelId="{FB1AF8B0-8919-42E7-B1E3-77E86B46BB41}" type="sibTrans" cxnId="{BA6414D4-49E3-43ED-B767-98062EB4321E}">
      <dgm:prSet/>
      <dgm:spPr/>
      <dgm:t>
        <a:bodyPr/>
        <a:lstStyle/>
        <a:p>
          <a:endParaRPr lang="fr-FR"/>
        </a:p>
      </dgm:t>
    </dgm:pt>
    <dgm:pt modelId="{0180E8B2-0A6A-49D7-91FF-A49E32874F58}">
      <dgm:prSet/>
      <dgm:spPr/>
      <dgm:t>
        <a:bodyPr/>
        <a:lstStyle/>
        <a:p>
          <a:pPr rtl="0"/>
          <a:r>
            <a:rPr lang="fr-FR" b="1" dirty="0" smtClean="0"/>
            <a:t>Retrait du dossier d’inscription</a:t>
          </a:r>
          <a:endParaRPr lang="fr-FR" dirty="0"/>
        </a:p>
      </dgm:t>
    </dgm:pt>
    <dgm:pt modelId="{67530758-1058-4151-956D-B493108D391A}" type="parTrans" cxnId="{AE0103B6-D955-48DF-9270-79D7035B0E14}">
      <dgm:prSet/>
      <dgm:spPr/>
      <dgm:t>
        <a:bodyPr/>
        <a:lstStyle/>
        <a:p>
          <a:endParaRPr lang="fr-FR"/>
        </a:p>
      </dgm:t>
    </dgm:pt>
    <dgm:pt modelId="{CFA0E723-D3C7-4DAC-9E53-C4F72408C7A0}" type="sibTrans" cxnId="{AE0103B6-D955-48DF-9270-79D7035B0E14}">
      <dgm:prSet/>
      <dgm:spPr/>
      <dgm:t>
        <a:bodyPr/>
        <a:lstStyle/>
        <a:p>
          <a:endParaRPr lang="fr-FR"/>
        </a:p>
      </dgm:t>
    </dgm:pt>
    <dgm:pt modelId="{7F7F8C85-8125-44CA-BB38-9A950D8012FC}">
      <dgm:prSet/>
      <dgm:spPr/>
      <dgm:t>
        <a:bodyPr/>
        <a:lstStyle/>
        <a:p>
          <a:pPr rtl="0"/>
          <a:r>
            <a:rPr lang="fr-FR" b="1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rPr>
            <a:t>Étape 2</a:t>
          </a:r>
          <a:endParaRPr lang="fr-FR" dirty="0"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a:endParaRPr>
        </a:p>
      </dgm:t>
    </dgm:pt>
    <dgm:pt modelId="{60C54C53-1922-4520-B52F-1EB5C33ED93A}" type="parTrans" cxnId="{F9850AB5-56E0-43DD-A3CC-8D3AB42C3EE1}">
      <dgm:prSet/>
      <dgm:spPr/>
      <dgm:t>
        <a:bodyPr/>
        <a:lstStyle/>
        <a:p>
          <a:endParaRPr lang="fr-FR"/>
        </a:p>
      </dgm:t>
    </dgm:pt>
    <dgm:pt modelId="{2E831EE2-C2C3-4AFB-9ED6-99CD788BBAE4}" type="sibTrans" cxnId="{F9850AB5-56E0-43DD-A3CC-8D3AB42C3EE1}">
      <dgm:prSet/>
      <dgm:spPr/>
      <dgm:t>
        <a:bodyPr/>
        <a:lstStyle/>
        <a:p>
          <a:endParaRPr lang="fr-FR"/>
        </a:p>
      </dgm:t>
    </dgm:pt>
    <dgm:pt modelId="{80827F38-4711-4CE8-8850-995C5521C2D6}">
      <dgm:prSet/>
      <dgm:spPr/>
      <dgm:t>
        <a:bodyPr/>
        <a:lstStyle/>
        <a:p>
          <a:pPr rtl="0"/>
          <a:r>
            <a:rPr lang="fr-FR" b="1" smtClean="0"/>
            <a:t>Formation</a:t>
          </a:r>
          <a:endParaRPr lang="fr-FR"/>
        </a:p>
      </dgm:t>
    </dgm:pt>
    <dgm:pt modelId="{3915A3AC-B792-44DE-A8FA-7C926321FF31}" type="parTrans" cxnId="{8B3C43BC-765C-49DE-B5C7-CCA0175FFDF5}">
      <dgm:prSet/>
      <dgm:spPr/>
      <dgm:t>
        <a:bodyPr/>
        <a:lstStyle/>
        <a:p>
          <a:endParaRPr lang="fr-FR"/>
        </a:p>
      </dgm:t>
    </dgm:pt>
    <dgm:pt modelId="{9927263D-7157-4AB6-9089-DB9A5C703BA2}" type="sibTrans" cxnId="{8B3C43BC-765C-49DE-B5C7-CCA0175FFDF5}">
      <dgm:prSet/>
      <dgm:spPr/>
      <dgm:t>
        <a:bodyPr/>
        <a:lstStyle/>
        <a:p>
          <a:endParaRPr lang="fr-FR"/>
        </a:p>
      </dgm:t>
    </dgm:pt>
    <dgm:pt modelId="{3BB220BF-A3F3-4057-A6F5-96E36B7A0572}">
      <dgm:prSet/>
      <dgm:spPr/>
      <dgm:t>
        <a:bodyPr/>
        <a:lstStyle/>
        <a:p>
          <a:pPr rtl="0"/>
          <a:r>
            <a:rPr lang="fr-FR" b="1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rPr>
            <a:t>Étape 3</a:t>
          </a:r>
          <a:endParaRPr lang="fr-FR" dirty="0"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a:endParaRPr>
        </a:p>
      </dgm:t>
    </dgm:pt>
    <dgm:pt modelId="{13318939-C5E7-40C5-AEF5-88D1D4D08E4E}" type="parTrans" cxnId="{DF0A7992-1EED-44DB-A123-AAEC7E97FC8D}">
      <dgm:prSet/>
      <dgm:spPr/>
      <dgm:t>
        <a:bodyPr/>
        <a:lstStyle/>
        <a:p>
          <a:endParaRPr lang="fr-FR"/>
        </a:p>
      </dgm:t>
    </dgm:pt>
    <dgm:pt modelId="{77666DA5-0E90-4483-B434-667411673CF7}" type="sibTrans" cxnId="{DF0A7992-1EED-44DB-A123-AAEC7E97FC8D}">
      <dgm:prSet/>
      <dgm:spPr/>
      <dgm:t>
        <a:bodyPr/>
        <a:lstStyle/>
        <a:p>
          <a:endParaRPr lang="fr-FR"/>
        </a:p>
      </dgm:t>
    </dgm:pt>
    <dgm:pt modelId="{D58B1B7B-2376-4294-A8C0-6DB9F220EF5E}">
      <dgm:prSet/>
      <dgm:spPr/>
      <dgm:t>
        <a:bodyPr/>
        <a:lstStyle/>
        <a:p>
          <a:pPr rtl="0"/>
          <a:r>
            <a:rPr lang="fr-FR" b="1" smtClean="0"/>
            <a:t>Évaluation post-formation</a:t>
          </a:r>
          <a:endParaRPr lang="fr-FR"/>
        </a:p>
      </dgm:t>
    </dgm:pt>
    <dgm:pt modelId="{CB6A69BD-C84A-4EF4-A8CE-38611AA9BDFC}" type="parTrans" cxnId="{F0D0A0F1-D872-4BF5-B4F4-0FE1361070FB}">
      <dgm:prSet/>
      <dgm:spPr/>
      <dgm:t>
        <a:bodyPr/>
        <a:lstStyle/>
        <a:p>
          <a:endParaRPr lang="fr-FR"/>
        </a:p>
      </dgm:t>
    </dgm:pt>
    <dgm:pt modelId="{CCA0D783-36DB-47BE-8D96-AEEE708401A9}" type="sibTrans" cxnId="{F0D0A0F1-D872-4BF5-B4F4-0FE1361070FB}">
      <dgm:prSet/>
      <dgm:spPr/>
      <dgm:t>
        <a:bodyPr/>
        <a:lstStyle/>
        <a:p>
          <a:endParaRPr lang="fr-FR"/>
        </a:p>
      </dgm:t>
    </dgm:pt>
    <dgm:pt modelId="{4F971D15-55D5-46CC-95ED-08D43F93E156}">
      <dgm:prSet/>
      <dgm:spPr/>
      <dgm:t>
        <a:bodyPr/>
        <a:lstStyle/>
        <a:p>
          <a:pPr rtl="0"/>
          <a:r>
            <a:rPr lang="fr-FR" b="1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rPr>
            <a:t>Étape 4</a:t>
          </a:r>
          <a:endParaRPr lang="fr-FR" dirty="0"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a:endParaRPr>
        </a:p>
      </dgm:t>
    </dgm:pt>
    <dgm:pt modelId="{3E0A4FD8-E051-44E2-9BC2-83146A4DBD0B}" type="parTrans" cxnId="{2B0CABA2-F9A4-4012-B743-4A542966215D}">
      <dgm:prSet/>
      <dgm:spPr/>
      <dgm:t>
        <a:bodyPr/>
        <a:lstStyle/>
        <a:p>
          <a:endParaRPr lang="fr-FR"/>
        </a:p>
      </dgm:t>
    </dgm:pt>
    <dgm:pt modelId="{B0DBF64C-5192-471C-8444-FD9E26E8E869}" type="sibTrans" cxnId="{2B0CABA2-F9A4-4012-B743-4A542966215D}">
      <dgm:prSet/>
      <dgm:spPr/>
      <dgm:t>
        <a:bodyPr/>
        <a:lstStyle/>
        <a:p>
          <a:endParaRPr lang="fr-FR"/>
        </a:p>
      </dgm:t>
    </dgm:pt>
    <dgm:pt modelId="{253DC89C-23AA-4ADF-ABC7-4F3C11543C58}">
      <dgm:prSet/>
      <dgm:spPr/>
      <dgm:t>
        <a:bodyPr/>
        <a:lstStyle/>
        <a:p>
          <a:pPr rtl="0"/>
          <a:r>
            <a:rPr lang="fr-FR" b="1" smtClean="0"/>
            <a:t>Mise en application des acquis</a:t>
          </a:r>
          <a:endParaRPr lang="fr-FR"/>
        </a:p>
      </dgm:t>
    </dgm:pt>
    <dgm:pt modelId="{3B115FB8-FA6B-4E3C-877F-190657C2E805}" type="parTrans" cxnId="{24BDCAB8-5A81-4352-B973-15A947C3DF6B}">
      <dgm:prSet/>
      <dgm:spPr/>
      <dgm:t>
        <a:bodyPr/>
        <a:lstStyle/>
        <a:p>
          <a:endParaRPr lang="fr-FR"/>
        </a:p>
      </dgm:t>
    </dgm:pt>
    <dgm:pt modelId="{6614BC39-F588-4C34-9466-237792A604A8}" type="sibTrans" cxnId="{24BDCAB8-5A81-4352-B973-15A947C3DF6B}">
      <dgm:prSet/>
      <dgm:spPr/>
      <dgm:t>
        <a:bodyPr/>
        <a:lstStyle/>
        <a:p>
          <a:endParaRPr lang="fr-FR"/>
        </a:p>
      </dgm:t>
    </dgm:pt>
    <dgm:pt modelId="{89EE2A80-3FF2-407F-9BE8-A613E9413904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fr-FR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Étape 5</a:t>
          </a:r>
          <a:endParaRPr lang="fr-FR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B627C99-7E9F-4E18-84CA-F8E91AD6F76B}" type="parTrans" cxnId="{20E01F2C-8A1C-4118-9482-4BC205B6A9CE}">
      <dgm:prSet/>
      <dgm:spPr/>
      <dgm:t>
        <a:bodyPr/>
        <a:lstStyle/>
        <a:p>
          <a:endParaRPr lang="fr-FR"/>
        </a:p>
      </dgm:t>
    </dgm:pt>
    <dgm:pt modelId="{1F866FA0-3902-4C21-8535-41EE7AEEF795}" type="sibTrans" cxnId="{20E01F2C-8A1C-4118-9482-4BC205B6A9CE}">
      <dgm:prSet/>
      <dgm:spPr/>
      <dgm:t>
        <a:bodyPr/>
        <a:lstStyle/>
        <a:p>
          <a:endParaRPr lang="fr-FR"/>
        </a:p>
      </dgm:t>
    </dgm:pt>
    <dgm:pt modelId="{839A36E8-1B87-4FA8-9E79-1E0690A234E9}">
      <dgm:prSet/>
      <dgm:spPr/>
      <dgm:t>
        <a:bodyPr/>
        <a:lstStyle/>
        <a:p>
          <a:pPr rtl="0"/>
          <a:r>
            <a:rPr lang="fr-FR" b="1" smtClean="0"/>
            <a:t>Transfert des compétences</a:t>
          </a:r>
          <a:endParaRPr lang="fr-FR"/>
        </a:p>
      </dgm:t>
    </dgm:pt>
    <dgm:pt modelId="{68C5B53E-159C-4948-A1EB-8D2B55A22B7D}" type="parTrans" cxnId="{EDF26621-A58C-4D8F-A95E-F74FF467FFA7}">
      <dgm:prSet/>
      <dgm:spPr/>
      <dgm:t>
        <a:bodyPr/>
        <a:lstStyle/>
        <a:p>
          <a:endParaRPr lang="fr-FR"/>
        </a:p>
      </dgm:t>
    </dgm:pt>
    <dgm:pt modelId="{81DE8E57-19B8-4EBE-A169-2A758B044DCA}" type="sibTrans" cxnId="{EDF26621-A58C-4D8F-A95E-F74FF467FFA7}">
      <dgm:prSet/>
      <dgm:spPr/>
      <dgm:t>
        <a:bodyPr/>
        <a:lstStyle/>
        <a:p>
          <a:endParaRPr lang="fr-FR"/>
        </a:p>
      </dgm:t>
    </dgm:pt>
    <dgm:pt modelId="{2E61C6D0-E055-46D4-A5ED-E9590752DD5B}" type="pres">
      <dgm:prSet presAssocID="{4A4B2F95-1D4A-4E80-9180-92A42B1BF792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27F61DFC-875C-4ADB-A560-5C7477A86EE0}" type="pres">
      <dgm:prSet presAssocID="{12E7E6B5-7D34-4797-A0DC-87A6DC498A26}" presName="chaos" presStyleCnt="0"/>
      <dgm:spPr/>
    </dgm:pt>
    <dgm:pt modelId="{8DE9286D-3119-4F9C-B258-EB46671AD334}" type="pres">
      <dgm:prSet presAssocID="{12E7E6B5-7D34-4797-A0DC-87A6DC498A26}" presName="parTx1" presStyleLbl="revTx" presStyleIdx="0" presStyleCnt="9"/>
      <dgm:spPr/>
      <dgm:t>
        <a:bodyPr/>
        <a:lstStyle/>
        <a:p>
          <a:endParaRPr lang="fr-FR"/>
        </a:p>
      </dgm:t>
    </dgm:pt>
    <dgm:pt modelId="{3CBAEB7F-6A6B-4C3E-89AA-640BF7533D9B}" type="pres">
      <dgm:prSet presAssocID="{12E7E6B5-7D34-4797-A0DC-87A6DC498A26}" presName="desTx1" presStyleLbl="revTx" presStyleIdx="1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F3F6FC1-9AF5-4E70-8864-0995D786B4C7}" type="pres">
      <dgm:prSet presAssocID="{12E7E6B5-7D34-4797-A0DC-87A6DC498A26}" presName="c1" presStyleLbl="node1" presStyleIdx="0" presStyleCnt="19"/>
      <dgm:spPr/>
    </dgm:pt>
    <dgm:pt modelId="{08B03E1B-63B9-4E83-9C70-83BCB26CA1E9}" type="pres">
      <dgm:prSet presAssocID="{12E7E6B5-7D34-4797-A0DC-87A6DC498A26}" presName="c2" presStyleLbl="node1" presStyleIdx="1" presStyleCnt="19"/>
      <dgm:spPr/>
    </dgm:pt>
    <dgm:pt modelId="{EE0C8B5C-3763-48FF-AD4F-CB40467ADF2E}" type="pres">
      <dgm:prSet presAssocID="{12E7E6B5-7D34-4797-A0DC-87A6DC498A26}" presName="c3" presStyleLbl="node1" presStyleIdx="2" presStyleCnt="19"/>
      <dgm:spPr/>
    </dgm:pt>
    <dgm:pt modelId="{36ED1A22-F107-4F50-9F95-B4627C9F5198}" type="pres">
      <dgm:prSet presAssocID="{12E7E6B5-7D34-4797-A0DC-87A6DC498A26}" presName="c4" presStyleLbl="node1" presStyleIdx="3" presStyleCnt="19"/>
      <dgm:spPr/>
    </dgm:pt>
    <dgm:pt modelId="{6D71F349-F9C7-4F5A-8F23-82BFF0D26A2B}" type="pres">
      <dgm:prSet presAssocID="{12E7E6B5-7D34-4797-A0DC-87A6DC498A26}" presName="c5" presStyleLbl="node1" presStyleIdx="4" presStyleCnt="19"/>
      <dgm:spPr/>
    </dgm:pt>
    <dgm:pt modelId="{1BCC5552-0BB5-4269-9F0E-592FC6623A72}" type="pres">
      <dgm:prSet presAssocID="{12E7E6B5-7D34-4797-A0DC-87A6DC498A26}" presName="c6" presStyleLbl="node1" presStyleIdx="5" presStyleCnt="19"/>
      <dgm:spPr/>
    </dgm:pt>
    <dgm:pt modelId="{536B4217-0AAD-43CC-AFA2-FD6BB6A65CB4}" type="pres">
      <dgm:prSet presAssocID="{12E7E6B5-7D34-4797-A0DC-87A6DC498A26}" presName="c7" presStyleLbl="node1" presStyleIdx="6" presStyleCnt="19"/>
      <dgm:spPr/>
    </dgm:pt>
    <dgm:pt modelId="{0049A718-FC82-450F-B8C3-00A364F9B971}" type="pres">
      <dgm:prSet presAssocID="{12E7E6B5-7D34-4797-A0DC-87A6DC498A26}" presName="c8" presStyleLbl="node1" presStyleIdx="7" presStyleCnt="19"/>
      <dgm:spPr/>
    </dgm:pt>
    <dgm:pt modelId="{3D465CCE-0EB0-4F46-AD55-962F1ACA3655}" type="pres">
      <dgm:prSet presAssocID="{12E7E6B5-7D34-4797-A0DC-87A6DC498A26}" presName="c9" presStyleLbl="node1" presStyleIdx="8" presStyleCnt="19"/>
      <dgm:spPr/>
    </dgm:pt>
    <dgm:pt modelId="{EB2C06EF-5693-43DE-91F7-88A731977F54}" type="pres">
      <dgm:prSet presAssocID="{12E7E6B5-7D34-4797-A0DC-87A6DC498A26}" presName="c10" presStyleLbl="node1" presStyleIdx="9" presStyleCnt="19"/>
      <dgm:spPr/>
    </dgm:pt>
    <dgm:pt modelId="{D9BF23DE-7854-4C1E-81E4-FC32462E98EB}" type="pres">
      <dgm:prSet presAssocID="{12E7E6B5-7D34-4797-A0DC-87A6DC498A26}" presName="c11" presStyleLbl="node1" presStyleIdx="10" presStyleCnt="19"/>
      <dgm:spPr/>
    </dgm:pt>
    <dgm:pt modelId="{7C4CE78B-A05D-4A6E-9BD2-DF701E16DC8B}" type="pres">
      <dgm:prSet presAssocID="{12E7E6B5-7D34-4797-A0DC-87A6DC498A26}" presName="c12" presStyleLbl="node1" presStyleIdx="11" presStyleCnt="19"/>
      <dgm:spPr/>
    </dgm:pt>
    <dgm:pt modelId="{71D8724A-F6AC-4E92-B904-C1A7263AFEBC}" type="pres">
      <dgm:prSet presAssocID="{12E7E6B5-7D34-4797-A0DC-87A6DC498A26}" presName="c13" presStyleLbl="node1" presStyleIdx="12" presStyleCnt="19"/>
      <dgm:spPr/>
    </dgm:pt>
    <dgm:pt modelId="{2BFA9065-CF90-4CED-BBD0-97D950508411}" type="pres">
      <dgm:prSet presAssocID="{12E7E6B5-7D34-4797-A0DC-87A6DC498A26}" presName="c14" presStyleLbl="node1" presStyleIdx="13" presStyleCnt="19"/>
      <dgm:spPr/>
    </dgm:pt>
    <dgm:pt modelId="{BEF57EE1-7EBA-4BAB-B459-4B4C1B420D31}" type="pres">
      <dgm:prSet presAssocID="{12E7E6B5-7D34-4797-A0DC-87A6DC498A26}" presName="c15" presStyleLbl="node1" presStyleIdx="14" presStyleCnt="19"/>
      <dgm:spPr/>
    </dgm:pt>
    <dgm:pt modelId="{91A091E8-79E3-4675-BAB8-624D326E17F1}" type="pres">
      <dgm:prSet presAssocID="{12E7E6B5-7D34-4797-A0DC-87A6DC498A26}" presName="c16" presStyleLbl="node1" presStyleIdx="15" presStyleCnt="19"/>
      <dgm:spPr/>
    </dgm:pt>
    <dgm:pt modelId="{530B30CA-BE75-4A7A-AE03-7A3DC4C25619}" type="pres">
      <dgm:prSet presAssocID="{12E7E6B5-7D34-4797-A0DC-87A6DC498A26}" presName="c17" presStyleLbl="node1" presStyleIdx="16" presStyleCnt="19"/>
      <dgm:spPr/>
    </dgm:pt>
    <dgm:pt modelId="{82AC8761-8A42-4367-B3E5-69970729029D}" type="pres">
      <dgm:prSet presAssocID="{12E7E6B5-7D34-4797-A0DC-87A6DC498A26}" presName="c18" presStyleLbl="node1" presStyleIdx="17" presStyleCnt="19"/>
      <dgm:spPr/>
    </dgm:pt>
    <dgm:pt modelId="{54ED8817-2773-44E3-9B63-AC7F5C1B53ED}" type="pres">
      <dgm:prSet presAssocID="{FB1AF8B0-8919-42E7-B1E3-77E86B46BB41}" presName="chevronComposite1" presStyleCnt="0"/>
      <dgm:spPr/>
    </dgm:pt>
    <dgm:pt modelId="{836E63FB-BA40-446C-9832-81A54B3FD6AF}" type="pres">
      <dgm:prSet presAssocID="{FB1AF8B0-8919-42E7-B1E3-77E86B46BB41}" presName="chevron1" presStyleLbl="sibTrans2D1" presStyleIdx="0" presStyleCnt="4" custScaleX="91923" custScaleY="82538"/>
      <dgm:spPr/>
      <dgm:t>
        <a:bodyPr/>
        <a:lstStyle/>
        <a:p>
          <a:endParaRPr lang="fr-FR"/>
        </a:p>
      </dgm:t>
    </dgm:pt>
    <dgm:pt modelId="{B94FAC89-9F81-45E0-B919-F6B4D198FB35}" type="pres">
      <dgm:prSet presAssocID="{FB1AF8B0-8919-42E7-B1E3-77E86B46BB41}" presName="spChevron1" presStyleCnt="0"/>
      <dgm:spPr/>
    </dgm:pt>
    <dgm:pt modelId="{93ABC155-9034-47BC-902A-6D9918BF5EAA}" type="pres">
      <dgm:prSet presAssocID="{7F7F8C85-8125-44CA-BB38-9A950D8012FC}" presName="middle" presStyleCnt="0"/>
      <dgm:spPr/>
    </dgm:pt>
    <dgm:pt modelId="{CB49092E-A4A1-49BA-9E7B-B05D7CADC52A}" type="pres">
      <dgm:prSet presAssocID="{7F7F8C85-8125-44CA-BB38-9A950D8012FC}" presName="parTxMid" presStyleLbl="revTx" presStyleIdx="2" presStyleCnt="9"/>
      <dgm:spPr/>
      <dgm:t>
        <a:bodyPr/>
        <a:lstStyle/>
        <a:p>
          <a:endParaRPr lang="fr-FR"/>
        </a:p>
      </dgm:t>
    </dgm:pt>
    <dgm:pt modelId="{0E245F34-21D7-40B4-808C-14387B82ABB8}" type="pres">
      <dgm:prSet presAssocID="{7F7F8C85-8125-44CA-BB38-9A950D8012FC}" presName="desTxMid" presStyleLbl="revTx" presStyleIdx="3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6DDC02A-E291-4A8F-B54E-7027E3DE10DA}" type="pres">
      <dgm:prSet presAssocID="{7F7F8C85-8125-44CA-BB38-9A950D8012FC}" presName="spMid" presStyleCnt="0"/>
      <dgm:spPr/>
    </dgm:pt>
    <dgm:pt modelId="{FACB3194-EB79-4AD5-903A-1F0C1D090E3B}" type="pres">
      <dgm:prSet presAssocID="{2E831EE2-C2C3-4AFB-9ED6-99CD788BBAE4}" presName="chevronComposite1" presStyleCnt="0"/>
      <dgm:spPr/>
    </dgm:pt>
    <dgm:pt modelId="{6345D091-5C58-4DD7-9E4A-3598DEE3EBFC}" type="pres">
      <dgm:prSet presAssocID="{2E831EE2-C2C3-4AFB-9ED6-99CD788BBAE4}" presName="chevron1" presStyleLbl="sibTrans2D1" presStyleIdx="1" presStyleCnt="4" custScaleX="91923" custScaleY="82538" custLinFactNeighborX="-28149"/>
      <dgm:spPr/>
    </dgm:pt>
    <dgm:pt modelId="{FE8E43F2-FEE8-41C4-B4C9-ADA7E0214395}" type="pres">
      <dgm:prSet presAssocID="{2E831EE2-C2C3-4AFB-9ED6-99CD788BBAE4}" presName="spChevron1" presStyleCnt="0"/>
      <dgm:spPr/>
    </dgm:pt>
    <dgm:pt modelId="{A5126078-5A7C-4336-9CED-8E7B158CF473}" type="pres">
      <dgm:prSet presAssocID="{3BB220BF-A3F3-4057-A6F5-96E36B7A0572}" presName="middle" presStyleCnt="0"/>
      <dgm:spPr/>
    </dgm:pt>
    <dgm:pt modelId="{35311549-D7C7-425C-AA26-7C312CD36322}" type="pres">
      <dgm:prSet presAssocID="{3BB220BF-A3F3-4057-A6F5-96E36B7A0572}" presName="parTxMid" presStyleLbl="revTx" presStyleIdx="4" presStyleCnt="9"/>
      <dgm:spPr/>
      <dgm:t>
        <a:bodyPr/>
        <a:lstStyle/>
        <a:p>
          <a:endParaRPr lang="fr-FR"/>
        </a:p>
      </dgm:t>
    </dgm:pt>
    <dgm:pt modelId="{7051DC04-6BF4-4B9B-AAE7-E5C6BCA107C6}" type="pres">
      <dgm:prSet presAssocID="{3BB220BF-A3F3-4057-A6F5-96E36B7A0572}" presName="desTxMid" presStyleLbl="revTx" presStyleIdx="5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755E788-9E37-4A1D-92DF-2479FF2CCE88}" type="pres">
      <dgm:prSet presAssocID="{3BB220BF-A3F3-4057-A6F5-96E36B7A0572}" presName="spMid" presStyleCnt="0"/>
      <dgm:spPr/>
    </dgm:pt>
    <dgm:pt modelId="{EF6061EB-2149-462E-9750-446AA66035A3}" type="pres">
      <dgm:prSet presAssocID="{77666DA5-0E90-4483-B434-667411673CF7}" presName="chevronComposite1" presStyleCnt="0"/>
      <dgm:spPr/>
    </dgm:pt>
    <dgm:pt modelId="{29638FC1-086A-41A7-97DD-62DDF6FAB41B}" type="pres">
      <dgm:prSet presAssocID="{77666DA5-0E90-4483-B434-667411673CF7}" presName="chevron1" presStyleLbl="sibTrans2D1" presStyleIdx="2" presStyleCnt="4" custScaleX="91923" custScaleY="82538" custLinFactNeighborX="-28149"/>
      <dgm:spPr/>
    </dgm:pt>
    <dgm:pt modelId="{F88E36B3-3F09-4D3A-A0A1-F36D3466F333}" type="pres">
      <dgm:prSet presAssocID="{77666DA5-0E90-4483-B434-667411673CF7}" presName="spChevron1" presStyleCnt="0"/>
      <dgm:spPr/>
    </dgm:pt>
    <dgm:pt modelId="{893B27D9-F144-4845-8E08-2E68C1BAAD7E}" type="pres">
      <dgm:prSet presAssocID="{4F971D15-55D5-46CC-95ED-08D43F93E156}" presName="middle" presStyleCnt="0"/>
      <dgm:spPr/>
    </dgm:pt>
    <dgm:pt modelId="{CAF78631-68CE-413C-9931-EA1FBD54E10A}" type="pres">
      <dgm:prSet presAssocID="{4F971D15-55D5-46CC-95ED-08D43F93E156}" presName="parTxMid" presStyleLbl="revTx" presStyleIdx="6" presStyleCnt="9"/>
      <dgm:spPr/>
      <dgm:t>
        <a:bodyPr/>
        <a:lstStyle/>
        <a:p>
          <a:endParaRPr lang="fr-FR"/>
        </a:p>
      </dgm:t>
    </dgm:pt>
    <dgm:pt modelId="{601B4CC8-A802-435E-B15D-FEDE75D3729D}" type="pres">
      <dgm:prSet presAssocID="{4F971D15-55D5-46CC-95ED-08D43F93E156}" presName="desTxMid" presStyleLbl="revTx" presStyleIdx="7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FC28A50-D2DB-4C40-8919-7B5234D50E2A}" type="pres">
      <dgm:prSet presAssocID="{4F971D15-55D5-46CC-95ED-08D43F93E156}" presName="spMid" presStyleCnt="0"/>
      <dgm:spPr/>
    </dgm:pt>
    <dgm:pt modelId="{2886E835-8FF5-4278-8F95-1260123C33AA}" type="pres">
      <dgm:prSet presAssocID="{B0DBF64C-5192-471C-8444-FD9E26E8E869}" presName="chevronComposite1" presStyleCnt="0"/>
      <dgm:spPr/>
    </dgm:pt>
    <dgm:pt modelId="{186015FB-37C2-4513-A2FD-5AEDF8D13AED}" type="pres">
      <dgm:prSet presAssocID="{B0DBF64C-5192-471C-8444-FD9E26E8E869}" presName="chevron1" presStyleLbl="sibTrans2D1" presStyleIdx="3" presStyleCnt="4" custScaleX="91923" custScaleY="82538" custLinFactNeighborX="-28149"/>
      <dgm:spPr/>
    </dgm:pt>
    <dgm:pt modelId="{F1A37919-58C9-49B6-A8B7-549FFDA057CF}" type="pres">
      <dgm:prSet presAssocID="{B0DBF64C-5192-471C-8444-FD9E26E8E869}" presName="spChevron1" presStyleCnt="0"/>
      <dgm:spPr/>
    </dgm:pt>
    <dgm:pt modelId="{FD1C1969-287B-4B10-98AC-30B84BE96B65}" type="pres">
      <dgm:prSet presAssocID="{89EE2A80-3FF2-407F-9BE8-A613E9413904}" presName="last" presStyleCnt="0"/>
      <dgm:spPr/>
    </dgm:pt>
    <dgm:pt modelId="{144545C2-5E18-4D7D-BC92-49B87DC6D882}" type="pres">
      <dgm:prSet presAssocID="{89EE2A80-3FF2-407F-9BE8-A613E9413904}" presName="circleTx" presStyleLbl="node1" presStyleIdx="18" presStyleCnt="19" custScaleX="121000" custScaleY="121000"/>
      <dgm:spPr>
        <a:prstGeom prst="upDownArrow">
          <a:avLst/>
        </a:prstGeom>
      </dgm:spPr>
      <dgm:t>
        <a:bodyPr/>
        <a:lstStyle/>
        <a:p>
          <a:endParaRPr lang="fr-FR"/>
        </a:p>
      </dgm:t>
    </dgm:pt>
    <dgm:pt modelId="{959B997A-C212-4349-A902-7A0631BAB168}" type="pres">
      <dgm:prSet presAssocID="{89EE2A80-3FF2-407F-9BE8-A613E9413904}" presName="desTxN" presStyleLbl="revTx" presStyleIdx="8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5FC5CF0-3DC8-4A9D-BC6E-29D8A86E7BE5}" type="pres">
      <dgm:prSet presAssocID="{89EE2A80-3FF2-407F-9BE8-A613E9413904}" presName="spN" presStyleCnt="0"/>
      <dgm:spPr/>
    </dgm:pt>
  </dgm:ptLst>
  <dgm:cxnLst>
    <dgm:cxn modelId="{D12DD0A5-F5F0-4795-848D-0D59A24CB776}" type="presOf" srcId="{4F971D15-55D5-46CC-95ED-08D43F93E156}" destId="{CAF78631-68CE-413C-9931-EA1FBD54E10A}" srcOrd="0" destOrd="0" presId="urn:microsoft.com/office/officeart/2009/3/layout/RandomtoResultProcess"/>
    <dgm:cxn modelId="{2B0CABA2-F9A4-4012-B743-4A542966215D}" srcId="{4A4B2F95-1D4A-4E80-9180-92A42B1BF792}" destId="{4F971D15-55D5-46CC-95ED-08D43F93E156}" srcOrd="3" destOrd="0" parTransId="{3E0A4FD8-E051-44E2-9BC2-83146A4DBD0B}" sibTransId="{B0DBF64C-5192-471C-8444-FD9E26E8E869}"/>
    <dgm:cxn modelId="{E277DD52-5007-4E88-A3E1-103726E953E8}" type="presOf" srcId="{839A36E8-1B87-4FA8-9E79-1E0690A234E9}" destId="{959B997A-C212-4349-A902-7A0631BAB168}" srcOrd="0" destOrd="0" presId="urn:microsoft.com/office/officeart/2009/3/layout/RandomtoResultProcess"/>
    <dgm:cxn modelId="{21858775-C8FD-4D72-B869-D8902C1A7033}" type="presOf" srcId="{3BB220BF-A3F3-4057-A6F5-96E36B7A0572}" destId="{35311549-D7C7-425C-AA26-7C312CD36322}" srcOrd="0" destOrd="0" presId="urn:microsoft.com/office/officeart/2009/3/layout/RandomtoResultProcess"/>
    <dgm:cxn modelId="{48162170-E961-40E0-AAAA-9A003C2A6756}" type="presOf" srcId="{253DC89C-23AA-4ADF-ABC7-4F3C11543C58}" destId="{601B4CC8-A802-435E-B15D-FEDE75D3729D}" srcOrd="0" destOrd="0" presId="urn:microsoft.com/office/officeart/2009/3/layout/RandomtoResultProcess"/>
    <dgm:cxn modelId="{FBEDAD01-CBC5-405F-8249-5E01F565A3BD}" type="presOf" srcId="{80827F38-4711-4CE8-8850-995C5521C2D6}" destId="{0E245F34-21D7-40B4-808C-14387B82ABB8}" srcOrd="0" destOrd="0" presId="urn:microsoft.com/office/officeart/2009/3/layout/RandomtoResultProcess"/>
    <dgm:cxn modelId="{5D69B3BE-425E-49C6-A83C-1C67E01D0764}" type="presOf" srcId="{7F7F8C85-8125-44CA-BB38-9A950D8012FC}" destId="{CB49092E-A4A1-49BA-9E7B-B05D7CADC52A}" srcOrd="0" destOrd="0" presId="urn:microsoft.com/office/officeart/2009/3/layout/RandomtoResultProcess"/>
    <dgm:cxn modelId="{8B3C43BC-765C-49DE-B5C7-CCA0175FFDF5}" srcId="{7F7F8C85-8125-44CA-BB38-9A950D8012FC}" destId="{80827F38-4711-4CE8-8850-995C5521C2D6}" srcOrd="0" destOrd="0" parTransId="{3915A3AC-B792-44DE-A8FA-7C926321FF31}" sibTransId="{9927263D-7157-4AB6-9089-DB9A5C703BA2}"/>
    <dgm:cxn modelId="{EDF26621-A58C-4D8F-A95E-F74FF467FFA7}" srcId="{89EE2A80-3FF2-407F-9BE8-A613E9413904}" destId="{839A36E8-1B87-4FA8-9E79-1E0690A234E9}" srcOrd="0" destOrd="0" parTransId="{68C5B53E-159C-4948-A1EB-8D2B55A22B7D}" sibTransId="{81DE8E57-19B8-4EBE-A169-2A758B044DCA}"/>
    <dgm:cxn modelId="{DF0A7992-1EED-44DB-A123-AAEC7E97FC8D}" srcId="{4A4B2F95-1D4A-4E80-9180-92A42B1BF792}" destId="{3BB220BF-A3F3-4057-A6F5-96E36B7A0572}" srcOrd="2" destOrd="0" parTransId="{13318939-C5E7-40C5-AEF5-88D1D4D08E4E}" sibTransId="{77666DA5-0E90-4483-B434-667411673CF7}"/>
    <dgm:cxn modelId="{D0314B4F-B172-4337-8504-A37F6EA953CB}" type="presOf" srcId="{D58B1B7B-2376-4294-A8C0-6DB9F220EF5E}" destId="{7051DC04-6BF4-4B9B-AAE7-E5C6BCA107C6}" srcOrd="0" destOrd="0" presId="urn:microsoft.com/office/officeart/2009/3/layout/RandomtoResultProcess"/>
    <dgm:cxn modelId="{45E22CDB-40D3-4D45-B725-9811DD2A89C2}" type="presOf" srcId="{12E7E6B5-7D34-4797-A0DC-87A6DC498A26}" destId="{8DE9286D-3119-4F9C-B258-EB46671AD334}" srcOrd="0" destOrd="0" presId="urn:microsoft.com/office/officeart/2009/3/layout/RandomtoResultProcess"/>
    <dgm:cxn modelId="{71E8781A-2D15-4186-B2F3-99C86D630EE7}" type="presOf" srcId="{4A4B2F95-1D4A-4E80-9180-92A42B1BF792}" destId="{2E61C6D0-E055-46D4-A5ED-E9590752DD5B}" srcOrd="0" destOrd="0" presId="urn:microsoft.com/office/officeart/2009/3/layout/RandomtoResultProcess"/>
    <dgm:cxn modelId="{20E01F2C-8A1C-4118-9482-4BC205B6A9CE}" srcId="{4A4B2F95-1D4A-4E80-9180-92A42B1BF792}" destId="{89EE2A80-3FF2-407F-9BE8-A613E9413904}" srcOrd="4" destOrd="0" parTransId="{0B627C99-7E9F-4E18-84CA-F8E91AD6F76B}" sibTransId="{1F866FA0-3902-4C21-8535-41EE7AEEF795}"/>
    <dgm:cxn modelId="{F9850AB5-56E0-43DD-A3CC-8D3AB42C3EE1}" srcId="{4A4B2F95-1D4A-4E80-9180-92A42B1BF792}" destId="{7F7F8C85-8125-44CA-BB38-9A950D8012FC}" srcOrd="1" destOrd="0" parTransId="{60C54C53-1922-4520-B52F-1EB5C33ED93A}" sibTransId="{2E831EE2-C2C3-4AFB-9ED6-99CD788BBAE4}"/>
    <dgm:cxn modelId="{24BDCAB8-5A81-4352-B973-15A947C3DF6B}" srcId="{4F971D15-55D5-46CC-95ED-08D43F93E156}" destId="{253DC89C-23AA-4ADF-ABC7-4F3C11543C58}" srcOrd="0" destOrd="0" parTransId="{3B115FB8-FA6B-4E3C-877F-190657C2E805}" sibTransId="{6614BC39-F588-4C34-9466-237792A604A8}"/>
    <dgm:cxn modelId="{48FD5A62-AFCB-4F32-97A5-AA6BFF20B0F2}" type="presOf" srcId="{0180E8B2-0A6A-49D7-91FF-A49E32874F58}" destId="{3CBAEB7F-6A6B-4C3E-89AA-640BF7533D9B}" srcOrd="0" destOrd="0" presId="urn:microsoft.com/office/officeart/2009/3/layout/RandomtoResultProcess"/>
    <dgm:cxn modelId="{F0D0A0F1-D872-4BF5-B4F4-0FE1361070FB}" srcId="{3BB220BF-A3F3-4057-A6F5-96E36B7A0572}" destId="{D58B1B7B-2376-4294-A8C0-6DB9F220EF5E}" srcOrd="0" destOrd="0" parTransId="{CB6A69BD-C84A-4EF4-A8CE-38611AA9BDFC}" sibTransId="{CCA0D783-36DB-47BE-8D96-AEEE708401A9}"/>
    <dgm:cxn modelId="{63091175-C361-43B7-9D18-319FF2C6D83C}" type="presOf" srcId="{89EE2A80-3FF2-407F-9BE8-A613E9413904}" destId="{144545C2-5E18-4D7D-BC92-49B87DC6D882}" srcOrd="0" destOrd="0" presId="urn:microsoft.com/office/officeart/2009/3/layout/RandomtoResultProcess"/>
    <dgm:cxn modelId="{BA6414D4-49E3-43ED-B767-98062EB4321E}" srcId="{4A4B2F95-1D4A-4E80-9180-92A42B1BF792}" destId="{12E7E6B5-7D34-4797-A0DC-87A6DC498A26}" srcOrd="0" destOrd="0" parTransId="{A7BE5FE9-67FE-4D5A-B81E-1D512DB13B55}" sibTransId="{FB1AF8B0-8919-42E7-B1E3-77E86B46BB41}"/>
    <dgm:cxn modelId="{AE0103B6-D955-48DF-9270-79D7035B0E14}" srcId="{12E7E6B5-7D34-4797-A0DC-87A6DC498A26}" destId="{0180E8B2-0A6A-49D7-91FF-A49E32874F58}" srcOrd="0" destOrd="0" parTransId="{67530758-1058-4151-956D-B493108D391A}" sibTransId="{CFA0E723-D3C7-4DAC-9E53-C4F72408C7A0}"/>
    <dgm:cxn modelId="{79D89D4C-24F5-46B4-8426-3E2734E2BF7F}" type="presParOf" srcId="{2E61C6D0-E055-46D4-A5ED-E9590752DD5B}" destId="{27F61DFC-875C-4ADB-A560-5C7477A86EE0}" srcOrd="0" destOrd="0" presId="urn:microsoft.com/office/officeart/2009/3/layout/RandomtoResultProcess"/>
    <dgm:cxn modelId="{F47EAAA7-2DD0-467E-9C1E-CD0206943388}" type="presParOf" srcId="{27F61DFC-875C-4ADB-A560-5C7477A86EE0}" destId="{8DE9286D-3119-4F9C-B258-EB46671AD334}" srcOrd="0" destOrd="0" presId="urn:microsoft.com/office/officeart/2009/3/layout/RandomtoResultProcess"/>
    <dgm:cxn modelId="{18019E58-1CED-45C7-9976-05FB28C9ACBF}" type="presParOf" srcId="{27F61DFC-875C-4ADB-A560-5C7477A86EE0}" destId="{3CBAEB7F-6A6B-4C3E-89AA-640BF7533D9B}" srcOrd="1" destOrd="0" presId="urn:microsoft.com/office/officeart/2009/3/layout/RandomtoResultProcess"/>
    <dgm:cxn modelId="{2EFD2C73-1B2E-461C-B264-2E70CDCF6552}" type="presParOf" srcId="{27F61DFC-875C-4ADB-A560-5C7477A86EE0}" destId="{FF3F6FC1-9AF5-4E70-8864-0995D786B4C7}" srcOrd="2" destOrd="0" presId="urn:microsoft.com/office/officeart/2009/3/layout/RandomtoResultProcess"/>
    <dgm:cxn modelId="{542A7D2C-B240-49B5-AF37-5AD0322909B4}" type="presParOf" srcId="{27F61DFC-875C-4ADB-A560-5C7477A86EE0}" destId="{08B03E1B-63B9-4E83-9C70-83BCB26CA1E9}" srcOrd="3" destOrd="0" presId="urn:microsoft.com/office/officeart/2009/3/layout/RandomtoResultProcess"/>
    <dgm:cxn modelId="{009C5EBB-1163-45A5-AA47-FBAB0A11A8DA}" type="presParOf" srcId="{27F61DFC-875C-4ADB-A560-5C7477A86EE0}" destId="{EE0C8B5C-3763-48FF-AD4F-CB40467ADF2E}" srcOrd="4" destOrd="0" presId="urn:microsoft.com/office/officeart/2009/3/layout/RandomtoResultProcess"/>
    <dgm:cxn modelId="{1D8CBAA8-E1BE-4D79-93E5-7A9C8CBB044F}" type="presParOf" srcId="{27F61DFC-875C-4ADB-A560-5C7477A86EE0}" destId="{36ED1A22-F107-4F50-9F95-B4627C9F5198}" srcOrd="5" destOrd="0" presId="urn:microsoft.com/office/officeart/2009/3/layout/RandomtoResultProcess"/>
    <dgm:cxn modelId="{78BF6210-3758-43CD-ADF9-2160A5450638}" type="presParOf" srcId="{27F61DFC-875C-4ADB-A560-5C7477A86EE0}" destId="{6D71F349-F9C7-4F5A-8F23-82BFF0D26A2B}" srcOrd="6" destOrd="0" presId="urn:microsoft.com/office/officeart/2009/3/layout/RandomtoResultProcess"/>
    <dgm:cxn modelId="{BF969B6C-E411-4B5C-AB40-B990125E9822}" type="presParOf" srcId="{27F61DFC-875C-4ADB-A560-5C7477A86EE0}" destId="{1BCC5552-0BB5-4269-9F0E-592FC6623A72}" srcOrd="7" destOrd="0" presId="urn:microsoft.com/office/officeart/2009/3/layout/RandomtoResultProcess"/>
    <dgm:cxn modelId="{47AB46A9-569C-443C-B1BA-7B379426264C}" type="presParOf" srcId="{27F61DFC-875C-4ADB-A560-5C7477A86EE0}" destId="{536B4217-0AAD-43CC-AFA2-FD6BB6A65CB4}" srcOrd="8" destOrd="0" presId="urn:microsoft.com/office/officeart/2009/3/layout/RandomtoResultProcess"/>
    <dgm:cxn modelId="{CE821109-BA44-4BCD-B8CF-34C4CF235AFD}" type="presParOf" srcId="{27F61DFC-875C-4ADB-A560-5C7477A86EE0}" destId="{0049A718-FC82-450F-B8C3-00A364F9B971}" srcOrd="9" destOrd="0" presId="urn:microsoft.com/office/officeart/2009/3/layout/RandomtoResultProcess"/>
    <dgm:cxn modelId="{F3B6D1C2-2DB0-4937-B9E7-1B521902020B}" type="presParOf" srcId="{27F61DFC-875C-4ADB-A560-5C7477A86EE0}" destId="{3D465CCE-0EB0-4F46-AD55-962F1ACA3655}" srcOrd="10" destOrd="0" presId="urn:microsoft.com/office/officeart/2009/3/layout/RandomtoResultProcess"/>
    <dgm:cxn modelId="{504DDB50-621A-4AAE-9D7B-11757874556E}" type="presParOf" srcId="{27F61DFC-875C-4ADB-A560-5C7477A86EE0}" destId="{EB2C06EF-5693-43DE-91F7-88A731977F54}" srcOrd="11" destOrd="0" presId="urn:microsoft.com/office/officeart/2009/3/layout/RandomtoResultProcess"/>
    <dgm:cxn modelId="{B282323C-2D88-47DD-B275-549ECC712FA6}" type="presParOf" srcId="{27F61DFC-875C-4ADB-A560-5C7477A86EE0}" destId="{D9BF23DE-7854-4C1E-81E4-FC32462E98EB}" srcOrd="12" destOrd="0" presId="urn:microsoft.com/office/officeart/2009/3/layout/RandomtoResultProcess"/>
    <dgm:cxn modelId="{F2736FE9-B1DD-481C-ABDC-F5F80BB9EAFC}" type="presParOf" srcId="{27F61DFC-875C-4ADB-A560-5C7477A86EE0}" destId="{7C4CE78B-A05D-4A6E-9BD2-DF701E16DC8B}" srcOrd="13" destOrd="0" presId="urn:microsoft.com/office/officeart/2009/3/layout/RandomtoResultProcess"/>
    <dgm:cxn modelId="{AAA98FF8-A0BF-43ED-991F-AC13FE1D0671}" type="presParOf" srcId="{27F61DFC-875C-4ADB-A560-5C7477A86EE0}" destId="{71D8724A-F6AC-4E92-B904-C1A7263AFEBC}" srcOrd="14" destOrd="0" presId="urn:microsoft.com/office/officeart/2009/3/layout/RandomtoResultProcess"/>
    <dgm:cxn modelId="{CDEFC38E-56CF-4F75-BB05-AE62E50F58FF}" type="presParOf" srcId="{27F61DFC-875C-4ADB-A560-5C7477A86EE0}" destId="{2BFA9065-CF90-4CED-BBD0-97D950508411}" srcOrd="15" destOrd="0" presId="urn:microsoft.com/office/officeart/2009/3/layout/RandomtoResultProcess"/>
    <dgm:cxn modelId="{88F86F07-BE55-4F5E-B2A4-0D19E0A616A9}" type="presParOf" srcId="{27F61DFC-875C-4ADB-A560-5C7477A86EE0}" destId="{BEF57EE1-7EBA-4BAB-B459-4B4C1B420D31}" srcOrd="16" destOrd="0" presId="urn:microsoft.com/office/officeart/2009/3/layout/RandomtoResultProcess"/>
    <dgm:cxn modelId="{0B26C544-8936-45DF-B4C0-EA43AEF24687}" type="presParOf" srcId="{27F61DFC-875C-4ADB-A560-5C7477A86EE0}" destId="{91A091E8-79E3-4675-BAB8-624D326E17F1}" srcOrd="17" destOrd="0" presId="urn:microsoft.com/office/officeart/2009/3/layout/RandomtoResultProcess"/>
    <dgm:cxn modelId="{113635DE-E959-46B9-BF02-9F906F8CDFCF}" type="presParOf" srcId="{27F61DFC-875C-4ADB-A560-5C7477A86EE0}" destId="{530B30CA-BE75-4A7A-AE03-7A3DC4C25619}" srcOrd="18" destOrd="0" presId="urn:microsoft.com/office/officeart/2009/3/layout/RandomtoResultProcess"/>
    <dgm:cxn modelId="{A122061D-50BA-4254-9BAE-C3C8B6E386B3}" type="presParOf" srcId="{27F61DFC-875C-4ADB-A560-5C7477A86EE0}" destId="{82AC8761-8A42-4367-B3E5-69970729029D}" srcOrd="19" destOrd="0" presId="urn:microsoft.com/office/officeart/2009/3/layout/RandomtoResultProcess"/>
    <dgm:cxn modelId="{C80B3A30-AF28-4F7A-A381-D7BEEE0D1313}" type="presParOf" srcId="{2E61C6D0-E055-46D4-A5ED-E9590752DD5B}" destId="{54ED8817-2773-44E3-9B63-AC7F5C1B53ED}" srcOrd="1" destOrd="0" presId="urn:microsoft.com/office/officeart/2009/3/layout/RandomtoResultProcess"/>
    <dgm:cxn modelId="{01A0DFE4-E0C9-4AD3-95E0-F99A3464BA1B}" type="presParOf" srcId="{54ED8817-2773-44E3-9B63-AC7F5C1B53ED}" destId="{836E63FB-BA40-446C-9832-81A54B3FD6AF}" srcOrd="0" destOrd="0" presId="urn:microsoft.com/office/officeart/2009/3/layout/RandomtoResultProcess"/>
    <dgm:cxn modelId="{C2EA25E7-106F-415E-8EA7-354BB4C6E8B0}" type="presParOf" srcId="{54ED8817-2773-44E3-9B63-AC7F5C1B53ED}" destId="{B94FAC89-9F81-45E0-B919-F6B4D198FB35}" srcOrd="1" destOrd="0" presId="urn:microsoft.com/office/officeart/2009/3/layout/RandomtoResultProcess"/>
    <dgm:cxn modelId="{4225CEB8-142D-44DE-918E-6A5CFAE606C0}" type="presParOf" srcId="{2E61C6D0-E055-46D4-A5ED-E9590752DD5B}" destId="{93ABC155-9034-47BC-902A-6D9918BF5EAA}" srcOrd="2" destOrd="0" presId="urn:microsoft.com/office/officeart/2009/3/layout/RandomtoResultProcess"/>
    <dgm:cxn modelId="{CE2059A5-0FFE-4078-874A-CF799AC4918F}" type="presParOf" srcId="{93ABC155-9034-47BC-902A-6D9918BF5EAA}" destId="{CB49092E-A4A1-49BA-9E7B-B05D7CADC52A}" srcOrd="0" destOrd="0" presId="urn:microsoft.com/office/officeart/2009/3/layout/RandomtoResultProcess"/>
    <dgm:cxn modelId="{1917B472-5FEE-41F9-BE0D-03BAE950530A}" type="presParOf" srcId="{93ABC155-9034-47BC-902A-6D9918BF5EAA}" destId="{0E245F34-21D7-40B4-808C-14387B82ABB8}" srcOrd="1" destOrd="0" presId="urn:microsoft.com/office/officeart/2009/3/layout/RandomtoResultProcess"/>
    <dgm:cxn modelId="{5EEDDFC0-1CA7-4B54-9A31-8DF06D35EDFA}" type="presParOf" srcId="{93ABC155-9034-47BC-902A-6D9918BF5EAA}" destId="{C6DDC02A-E291-4A8F-B54E-7027E3DE10DA}" srcOrd="2" destOrd="0" presId="urn:microsoft.com/office/officeart/2009/3/layout/RandomtoResultProcess"/>
    <dgm:cxn modelId="{0FF2E32D-F3A4-4758-A239-E16B47D78A7F}" type="presParOf" srcId="{2E61C6D0-E055-46D4-A5ED-E9590752DD5B}" destId="{FACB3194-EB79-4AD5-903A-1F0C1D090E3B}" srcOrd="3" destOrd="0" presId="urn:microsoft.com/office/officeart/2009/3/layout/RandomtoResultProcess"/>
    <dgm:cxn modelId="{ECA77543-9849-4D8A-9CD5-7D5E39C387CB}" type="presParOf" srcId="{FACB3194-EB79-4AD5-903A-1F0C1D090E3B}" destId="{6345D091-5C58-4DD7-9E4A-3598DEE3EBFC}" srcOrd="0" destOrd="0" presId="urn:microsoft.com/office/officeart/2009/3/layout/RandomtoResultProcess"/>
    <dgm:cxn modelId="{4BEC260D-911D-4B5F-B875-18E76E65E7E4}" type="presParOf" srcId="{FACB3194-EB79-4AD5-903A-1F0C1D090E3B}" destId="{FE8E43F2-FEE8-41C4-B4C9-ADA7E0214395}" srcOrd="1" destOrd="0" presId="urn:microsoft.com/office/officeart/2009/3/layout/RandomtoResultProcess"/>
    <dgm:cxn modelId="{A6D3F59D-A135-4718-853B-552B4381E397}" type="presParOf" srcId="{2E61C6D0-E055-46D4-A5ED-E9590752DD5B}" destId="{A5126078-5A7C-4336-9CED-8E7B158CF473}" srcOrd="4" destOrd="0" presId="urn:microsoft.com/office/officeart/2009/3/layout/RandomtoResultProcess"/>
    <dgm:cxn modelId="{EB414254-FEB8-44B7-A052-70076B7EB67F}" type="presParOf" srcId="{A5126078-5A7C-4336-9CED-8E7B158CF473}" destId="{35311549-D7C7-425C-AA26-7C312CD36322}" srcOrd="0" destOrd="0" presId="urn:microsoft.com/office/officeart/2009/3/layout/RandomtoResultProcess"/>
    <dgm:cxn modelId="{C93E0D36-3116-444E-9D0D-059BCD1EAF4A}" type="presParOf" srcId="{A5126078-5A7C-4336-9CED-8E7B158CF473}" destId="{7051DC04-6BF4-4B9B-AAE7-E5C6BCA107C6}" srcOrd="1" destOrd="0" presId="urn:microsoft.com/office/officeart/2009/3/layout/RandomtoResultProcess"/>
    <dgm:cxn modelId="{64FDE0D8-7FCD-40F1-9DF4-55261420B6E7}" type="presParOf" srcId="{A5126078-5A7C-4336-9CED-8E7B158CF473}" destId="{8755E788-9E37-4A1D-92DF-2479FF2CCE88}" srcOrd="2" destOrd="0" presId="urn:microsoft.com/office/officeart/2009/3/layout/RandomtoResultProcess"/>
    <dgm:cxn modelId="{23AEBF29-DCC6-4EB3-BBA5-5F6535509724}" type="presParOf" srcId="{2E61C6D0-E055-46D4-A5ED-E9590752DD5B}" destId="{EF6061EB-2149-462E-9750-446AA66035A3}" srcOrd="5" destOrd="0" presId="urn:microsoft.com/office/officeart/2009/3/layout/RandomtoResultProcess"/>
    <dgm:cxn modelId="{6B84D8A0-977A-45F6-8196-E3B26EB17D68}" type="presParOf" srcId="{EF6061EB-2149-462E-9750-446AA66035A3}" destId="{29638FC1-086A-41A7-97DD-62DDF6FAB41B}" srcOrd="0" destOrd="0" presId="urn:microsoft.com/office/officeart/2009/3/layout/RandomtoResultProcess"/>
    <dgm:cxn modelId="{67211172-B7DD-42D9-8880-FDB197B34BBE}" type="presParOf" srcId="{EF6061EB-2149-462E-9750-446AA66035A3}" destId="{F88E36B3-3F09-4D3A-A0A1-F36D3466F333}" srcOrd="1" destOrd="0" presId="urn:microsoft.com/office/officeart/2009/3/layout/RandomtoResultProcess"/>
    <dgm:cxn modelId="{7D61619E-6CFD-40DB-820D-D07A887D188C}" type="presParOf" srcId="{2E61C6D0-E055-46D4-A5ED-E9590752DD5B}" destId="{893B27D9-F144-4845-8E08-2E68C1BAAD7E}" srcOrd="6" destOrd="0" presId="urn:microsoft.com/office/officeart/2009/3/layout/RandomtoResultProcess"/>
    <dgm:cxn modelId="{BFD14DE3-BE4D-4F92-B688-B50B9BF2DED3}" type="presParOf" srcId="{893B27D9-F144-4845-8E08-2E68C1BAAD7E}" destId="{CAF78631-68CE-413C-9931-EA1FBD54E10A}" srcOrd="0" destOrd="0" presId="urn:microsoft.com/office/officeart/2009/3/layout/RandomtoResultProcess"/>
    <dgm:cxn modelId="{9AC64AB2-E72A-43B8-A03B-CCDFBF92C699}" type="presParOf" srcId="{893B27D9-F144-4845-8E08-2E68C1BAAD7E}" destId="{601B4CC8-A802-435E-B15D-FEDE75D3729D}" srcOrd="1" destOrd="0" presId="urn:microsoft.com/office/officeart/2009/3/layout/RandomtoResultProcess"/>
    <dgm:cxn modelId="{0EA6FFA9-4C2C-4423-8FF1-5E172C6BF493}" type="presParOf" srcId="{893B27D9-F144-4845-8E08-2E68C1BAAD7E}" destId="{6FC28A50-D2DB-4C40-8919-7B5234D50E2A}" srcOrd="2" destOrd="0" presId="urn:microsoft.com/office/officeart/2009/3/layout/RandomtoResultProcess"/>
    <dgm:cxn modelId="{B115C84A-8884-4319-A650-E7E9546907B0}" type="presParOf" srcId="{2E61C6D0-E055-46D4-A5ED-E9590752DD5B}" destId="{2886E835-8FF5-4278-8F95-1260123C33AA}" srcOrd="7" destOrd="0" presId="urn:microsoft.com/office/officeart/2009/3/layout/RandomtoResultProcess"/>
    <dgm:cxn modelId="{26CA495F-8874-4157-9B99-51C8E0E93862}" type="presParOf" srcId="{2886E835-8FF5-4278-8F95-1260123C33AA}" destId="{186015FB-37C2-4513-A2FD-5AEDF8D13AED}" srcOrd="0" destOrd="0" presId="urn:microsoft.com/office/officeart/2009/3/layout/RandomtoResultProcess"/>
    <dgm:cxn modelId="{C33BBD6E-D01F-45BF-8959-35E52FFDAEF1}" type="presParOf" srcId="{2886E835-8FF5-4278-8F95-1260123C33AA}" destId="{F1A37919-58C9-49B6-A8B7-549FFDA057CF}" srcOrd="1" destOrd="0" presId="urn:microsoft.com/office/officeart/2009/3/layout/RandomtoResultProcess"/>
    <dgm:cxn modelId="{24E048D9-F50B-4512-9713-35B04D70C61B}" type="presParOf" srcId="{2E61C6D0-E055-46D4-A5ED-E9590752DD5B}" destId="{FD1C1969-287B-4B10-98AC-30B84BE96B65}" srcOrd="8" destOrd="0" presId="urn:microsoft.com/office/officeart/2009/3/layout/RandomtoResultProcess"/>
    <dgm:cxn modelId="{52DD714D-29A5-4B3C-872A-2BA05645D198}" type="presParOf" srcId="{FD1C1969-287B-4B10-98AC-30B84BE96B65}" destId="{144545C2-5E18-4D7D-BC92-49B87DC6D882}" srcOrd="0" destOrd="0" presId="urn:microsoft.com/office/officeart/2009/3/layout/RandomtoResultProcess"/>
    <dgm:cxn modelId="{ECC598B3-E212-48E4-9090-B0A49FC9CD14}" type="presParOf" srcId="{FD1C1969-287B-4B10-98AC-30B84BE96B65}" destId="{959B997A-C212-4349-A902-7A0631BAB168}" srcOrd="1" destOrd="0" presId="urn:microsoft.com/office/officeart/2009/3/layout/RandomtoResultProcess"/>
    <dgm:cxn modelId="{985AE734-533E-457D-BD3C-F0781F6266ED}" type="presParOf" srcId="{FD1C1969-287B-4B10-98AC-30B84BE96B65}" destId="{55FC5CF0-3DC8-4A9D-BC6E-29D8A86E7BE5}" srcOrd="2" destOrd="0" presId="urn:microsoft.com/office/officeart/2009/3/layout/RandomtoResultProcess"/>
  </dgm:cxnLst>
  <dgm:bg>
    <a:effectLst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39D63B-D773-4177-BE4A-EA1D49D99B38}" type="doc">
      <dgm:prSet loTypeId="urn:microsoft.com/office/officeart/2005/8/layout/hierarchy1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fr-FR"/>
        </a:p>
      </dgm:t>
    </dgm:pt>
    <dgm:pt modelId="{6B66B36A-0FC9-415E-A12B-11E4F7B74E0D}">
      <dgm:prSet phldrT="[Texte]"/>
      <dgm:spPr/>
      <dgm:t>
        <a:bodyPr/>
        <a:lstStyle/>
        <a:p>
          <a:r>
            <a:rPr lang="fr-FR" dirty="0" smtClean="0"/>
            <a:t>Responsable</a:t>
          </a:r>
          <a:br>
            <a:rPr lang="fr-FR" dirty="0" smtClean="0"/>
          </a:br>
          <a:r>
            <a:rPr lang="fr-FR" dirty="0" smtClean="0"/>
            <a:t>Anita</a:t>
          </a:r>
          <a:endParaRPr lang="fr-FR" dirty="0"/>
        </a:p>
      </dgm:t>
    </dgm:pt>
    <dgm:pt modelId="{804C6E22-9C4C-43F1-85A3-893609BE0CE1}" type="parTrans" cxnId="{D050B1D9-91A7-475A-9454-A1E8243AA6E1}">
      <dgm:prSet/>
      <dgm:spPr/>
      <dgm:t>
        <a:bodyPr/>
        <a:lstStyle/>
        <a:p>
          <a:endParaRPr lang="fr-FR"/>
        </a:p>
      </dgm:t>
    </dgm:pt>
    <dgm:pt modelId="{1886D19D-DB9F-442E-9B0B-D3A2B4ADB19C}" type="sibTrans" cxnId="{D050B1D9-91A7-475A-9454-A1E8243AA6E1}">
      <dgm:prSet/>
      <dgm:spPr/>
      <dgm:t>
        <a:bodyPr/>
        <a:lstStyle/>
        <a:p>
          <a:endParaRPr lang="fr-FR"/>
        </a:p>
      </dgm:t>
    </dgm:pt>
    <dgm:pt modelId="{AAFAA122-4557-4032-AD48-AE8676FD7028}" type="asst">
      <dgm:prSet phldrT="[Texte]"/>
      <dgm:spPr/>
      <dgm:t>
        <a:bodyPr/>
        <a:lstStyle/>
        <a:p>
          <a:r>
            <a:rPr lang="fr-FR" dirty="0" smtClean="0"/>
            <a:t>Assistante</a:t>
          </a:r>
          <a:r>
            <a:rPr lang="fr-FR" smtClean="0"/>
            <a:t/>
          </a:r>
          <a:br>
            <a:rPr lang="fr-FR" smtClean="0"/>
          </a:br>
          <a:r>
            <a:rPr lang="fr-FR" smtClean="0"/>
            <a:t>Maria</a:t>
          </a:r>
          <a:endParaRPr lang="fr-FR" dirty="0"/>
        </a:p>
      </dgm:t>
    </dgm:pt>
    <dgm:pt modelId="{8B3B941B-9A15-4CA2-9856-6CB31A55FD95}" type="parTrans" cxnId="{58E03D1F-C15F-48CC-B356-BADCE460AD30}">
      <dgm:prSet/>
      <dgm:spPr/>
      <dgm:t>
        <a:bodyPr/>
        <a:lstStyle/>
        <a:p>
          <a:endParaRPr lang="fr-FR"/>
        </a:p>
      </dgm:t>
    </dgm:pt>
    <dgm:pt modelId="{C337FCED-48A8-4BBC-8EAE-415430C2D202}" type="sibTrans" cxnId="{58E03D1F-C15F-48CC-B356-BADCE460AD30}">
      <dgm:prSet/>
      <dgm:spPr/>
      <dgm:t>
        <a:bodyPr/>
        <a:lstStyle/>
        <a:p>
          <a:endParaRPr lang="fr-FR"/>
        </a:p>
      </dgm:t>
    </dgm:pt>
    <dgm:pt modelId="{B9C54DC4-B35D-4D05-A6F1-33E1797406C8}">
      <dgm:prSet phldrT="[Texte]"/>
      <dgm:spPr/>
      <dgm:t>
        <a:bodyPr/>
        <a:lstStyle/>
        <a:p>
          <a:r>
            <a:rPr lang="fr-FR" dirty="0" smtClean="0"/>
            <a:t>Gestion du planning</a:t>
          </a:r>
          <a:br>
            <a:rPr lang="fr-FR" dirty="0" smtClean="0"/>
          </a:br>
          <a:r>
            <a:rPr lang="fr-FR" dirty="0" smtClean="0"/>
            <a:t>Paul</a:t>
          </a:r>
          <a:endParaRPr lang="fr-FR" dirty="0"/>
        </a:p>
      </dgm:t>
    </dgm:pt>
    <dgm:pt modelId="{34355628-2BAE-4525-8DE1-AF6E98A6E842}" type="parTrans" cxnId="{6A149051-C2C0-4FF5-859D-D7B82464AB2D}">
      <dgm:prSet/>
      <dgm:spPr/>
      <dgm:t>
        <a:bodyPr/>
        <a:lstStyle/>
        <a:p>
          <a:endParaRPr lang="fr-FR"/>
        </a:p>
      </dgm:t>
    </dgm:pt>
    <dgm:pt modelId="{5C0543BA-EE9A-4B08-AA02-038C9ADDA0A1}" type="sibTrans" cxnId="{6A149051-C2C0-4FF5-859D-D7B82464AB2D}">
      <dgm:prSet/>
      <dgm:spPr/>
      <dgm:t>
        <a:bodyPr/>
        <a:lstStyle/>
        <a:p>
          <a:endParaRPr lang="fr-FR"/>
        </a:p>
      </dgm:t>
    </dgm:pt>
    <dgm:pt modelId="{06F03B6F-0D78-446D-AE67-022EE922DD42}">
      <dgm:prSet phldrT="[Texte]"/>
      <dgm:spPr/>
      <dgm:t>
        <a:bodyPr/>
        <a:lstStyle/>
        <a:p>
          <a:r>
            <a:rPr lang="fr-FR" smtClean="0"/>
            <a:t>Secrétaire</a:t>
          </a:r>
          <a:r>
            <a:rPr lang="fr-FR" dirty="0" smtClean="0"/>
            <a:t/>
          </a:r>
          <a:br>
            <a:rPr lang="fr-FR" dirty="0" smtClean="0"/>
          </a:br>
          <a:r>
            <a:rPr lang="fr-FR" dirty="0" smtClean="0"/>
            <a:t>Sarah</a:t>
          </a:r>
          <a:endParaRPr lang="fr-FR" dirty="0"/>
        </a:p>
      </dgm:t>
    </dgm:pt>
    <dgm:pt modelId="{6D2CF7D7-ACB6-4EC5-A495-9E0D385282E6}" type="parTrans" cxnId="{0CA503B9-D660-4F2A-BAD7-180BA63BCE87}">
      <dgm:prSet/>
      <dgm:spPr/>
      <dgm:t>
        <a:bodyPr/>
        <a:lstStyle/>
        <a:p>
          <a:endParaRPr lang="fr-FR"/>
        </a:p>
      </dgm:t>
    </dgm:pt>
    <dgm:pt modelId="{D02A6FDD-D0FF-471A-8A11-98AB4337E6E4}" type="sibTrans" cxnId="{0CA503B9-D660-4F2A-BAD7-180BA63BCE87}">
      <dgm:prSet/>
      <dgm:spPr/>
      <dgm:t>
        <a:bodyPr/>
        <a:lstStyle/>
        <a:p>
          <a:endParaRPr lang="fr-FR"/>
        </a:p>
      </dgm:t>
    </dgm:pt>
    <dgm:pt modelId="{A37F59F2-17A7-453E-AD25-0C9ABA020AB1}">
      <dgm:prSet phldrT="[Texte]"/>
      <dgm:spPr/>
      <dgm:t>
        <a:bodyPr/>
        <a:lstStyle/>
        <a:p>
          <a:r>
            <a:rPr lang="fr-FR" dirty="0" smtClean="0"/>
            <a:t>Remplaçante</a:t>
          </a:r>
          <a:br>
            <a:rPr lang="fr-FR" dirty="0" smtClean="0"/>
          </a:br>
          <a:r>
            <a:rPr lang="fr-FR" dirty="0" smtClean="0"/>
            <a:t>Annie</a:t>
          </a:r>
          <a:endParaRPr lang="fr-FR" dirty="0"/>
        </a:p>
      </dgm:t>
    </dgm:pt>
    <dgm:pt modelId="{CADCA0F3-DF15-4C3D-B63A-F01DB3AA7CAD}" type="parTrans" cxnId="{9ACDC7DC-CA8A-4BAA-A987-2BA14F57D251}">
      <dgm:prSet/>
      <dgm:spPr/>
      <dgm:t>
        <a:bodyPr/>
        <a:lstStyle/>
        <a:p>
          <a:endParaRPr lang="fr-FR"/>
        </a:p>
      </dgm:t>
    </dgm:pt>
    <dgm:pt modelId="{04221C83-E33A-435F-B1E6-E18F2D48DC55}" type="sibTrans" cxnId="{9ACDC7DC-CA8A-4BAA-A987-2BA14F57D251}">
      <dgm:prSet/>
      <dgm:spPr/>
      <dgm:t>
        <a:bodyPr/>
        <a:lstStyle/>
        <a:p>
          <a:endParaRPr lang="fr-FR"/>
        </a:p>
      </dgm:t>
    </dgm:pt>
    <dgm:pt modelId="{9CF7C622-37A3-4C73-AC0B-FFEF2F8DF678}" type="asst">
      <dgm:prSet/>
      <dgm:spPr/>
      <dgm:t>
        <a:bodyPr/>
        <a:lstStyle/>
        <a:p>
          <a:r>
            <a:rPr lang="fr-FR" dirty="0" smtClean="0"/>
            <a:t>Adjoint</a:t>
          </a:r>
          <a:br>
            <a:rPr lang="fr-FR" dirty="0" smtClean="0"/>
          </a:br>
          <a:r>
            <a:rPr lang="fr-FR" dirty="0" smtClean="0"/>
            <a:t>William</a:t>
          </a:r>
          <a:endParaRPr lang="fr-FR" dirty="0"/>
        </a:p>
      </dgm:t>
    </dgm:pt>
    <dgm:pt modelId="{41A7806F-5A5B-4083-9ECE-7EA610F60811}" type="parTrans" cxnId="{7F144867-25B9-4D82-B881-E9F0FD803549}">
      <dgm:prSet/>
      <dgm:spPr/>
      <dgm:t>
        <a:bodyPr/>
        <a:lstStyle/>
        <a:p>
          <a:endParaRPr lang="fr-FR"/>
        </a:p>
      </dgm:t>
    </dgm:pt>
    <dgm:pt modelId="{AB14AAAE-411A-4155-843D-71ADB9E1FC7F}" type="sibTrans" cxnId="{7F144867-25B9-4D82-B881-E9F0FD803549}">
      <dgm:prSet/>
      <dgm:spPr/>
      <dgm:t>
        <a:bodyPr/>
        <a:lstStyle/>
        <a:p>
          <a:endParaRPr lang="fr-FR"/>
        </a:p>
      </dgm:t>
    </dgm:pt>
    <dgm:pt modelId="{60EC3C22-DE5E-4ACD-A8CC-07DE6962B762}">
      <dgm:prSet/>
      <dgm:spPr/>
      <dgm:t>
        <a:bodyPr/>
        <a:lstStyle/>
        <a:p>
          <a:r>
            <a:rPr lang="fr-FR" dirty="0" smtClean="0"/>
            <a:t>Gestion formateurs</a:t>
          </a:r>
          <a:br>
            <a:rPr lang="fr-FR" dirty="0" smtClean="0"/>
          </a:br>
          <a:r>
            <a:rPr lang="fr-FR" dirty="0" smtClean="0"/>
            <a:t>Michel</a:t>
          </a:r>
          <a:endParaRPr lang="fr-FR" dirty="0"/>
        </a:p>
      </dgm:t>
    </dgm:pt>
    <dgm:pt modelId="{21BC760A-7813-4B53-92B2-F8F969C07C74}" type="parTrans" cxnId="{A8FB62D9-9DCC-4184-BA68-A63888AC0089}">
      <dgm:prSet/>
      <dgm:spPr/>
      <dgm:t>
        <a:bodyPr/>
        <a:lstStyle/>
        <a:p>
          <a:endParaRPr lang="fr-FR"/>
        </a:p>
      </dgm:t>
    </dgm:pt>
    <dgm:pt modelId="{5F630C85-D088-4438-B1E7-E63B40B00045}" type="sibTrans" cxnId="{A8FB62D9-9DCC-4184-BA68-A63888AC0089}">
      <dgm:prSet/>
      <dgm:spPr/>
      <dgm:t>
        <a:bodyPr/>
        <a:lstStyle/>
        <a:p>
          <a:endParaRPr lang="fr-FR"/>
        </a:p>
      </dgm:t>
    </dgm:pt>
    <dgm:pt modelId="{B60E1454-94B7-4B18-A8AF-30881BDCE264}" type="pres">
      <dgm:prSet presAssocID="{1E39D63B-D773-4177-BE4A-EA1D49D99B3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A04B1551-6091-43C4-B701-E3F23D8A74F9}" type="pres">
      <dgm:prSet presAssocID="{6B66B36A-0FC9-415E-A12B-11E4F7B74E0D}" presName="hierRoot1" presStyleCnt="0"/>
      <dgm:spPr/>
      <dgm:t>
        <a:bodyPr/>
        <a:lstStyle/>
        <a:p>
          <a:endParaRPr lang="fr-FR"/>
        </a:p>
      </dgm:t>
    </dgm:pt>
    <dgm:pt modelId="{37188270-8D71-4C7B-BEC0-4D5FFD5D2AFE}" type="pres">
      <dgm:prSet presAssocID="{6B66B36A-0FC9-415E-A12B-11E4F7B74E0D}" presName="composite" presStyleCnt="0"/>
      <dgm:spPr/>
      <dgm:t>
        <a:bodyPr/>
        <a:lstStyle/>
        <a:p>
          <a:endParaRPr lang="fr-FR"/>
        </a:p>
      </dgm:t>
    </dgm:pt>
    <dgm:pt modelId="{BA1AE5B8-5124-4C31-B760-3C7B6C0507BF}" type="pres">
      <dgm:prSet presAssocID="{6B66B36A-0FC9-415E-A12B-11E4F7B74E0D}" presName="background" presStyleLbl="node0" presStyleIdx="0" presStyleCnt="1"/>
      <dgm:spPr/>
      <dgm:t>
        <a:bodyPr/>
        <a:lstStyle/>
        <a:p>
          <a:endParaRPr lang="fr-FR"/>
        </a:p>
      </dgm:t>
    </dgm:pt>
    <dgm:pt modelId="{4B5AE22B-AEBA-4233-92BF-E587899AD1A0}" type="pres">
      <dgm:prSet presAssocID="{6B66B36A-0FC9-415E-A12B-11E4F7B74E0D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CD6D04B-5D62-412A-AB39-859B3D0BC813}" type="pres">
      <dgm:prSet presAssocID="{6B66B36A-0FC9-415E-A12B-11E4F7B74E0D}" presName="hierChild2" presStyleCnt="0"/>
      <dgm:spPr/>
      <dgm:t>
        <a:bodyPr/>
        <a:lstStyle/>
        <a:p>
          <a:endParaRPr lang="fr-FR"/>
        </a:p>
      </dgm:t>
    </dgm:pt>
    <dgm:pt modelId="{34F275ED-0854-4B28-9FE5-4F6D52F50FAF}" type="pres">
      <dgm:prSet presAssocID="{8B3B941B-9A15-4CA2-9856-6CB31A55FD95}" presName="Name10" presStyleLbl="parChTrans1D2" presStyleIdx="0" presStyleCnt="5"/>
      <dgm:spPr/>
      <dgm:t>
        <a:bodyPr/>
        <a:lstStyle/>
        <a:p>
          <a:endParaRPr lang="fr-FR"/>
        </a:p>
      </dgm:t>
    </dgm:pt>
    <dgm:pt modelId="{26B050D6-8954-4E3A-B709-C3D99E290985}" type="pres">
      <dgm:prSet presAssocID="{AAFAA122-4557-4032-AD48-AE8676FD7028}" presName="hierRoot2" presStyleCnt="0"/>
      <dgm:spPr/>
      <dgm:t>
        <a:bodyPr/>
        <a:lstStyle/>
        <a:p>
          <a:endParaRPr lang="fr-FR"/>
        </a:p>
      </dgm:t>
    </dgm:pt>
    <dgm:pt modelId="{BCED72E6-C76A-4FB3-90BA-982B716B30DA}" type="pres">
      <dgm:prSet presAssocID="{AAFAA122-4557-4032-AD48-AE8676FD7028}" presName="composite2" presStyleCnt="0"/>
      <dgm:spPr/>
      <dgm:t>
        <a:bodyPr/>
        <a:lstStyle/>
        <a:p>
          <a:endParaRPr lang="fr-FR"/>
        </a:p>
      </dgm:t>
    </dgm:pt>
    <dgm:pt modelId="{8042DA13-00D8-4D20-B54A-40BA83AB5245}" type="pres">
      <dgm:prSet presAssocID="{AAFAA122-4557-4032-AD48-AE8676FD7028}" presName="background2" presStyleLbl="asst1" presStyleIdx="0" presStyleCnt="2"/>
      <dgm:spPr/>
      <dgm:t>
        <a:bodyPr/>
        <a:lstStyle/>
        <a:p>
          <a:endParaRPr lang="fr-FR"/>
        </a:p>
      </dgm:t>
    </dgm:pt>
    <dgm:pt modelId="{D1183EE8-ABCB-48B4-AB05-BABC61CEF836}" type="pres">
      <dgm:prSet presAssocID="{AAFAA122-4557-4032-AD48-AE8676FD7028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3C856650-4FEE-4E72-9AE6-34EA9238E0F7}" type="pres">
      <dgm:prSet presAssocID="{AAFAA122-4557-4032-AD48-AE8676FD7028}" presName="hierChild3" presStyleCnt="0"/>
      <dgm:spPr/>
      <dgm:t>
        <a:bodyPr/>
        <a:lstStyle/>
        <a:p>
          <a:endParaRPr lang="fr-FR"/>
        </a:p>
      </dgm:t>
    </dgm:pt>
    <dgm:pt modelId="{A8420BBD-0CC5-4BDC-A3F9-26767E9C9D3E}" type="pres">
      <dgm:prSet presAssocID="{41A7806F-5A5B-4083-9ECE-7EA610F60811}" presName="Name10" presStyleLbl="parChTrans1D2" presStyleIdx="1" presStyleCnt="5"/>
      <dgm:spPr/>
      <dgm:t>
        <a:bodyPr/>
        <a:lstStyle/>
        <a:p>
          <a:endParaRPr lang="fr-FR"/>
        </a:p>
      </dgm:t>
    </dgm:pt>
    <dgm:pt modelId="{2B38F870-685C-47C1-A401-CAB079470EB8}" type="pres">
      <dgm:prSet presAssocID="{9CF7C622-37A3-4C73-AC0B-FFEF2F8DF678}" presName="hierRoot2" presStyleCnt="0"/>
      <dgm:spPr/>
      <dgm:t>
        <a:bodyPr/>
        <a:lstStyle/>
        <a:p>
          <a:endParaRPr lang="fr-FR"/>
        </a:p>
      </dgm:t>
    </dgm:pt>
    <dgm:pt modelId="{36875A94-A065-4AAE-B63B-8F6AF7B52517}" type="pres">
      <dgm:prSet presAssocID="{9CF7C622-37A3-4C73-AC0B-FFEF2F8DF678}" presName="composite2" presStyleCnt="0"/>
      <dgm:spPr/>
      <dgm:t>
        <a:bodyPr/>
        <a:lstStyle/>
        <a:p>
          <a:endParaRPr lang="fr-FR"/>
        </a:p>
      </dgm:t>
    </dgm:pt>
    <dgm:pt modelId="{34431D00-C804-497A-B4D9-49BC9ED49C0C}" type="pres">
      <dgm:prSet presAssocID="{9CF7C622-37A3-4C73-AC0B-FFEF2F8DF678}" presName="background2" presStyleLbl="asst1" presStyleIdx="1" presStyleCnt="2"/>
      <dgm:spPr/>
      <dgm:t>
        <a:bodyPr/>
        <a:lstStyle/>
        <a:p>
          <a:endParaRPr lang="fr-FR"/>
        </a:p>
      </dgm:t>
    </dgm:pt>
    <dgm:pt modelId="{11E0CAB2-97ED-406F-891C-C4F711B595D5}" type="pres">
      <dgm:prSet presAssocID="{9CF7C622-37A3-4C73-AC0B-FFEF2F8DF678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00B44E9-D0A9-462D-9F5A-36197B551C73}" type="pres">
      <dgm:prSet presAssocID="{9CF7C622-37A3-4C73-AC0B-FFEF2F8DF678}" presName="hierChild3" presStyleCnt="0"/>
      <dgm:spPr/>
      <dgm:t>
        <a:bodyPr/>
        <a:lstStyle/>
        <a:p>
          <a:endParaRPr lang="fr-FR"/>
        </a:p>
      </dgm:t>
    </dgm:pt>
    <dgm:pt modelId="{B915D31A-4004-46CE-BD26-663D20300C57}" type="pres">
      <dgm:prSet presAssocID="{34355628-2BAE-4525-8DE1-AF6E98A6E842}" presName="Name10" presStyleLbl="parChTrans1D2" presStyleIdx="2" presStyleCnt="5"/>
      <dgm:spPr/>
      <dgm:t>
        <a:bodyPr/>
        <a:lstStyle/>
        <a:p>
          <a:endParaRPr lang="fr-FR"/>
        </a:p>
      </dgm:t>
    </dgm:pt>
    <dgm:pt modelId="{0AC71267-502F-4A1F-A881-C87655AED02A}" type="pres">
      <dgm:prSet presAssocID="{B9C54DC4-B35D-4D05-A6F1-33E1797406C8}" presName="hierRoot2" presStyleCnt="0"/>
      <dgm:spPr/>
      <dgm:t>
        <a:bodyPr/>
        <a:lstStyle/>
        <a:p>
          <a:endParaRPr lang="fr-FR"/>
        </a:p>
      </dgm:t>
    </dgm:pt>
    <dgm:pt modelId="{07EEDF97-8D48-4F13-9C94-C24CF88AA26A}" type="pres">
      <dgm:prSet presAssocID="{B9C54DC4-B35D-4D05-A6F1-33E1797406C8}" presName="composite2" presStyleCnt="0"/>
      <dgm:spPr/>
      <dgm:t>
        <a:bodyPr/>
        <a:lstStyle/>
        <a:p>
          <a:endParaRPr lang="fr-FR"/>
        </a:p>
      </dgm:t>
    </dgm:pt>
    <dgm:pt modelId="{C395F435-05F0-4356-BA24-02E13691D0A9}" type="pres">
      <dgm:prSet presAssocID="{B9C54DC4-B35D-4D05-A6F1-33E1797406C8}" presName="background2" presStyleLbl="node2" presStyleIdx="0" presStyleCnt="3"/>
      <dgm:spPr/>
      <dgm:t>
        <a:bodyPr/>
        <a:lstStyle/>
        <a:p>
          <a:endParaRPr lang="fr-FR"/>
        </a:p>
      </dgm:t>
    </dgm:pt>
    <dgm:pt modelId="{92B785C7-A2D4-48A9-9F4C-2CD981827F46}" type="pres">
      <dgm:prSet presAssocID="{B9C54DC4-B35D-4D05-A6F1-33E1797406C8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1584867-7082-4D87-8594-FCD102142C9B}" type="pres">
      <dgm:prSet presAssocID="{B9C54DC4-B35D-4D05-A6F1-33E1797406C8}" presName="hierChild3" presStyleCnt="0"/>
      <dgm:spPr/>
      <dgm:t>
        <a:bodyPr/>
        <a:lstStyle/>
        <a:p>
          <a:endParaRPr lang="fr-FR"/>
        </a:p>
      </dgm:t>
    </dgm:pt>
    <dgm:pt modelId="{FC7F389A-FF45-4369-A3C4-C4623619DEDE}" type="pres">
      <dgm:prSet presAssocID="{6D2CF7D7-ACB6-4EC5-A495-9E0D385282E6}" presName="Name10" presStyleLbl="parChTrans1D2" presStyleIdx="3" presStyleCnt="5"/>
      <dgm:spPr/>
      <dgm:t>
        <a:bodyPr/>
        <a:lstStyle/>
        <a:p>
          <a:endParaRPr lang="fr-FR"/>
        </a:p>
      </dgm:t>
    </dgm:pt>
    <dgm:pt modelId="{DB47008D-99A1-4062-AA08-A9E761272B7D}" type="pres">
      <dgm:prSet presAssocID="{06F03B6F-0D78-446D-AE67-022EE922DD42}" presName="hierRoot2" presStyleCnt="0"/>
      <dgm:spPr/>
      <dgm:t>
        <a:bodyPr/>
        <a:lstStyle/>
        <a:p>
          <a:endParaRPr lang="fr-FR"/>
        </a:p>
      </dgm:t>
    </dgm:pt>
    <dgm:pt modelId="{C45398C4-4E4D-4099-BD6C-49BD1F8C5536}" type="pres">
      <dgm:prSet presAssocID="{06F03B6F-0D78-446D-AE67-022EE922DD42}" presName="composite2" presStyleCnt="0"/>
      <dgm:spPr/>
      <dgm:t>
        <a:bodyPr/>
        <a:lstStyle/>
        <a:p>
          <a:endParaRPr lang="fr-FR"/>
        </a:p>
      </dgm:t>
    </dgm:pt>
    <dgm:pt modelId="{F33DE697-B039-4D6A-92B8-7EF8760010A2}" type="pres">
      <dgm:prSet presAssocID="{06F03B6F-0D78-446D-AE67-022EE922DD42}" presName="background2" presStyleLbl="node2" presStyleIdx="1" presStyleCnt="3"/>
      <dgm:spPr/>
      <dgm:t>
        <a:bodyPr/>
        <a:lstStyle/>
        <a:p>
          <a:endParaRPr lang="fr-FR"/>
        </a:p>
      </dgm:t>
    </dgm:pt>
    <dgm:pt modelId="{7C31F1D0-E9DF-45C6-AF78-CF27B9D1A220}" type="pres">
      <dgm:prSet presAssocID="{06F03B6F-0D78-446D-AE67-022EE922DD42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4C8D3C2-C847-4BAA-B332-FF24F71150A1}" type="pres">
      <dgm:prSet presAssocID="{06F03B6F-0D78-446D-AE67-022EE922DD42}" presName="hierChild3" presStyleCnt="0"/>
      <dgm:spPr/>
      <dgm:t>
        <a:bodyPr/>
        <a:lstStyle/>
        <a:p>
          <a:endParaRPr lang="fr-FR"/>
        </a:p>
      </dgm:t>
    </dgm:pt>
    <dgm:pt modelId="{026CDABB-3EE8-43EC-9D3E-2F177B7323BC}" type="pres">
      <dgm:prSet presAssocID="{CADCA0F3-DF15-4C3D-B63A-F01DB3AA7CAD}" presName="Name17" presStyleLbl="parChTrans1D3" presStyleIdx="0" presStyleCnt="1"/>
      <dgm:spPr/>
      <dgm:t>
        <a:bodyPr/>
        <a:lstStyle/>
        <a:p>
          <a:endParaRPr lang="fr-FR"/>
        </a:p>
      </dgm:t>
    </dgm:pt>
    <dgm:pt modelId="{C202E9C0-76DF-4CA8-9F6F-51B2E550DE4E}" type="pres">
      <dgm:prSet presAssocID="{A37F59F2-17A7-453E-AD25-0C9ABA020AB1}" presName="hierRoot3" presStyleCnt="0"/>
      <dgm:spPr/>
      <dgm:t>
        <a:bodyPr/>
        <a:lstStyle/>
        <a:p>
          <a:endParaRPr lang="fr-FR"/>
        </a:p>
      </dgm:t>
    </dgm:pt>
    <dgm:pt modelId="{C9B0A85E-FBF6-4DA7-8ACF-A4B25C90CE84}" type="pres">
      <dgm:prSet presAssocID="{A37F59F2-17A7-453E-AD25-0C9ABA020AB1}" presName="composite3" presStyleCnt="0"/>
      <dgm:spPr/>
      <dgm:t>
        <a:bodyPr/>
        <a:lstStyle/>
        <a:p>
          <a:endParaRPr lang="fr-FR"/>
        </a:p>
      </dgm:t>
    </dgm:pt>
    <dgm:pt modelId="{F48AA6A8-905D-4FC8-9323-214CD8466A59}" type="pres">
      <dgm:prSet presAssocID="{A37F59F2-17A7-453E-AD25-0C9ABA020AB1}" presName="background3" presStyleLbl="node3" presStyleIdx="0" presStyleCnt="1"/>
      <dgm:spPr/>
      <dgm:t>
        <a:bodyPr/>
        <a:lstStyle/>
        <a:p>
          <a:endParaRPr lang="fr-FR"/>
        </a:p>
      </dgm:t>
    </dgm:pt>
    <dgm:pt modelId="{08AFF1E1-6BB4-45AC-BD08-BADE2BDB8AB3}" type="pres">
      <dgm:prSet presAssocID="{A37F59F2-17A7-453E-AD25-0C9ABA020AB1}" presName="text3" presStyleLbl="fgAcc3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4852C33-AC51-4DF4-9FB3-8AAB7D817597}" type="pres">
      <dgm:prSet presAssocID="{A37F59F2-17A7-453E-AD25-0C9ABA020AB1}" presName="hierChild4" presStyleCnt="0"/>
      <dgm:spPr/>
      <dgm:t>
        <a:bodyPr/>
        <a:lstStyle/>
        <a:p>
          <a:endParaRPr lang="fr-FR"/>
        </a:p>
      </dgm:t>
    </dgm:pt>
    <dgm:pt modelId="{1DBB26F7-82B3-4E64-9725-EC3E1FBC549F}" type="pres">
      <dgm:prSet presAssocID="{21BC760A-7813-4B53-92B2-F8F969C07C74}" presName="Name10" presStyleLbl="parChTrans1D2" presStyleIdx="4" presStyleCnt="5"/>
      <dgm:spPr/>
      <dgm:t>
        <a:bodyPr/>
        <a:lstStyle/>
        <a:p>
          <a:endParaRPr lang="fr-FR"/>
        </a:p>
      </dgm:t>
    </dgm:pt>
    <dgm:pt modelId="{F325C034-8AA6-4953-8C49-B9E2ACF433E0}" type="pres">
      <dgm:prSet presAssocID="{60EC3C22-DE5E-4ACD-A8CC-07DE6962B762}" presName="hierRoot2" presStyleCnt="0"/>
      <dgm:spPr/>
      <dgm:t>
        <a:bodyPr/>
        <a:lstStyle/>
        <a:p>
          <a:endParaRPr lang="fr-FR"/>
        </a:p>
      </dgm:t>
    </dgm:pt>
    <dgm:pt modelId="{E5F8E589-AE12-4838-ABF6-D25C457ADE6B}" type="pres">
      <dgm:prSet presAssocID="{60EC3C22-DE5E-4ACD-A8CC-07DE6962B762}" presName="composite2" presStyleCnt="0"/>
      <dgm:spPr/>
      <dgm:t>
        <a:bodyPr/>
        <a:lstStyle/>
        <a:p>
          <a:endParaRPr lang="fr-FR"/>
        </a:p>
      </dgm:t>
    </dgm:pt>
    <dgm:pt modelId="{0D48A2F4-F868-4F95-BA74-6F05EA339495}" type="pres">
      <dgm:prSet presAssocID="{60EC3C22-DE5E-4ACD-A8CC-07DE6962B762}" presName="background2" presStyleLbl="node2" presStyleIdx="2" presStyleCnt="3"/>
      <dgm:spPr/>
      <dgm:t>
        <a:bodyPr/>
        <a:lstStyle/>
        <a:p>
          <a:endParaRPr lang="fr-FR"/>
        </a:p>
      </dgm:t>
    </dgm:pt>
    <dgm:pt modelId="{65C6DBAE-5A8C-40DB-A9E6-0B8673F23468}" type="pres">
      <dgm:prSet presAssocID="{60EC3C22-DE5E-4ACD-A8CC-07DE6962B762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CDEE0E07-CEC8-412A-A9EC-47F00EB762ED}" type="pres">
      <dgm:prSet presAssocID="{60EC3C22-DE5E-4ACD-A8CC-07DE6962B762}" presName="hierChild3" presStyleCnt="0"/>
      <dgm:spPr/>
      <dgm:t>
        <a:bodyPr/>
        <a:lstStyle/>
        <a:p>
          <a:endParaRPr lang="fr-FR"/>
        </a:p>
      </dgm:t>
    </dgm:pt>
  </dgm:ptLst>
  <dgm:cxnLst>
    <dgm:cxn modelId="{90825639-863C-46E0-BC26-8CDD91FE6C77}" type="presOf" srcId="{34355628-2BAE-4525-8DE1-AF6E98A6E842}" destId="{B915D31A-4004-46CE-BD26-663D20300C57}" srcOrd="0" destOrd="0" presId="urn:microsoft.com/office/officeart/2005/8/layout/hierarchy1"/>
    <dgm:cxn modelId="{AAE9F3E0-600E-463D-98B5-38A140C18695}" type="presOf" srcId="{6D2CF7D7-ACB6-4EC5-A495-9E0D385282E6}" destId="{FC7F389A-FF45-4369-A3C4-C4623619DEDE}" srcOrd="0" destOrd="0" presId="urn:microsoft.com/office/officeart/2005/8/layout/hierarchy1"/>
    <dgm:cxn modelId="{1C735658-65FF-45CF-9460-51426DC51B7C}" type="presOf" srcId="{60EC3C22-DE5E-4ACD-A8CC-07DE6962B762}" destId="{65C6DBAE-5A8C-40DB-A9E6-0B8673F23468}" srcOrd="0" destOrd="0" presId="urn:microsoft.com/office/officeart/2005/8/layout/hierarchy1"/>
    <dgm:cxn modelId="{625E518D-57CF-40E1-A58C-870B099ECCBD}" type="presOf" srcId="{AAFAA122-4557-4032-AD48-AE8676FD7028}" destId="{D1183EE8-ABCB-48B4-AB05-BABC61CEF836}" srcOrd="0" destOrd="0" presId="urn:microsoft.com/office/officeart/2005/8/layout/hierarchy1"/>
    <dgm:cxn modelId="{9ACDC7DC-CA8A-4BAA-A987-2BA14F57D251}" srcId="{06F03B6F-0D78-446D-AE67-022EE922DD42}" destId="{A37F59F2-17A7-453E-AD25-0C9ABA020AB1}" srcOrd="0" destOrd="0" parTransId="{CADCA0F3-DF15-4C3D-B63A-F01DB3AA7CAD}" sibTransId="{04221C83-E33A-435F-B1E6-E18F2D48DC55}"/>
    <dgm:cxn modelId="{0CA503B9-D660-4F2A-BAD7-180BA63BCE87}" srcId="{6B66B36A-0FC9-415E-A12B-11E4F7B74E0D}" destId="{06F03B6F-0D78-446D-AE67-022EE922DD42}" srcOrd="3" destOrd="0" parTransId="{6D2CF7D7-ACB6-4EC5-A495-9E0D385282E6}" sibTransId="{D02A6FDD-D0FF-471A-8A11-98AB4337E6E4}"/>
    <dgm:cxn modelId="{A8FB62D9-9DCC-4184-BA68-A63888AC0089}" srcId="{6B66B36A-0FC9-415E-A12B-11E4F7B74E0D}" destId="{60EC3C22-DE5E-4ACD-A8CC-07DE6962B762}" srcOrd="4" destOrd="0" parTransId="{21BC760A-7813-4B53-92B2-F8F969C07C74}" sibTransId="{5F630C85-D088-4438-B1E7-E63B40B00045}"/>
    <dgm:cxn modelId="{4291A943-7D70-4EFF-9D64-E7537C8A210F}" type="presOf" srcId="{B9C54DC4-B35D-4D05-A6F1-33E1797406C8}" destId="{92B785C7-A2D4-48A9-9F4C-2CD981827F46}" srcOrd="0" destOrd="0" presId="urn:microsoft.com/office/officeart/2005/8/layout/hierarchy1"/>
    <dgm:cxn modelId="{2A1B178E-4BF2-45A8-8335-06EDB222ED74}" type="presOf" srcId="{CADCA0F3-DF15-4C3D-B63A-F01DB3AA7CAD}" destId="{026CDABB-3EE8-43EC-9D3E-2F177B7323BC}" srcOrd="0" destOrd="0" presId="urn:microsoft.com/office/officeart/2005/8/layout/hierarchy1"/>
    <dgm:cxn modelId="{3F030610-8FAF-4AD0-95C7-BF6A603D772D}" type="presOf" srcId="{6B66B36A-0FC9-415E-A12B-11E4F7B74E0D}" destId="{4B5AE22B-AEBA-4233-92BF-E587899AD1A0}" srcOrd="0" destOrd="0" presId="urn:microsoft.com/office/officeart/2005/8/layout/hierarchy1"/>
    <dgm:cxn modelId="{C2A29923-10C1-4064-9E1E-2D90EB155A48}" type="presOf" srcId="{1E39D63B-D773-4177-BE4A-EA1D49D99B38}" destId="{B60E1454-94B7-4B18-A8AF-30881BDCE264}" srcOrd="0" destOrd="0" presId="urn:microsoft.com/office/officeart/2005/8/layout/hierarchy1"/>
    <dgm:cxn modelId="{EF5A9C00-E893-4317-BD69-E1D8C2126114}" type="presOf" srcId="{8B3B941B-9A15-4CA2-9856-6CB31A55FD95}" destId="{34F275ED-0854-4B28-9FE5-4F6D52F50FAF}" srcOrd="0" destOrd="0" presId="urn:microsoft.com/office/officeart/2005/8/layout/hierarchy1"/>
    <dgm:cxn modelId="{D050B1D9-91A7-475A-9454-A1E8243AA6E1}" srcId="{1E39D63B-D773-4177-BE4A-EA1D49D99B38}" destId="{6B66B36A-0FC9-415E-A12B-11E4F7B74E0D}" srcOrd="0" destOrd="0" parTransId="{804C6E22-9C4C-43F1-85A3-893609BE0CE1}" sibTransId="{1886D19D-DB9F-442E-9B0B-D3A2B4ADB19C}"/>
    <dgm:cxn modelId="{7F144867-25B9-4D82-B881-E9F0FD803549}" srcId="{6B66B36A-0FC9-415E-A12B-11E4F7B74E0D}" destId="{9CF7C622-37A3-4C73-AC0B-FFEF2F8DF678}" srcOrd="1" destOrd="0" parTransId="{41A7806F-5A5B-4083-9ECE-7EA610F60811}" sibTransId="{AB14AAAE-411A-4155-843D-71ADB9E1FC7F}"/>
    <dgm:cxn modelId="{87780208-F9FA-4737-8337-8B6173E09A50}" type="presOf" srcId="{9CF7C622-37A3-4C73-AC0B-FFEF2F8DF678}" destId="{11E0CAB2-97ED-406F-891C-C4F711B595D5}" srcOrd="0" destOrd="0" presId="urn:microsoft.com/office/officeart/2005/8/layout/hierarchy1"/>
    <dgm:cxn modelId="{D25EA630-BAEC-4356-888E-D13F7FD08218}" type="presOf" srcId="{41A7806F-5A5B-4083-9ECE-7EA610F60811}" destId="{A8420BBD-0CC5-4BDC-A3F9-26767E9C9D3E}" srcOrd="0" destOrd="0" presId="urn:microsoft.com/office/officeart/2005/8/layout/hierarchy1"/>
    <dgm:cxn modelId="{58E03D1F-C15F-48CC-B356-BADCE460AD30}" srcId="{6B66B36A-0FC9-415E-A12B-11E4F7B74E0D}" destId="{AAFAA122-4557-4032-AD48-AE8676FD7028}" srcOrd="0" destOrd="0" parTransId="{8B3B941B-9A15-4CA2-9856-6CB31A55FD95}" sibTransId="{C337FCED-48A8-4BBC-8EAE-415430C2D202}"/>
    <dgm:cxn modelId="{055003F7-525E-4E13-8BF2-AD81C0A3AEBE}" type="presOf" srcId="{21BC760A-7813-4B53-92B2-F8F969C07C74}" destId="{1DBB26F7-82B3-4E64-9725-EC3E1FBC549F}" srcOrd="0" destOrd="0" presId="urn:microsoft.com/office/officeart/2005/8/layout/hierarchy1"/>
    <dgm:cxn modelId="{197F90C6-AB27-4766-BD4C-F4DEECFDFF11}" type="presOf" srcId="{A37F59F2-17A7-453E-AD25-0C9ABA020AB1}" destId="{08AFF1E1-6BB4-45AC-BD08-BADE2BDB8AB3}" srcOrd="0" destOrd="0" presId="urn:microsoft.com/office/officeart/2005/8/layout/hierarchy1"/>
    <dgm:cxn modelId="{6A149051-C2C0-4FF5-859D-D7B82464AB2D}" srcId="{6B66B36A-0FC9-415E-A12B-11E4F7B74E0D}" destId="{B9C54DC4-B35D-4D05-A6F1-33E1797406C8}" srcOrd="2" destOrd="0" parTransId="{34355628-2BAE-4525-8DE1-AF6E98A6E842}" sibTransId="{5C0543BA-EE9A-4B08-AA02-038C9ADDA0A1}"/>
    <dgm:cxn modelId="{4A48CB26-47E5-4BDD-ACDD-73336E0F9003}" type="presOf" srcId="{06F03B6F-0D78-446D-AE67-022EE922DD42}" destId="{7C31F1D0-E9DF-45C6-AF78-CF27B9D1A220}" srcOrd="0" destOrd="0" presId="urn:microsoft.com/office/officeart/2005/8/layout/hierarchy1"/>
    <dgm:cxn modelId="{ACB7AB2D-4B03-4547-B7D1-745887FB21B0}" type="presParOf" srcId="{B60E1454-94B7-4B18-A8AF-30881BDCE264}" destId="{A04B1551-6091-43C4-B701-E3F23D8A74F9}" srcOrd="0" destOrd="0" presId="urn:microsoft.com/office/officeart/2005/8/layout/hierarchy1"/>
    <dgm:cxn modelId="{941EEC62-E045-4A68-BD1C-34FFF3E9E15B}" type="presParOf" srcId="{A04B1551-6091-43C4-B701-E3F23D8A74F9}" destId="{37188270-8D71-4C7B-BEC0-4D5FFD5D2AFE}" srcOrd="0" destOrd="0" presId="urn:microsoft.com/office/officeart/2005/8/layout/hierarchy1"/>
    <dgm:cxn modelId="{A0FE460D-58B9-47AA-AB5C-E031F5C4BF9E}" type="presParOf" srcId="{37188270-8D71-4C7B-BEC0-4D5FFD5D2AFE}" destId="{BA1AE5B8-5124-4C31-B760-3C7B6C0507BF}" srcOrd="0" destOrd="0" presId="urn:microsoft.com/office/officeart/2005/8/layout/hierarchy1"/>
    <dgm:cxn modelId="{FDB25163-AFCA-435D-9674-61B6F05D9521}" type="presParOf" srcId="{37188270-8D71-4C7B-BEC0-4D5FFD5D2AFE}" destId="{4B5AE22B-AEBA-4233-92BF-E587899AD1A0}" srcOrd="1" destOrd="0" presId="urn:microsoft.com/office/officeart/2005/8/layout/hierarchy1"/>
    <dgm:cxn modelId="{70223215-FD3D-4B8A-B204-E8094DDD48CE}" type="presParOf" srcId="{A04B1551-6091-43C4-B701-E3F23D8A74F9}" destId="{FCD6D04B-5D62-412A-AB39-859B3D0BC813}" srcOrd="1" destOrd="0" presId="urn:microsoft.com/office/officeart/2005/8/layout/hierarchy1"/>
    <dgm:cxn modelId="{B4AF7D62-DEF1-49AD-860C-E85ACF38B9EC}" type="presParOf" srcId="{FCD6D04B-5D62-412A-AB39-859B3D0BC813}" destId="{34F275ED-0854-4B28-9FE5-4F6D52F50FAF}" srcOrd="0" destOrd="0" presId="urn:microsoft.com/office/officeart/2005/8/layout/hierarchy1"/>
    <dgm:cxn modelId="{B21AD67B-8F11-4AE2-A3D1-0F3E696F2AC0}" type="presParOf" srcId="{FCD6D04B-5D62-412A-AB39-859B3D0BC813}" destId="{26B050D6-8954-4E3A-B709-C3D99E290985}" srcOrd="1" destOrd="0" presId="urn:microsoft.com/office/officeart/2005/8/layout/hierarchy1"/>
    <dgm:cxn modelId="{26A0D496-5E70-4B8D-95BD-91113EABC91A}" type="presParOf" srcId="{26B050D6-8954-4E3A-B709-C3D99E290985}" destId="{BCED72E6-C76A-4FB3-90BA-982B716B30DA}" srcOrd="0" destOrd="0" presId="urn:microsoft.com/office/officeart/2005/8/layout/hierarchy1"/>
    <dgm:cxn modelId="{8707568B-E4A5-44BB-AF01-C47DC2BECED4}" type="presParOf" srcId="{BCED72E6-C76A-4FB3-90BA-982B716B30DA}" destId="{8042DA13-00D8-4D20-B54A-40BA83AB5245}" srcOrd="0" destOrd="0" presId="urn:microsoft.com/office/officeart/2005/8/layout/hierarchy1"/>
    <dgm:cxn modelId="{42F731C6-A858-4A06-88E7-88F1C1C7DE6A}" type="presParOf" srcId="{BCED72E6-C76A-4FB3-90BA-982B716B30DA}" destId="{D1183EE8-ABCB-48B4-AB05-BABC61CEF836}" srcOrd="1" destOrd="0" presId="urn:microsoft.com/office/officeart/2005/8/layout/hierarchy1"/>
    <dgm:cxn modelId="{DCCFD331-D2C2-49A0-BEF2-330655C19EA0}" type="presParOf" srcId="{26B050D6-8954-4E3A-B709-C3D99E290985}" destId="{3C856650-4FEE-4E72-9AE6-34EA9238E0F7}" srcOrd="1" destOrd="0" presId="urn:microsoft.com/office/officeart/2005/8/layout/hierarchy1"/>
    <dgm:cxn modelId="{3D2504F7-B3E4-4AA7-ABF2-0090D1DA6AD7}" type="presParOf" srcId="{FCD6D04B-5D62-412A-AB39-859B3D0BC813}" destId="{A8420BBD-0CC5-4BDC-A3F9-26767E9C9D3E}" srcOrd="2" destOrd="0" presId="urn:microsoft.com/office/officeart/2005/8/layout/hierarchy1"/>
    <dgm:cxn modelId="{6B760ED8-B330-44EF-B189-31B3B03296FA}" type="presParOf" srcId="{FCD6D04B-5D62-412A-AB39-859B3D0BC813}" destId="{2B38F870-685C-47C1-A401-CAB079470EB8}" srcOrd="3" destOrd="0" presId="urn:microsoft.com/office/officeart/2005/8/layout/hierarchy1"/>
    <dgm:cxn modelId="{FD697F2D-8194-4252-9862-E8DF33B7E89F}" type="presParOf" srcId="{2B38F870-685C-47C1-A401-CAB079470EB8}" destId="{36875A94-A065-4AAE-B63B-8F6AF7B52517}" srcOrd="0" destOrd="0" presId="urn:microsoft.com/office/officeart/2005/8/layout/hierarchy1"/>
    <dgm:cxn modelId="{DD3D5D41-6598-4CA0-B5EA-730F870355EC}" type="presParOf" srcId="{36875A94-A065-4AAE-B63B-8F6AF7B52517}" destId="{34431D00-C804-497A-B4D9-49BC9ED49C0C}" srcOrd="0" destOrd="0" presId="urn:microsoft.com/office/officeart/2005/8/layout/hierarchy1"/>
    <dgm:cxn modelId="{C6B7FEA4-AED4-4FD9-A579-14481237D43B}" type="presParOf" srcId="{36875A94-A065-4AAE-B63B-8F6AF7B52517}" destId="{11E0CAB2-97ED-406F-891C-C4F711B595D5}" srcOrd="1" destOrd="0" presId="urn:microsoft.com/office/officeart/2005/8/layout/hierarchy1"/>
    <dgm:cxn modelId="{AA9AD766-8376-47ED-89EA-BDD3DDC49C9E}" type="presParOf" srcId="{2B38F870-685C-47C1-A401-CAB079470EB8}" destId="{900B44E9-D0A9-462D-9F5A-36197B551C73}" srcOrd="1" destOrd="0" presId="urn:microsoft.com/office/officeart/2005/8/layout/hierarchy1"/>
    <dgm:cxn modelId="{51630E5F-ACE8-40C5-8218-9F0C89D080B3}" type="presParOf" srcId="{FCD6D04B-5D62-412A-AB39-859B3D0BC813}" destId="{B915D31A-4004-46CE-BD26-663D20300C57}" srcOrd="4" destOrd="0" presId="urn:microsoft.com/office/officeart/2005/8/layout/hierarchy1"/>
    <dgm:cxn modelId="{FB37DF34-E60C-407A-B7CB-6B16CFFFB3D1}" type="presParOf" srcId="{FCD6D04B-5D62-412A-AB39-859B3D0BC813}" destId="{0AC71267-502F-4A1F-A881-C87655AED02A}" srcOrd="5" destOrd="0" presId="urn:microsoft.com/office/officeart/2005/8/layout/hierarchy1"/>
    <dgm:cxn modelId="{FF833321-92E6-4D3C-9A15-6E1AE633448D}" type="presParOf" srcId="{0AC71267-502F-4A1F-A881-C87655AED02A}" destId="{07EEDF97-8D48-4F13-9C94-C24CF88AA26A}" srcOrd="0" destOrd="0" presId="urn:microsoft.com/office/officeart/2005/8/layout/hierarchy1"/>
    <dgm:cxn modelId="{6A20D595-0BF2-4ABA-941A-832A10FBFE34}" type="presParOf" srcId="{07EEDF97-8D48-4F13-9C94-C24CF88AA26A}" destId="{C395F435-05F0-4356-BA24-02E13691D0A9}" srcOrd="0" destOrd="0" presId="urn:microsoft.com/office/officeart/2005/8/layout/hierarchy1"/>
    <dgm:cxn modelId="{497F20A4-39DC-4B75-9D90-E39EA7693B0D}" type="presParOf" srcId="{07EEDF97-8D48-4F13-9C94-C24CF88AA26A}" destId="{92B785C7-A2D4-48A9-9F4C-2CD981827F46}" srcOrd="1" destOrd="0" presId="urn:microsoft.com/office/officeart/2005/8/layout/hierarchy1"/>
    <dgm:cxn modelId="{7273EDB3-9C87-4D15-ACDA-0E61C5A6EFA0}" type="presParOf" srcId="{0AC71267-502F-4A1F-A881-C87655AED02A}" destId="{91584867-7082-4D87-8594-FCD102142C9B}" srcOrd="1" destOrd="0" presId="urn:microsoft.com/office/officeart/2005/8/layout/hierarchy1"/>
    <dgm:cxn modelId="{0FF6D484-9BD6-4565-8528-3E074B4EAF16}" type="presParOf" srcId="{FCD6D04B-5D62-412A-AB39-859B3D0BC813}" destId="{FC7F389A-FF45-4369-A3C4-C4623619DEDE}" srcOrd="6" destOrd="0" presId="urn:microsoft.com/office/officeart/2005/8/layout/hierarchy1"/>
    <dgm:cxn modelId="{854ECAF9-26FB-4343-958C-2439D5AA798E}" type="presParOf" srcId="{FCD6D04B-5D62-412A-AB39-859B3D0BC813}" destId="{DB47008D-99A1-4062-AA08-A9E761272B7D}" srcOrd="7" destOrd="0" presId="urn:microsoft.com/office/officeart/2005/8/layout/hierarchy1"/>
    <dgm:cxn modelId="{59BF4337-2DEF-4BCF-B447-2B760B309ECF}" type="presParOf" srcId="{DB47008D-99A1-4062-AA08-A9E761272B7D}" destId="{C45398C4-4E4D-4099-BD6C-49BD1F8C5536}" srcOrd="0" destOrd="0" presId="urn:microsoft.com/office/officeart/2005/8/layout/hierarchy1"/>
    <dgm:cxn modelId="{5CED6FC2-D491-4399-96D2-DAB56D21CB9A}" type="presParOf" srcId="{C45398C4-4E4D-4099-BD6C-49BD1F8C5536}" destId="{F33DE697-B039-4D6A-92B8-7EF8760010A2}" srcOrd="0" destOrd="0" presId="urn:microsoft.com/office/officeart/2005/8/layout/hierarchy1"/>
    <dgm:cxn modelId="{803A776F-183F-47A4-904B-8EFB851CBD2F}" type="presParOf" srcId="{C45398C4-4E4D-4099-BD6C-49BD1F8C5536}" destId="{7C31F1D0-E9DF-45C6-AF78-CF27B9D1A220}" srcOrd="1" destOrd="0" presId="urn:microsoft.com/office/officeart/2005/8/layout/hierarchy1"/>
    <dgm:cxn modelId="{9A99B564-C77A-451C-80D3-6F7699F6DE0D}" type="presParOf" srcId="{DB47008D-99A1-4062-AA08-A9E761272B7D}" destId="{74C8D3C2-C847-4BAA-B332-FF24F71150A1}" srcOrd="1" destOrd="0" presId="urn:microsoft.com/office/officeart/2005/8/layout/hierarchy1"/>
    <dgm:cxn modelId="{7ED6179C-E44E-4540-BA9F-512FDD713E6F}" type="presParOf" srcId="{74C8D3C2-C847-4BAA-B332-FF24F71150A1}" destId="{026CDABB-3EE8-43EC-9D3E-2F177B7323BC}" srcOrd="0" destOrd="0" presId="urn:microsoft.com/office/officeart/2005/8/layout/hierarchy1"/>
    <dgm:cxn modelId="{9C7CA5EB-79F8-4419-BA08-DF91B84169CC}" type="presParOf" srcId="{74C8D3C2-C847-4BAA-B332-FF24F71150A1}" destId="{C202E9C0-76DF-4CA8-9F6F-51B2E550DE4E}" srcOrd="1" destOrd="0" presId="urn:microsoft.com/office/officeart/2005/8/layout/hierarchy1"/>
    <dgm:cxn modelId="{DF6D6AB2-F757-4179-BDA0-51317A58D8C2}" type="presParOf" srcId="{C202E9C0-76DF-4CA8-9F6F-51B2E550DE4E}" destId="{C9B0A85E-FBF6-4DA7-8ACF-A4B25C90CE84}" srcOrd="0" destOrd="0" presId="urn:microsoft.com/office/officeart/2005/8/layout/hierarchy1"/>
    <dgm:cxn modelId="{DCB5AEC7-3656-4077-BDEA-DE9687668578}" type="presParOf" srcId="{C9B0A85E-FBF6-4DA7-8ACF-A4B25C90CE84}" destId="{F48AA6A8-905D-4FC8-9323-214CD8466A59}" srcOrd="0" destOrd="0" presId="urn:microsoft.com/office/officeart/2005/8/layout/hierarchy1"/>
    <dgm:cxn modelId="{B313A98A-5B70-4999-8FAB-1309B6D6AB8B}" type="presParOf" srcId="{C9B0A85E-FBF6-4DA7-8ACF-A4B25C90CE84}" destId="{08AFF1E1-6BB4-45AC-BD08-BADE2BDB8AB3}" srcOrd="1" destOrd="0" presId="urn:microsoft.com/office/officeart/2005/8/layout/hierarchy1"/>
    <dgm:cxn modelId="{3D613A6C-B1A7-4C8A-B358-44F52B8BCEBB}" type="presParOf" srcId="{C202E9C0-76DF-4CA8-9F6F-51B2E550DE4E}" destId="{94852C33-AC51-4DF4-9FB3-8AAB7D817597}" srcOrd="1" destOrd="0" presId="urn:microsoft.com/office/officeart/2005/8/layout/hierarchy1"/>
    <dgm:cxn modelId="{AAF90A6D-5A7E-4899-9A10-0378EFEC2B52}" type="presParOf" srcId="{FCD6D04B-5D62-412A-AB39-859B3D0BC813}" destId="{1DBB26F7-82B3-4E64-9725-EC3E1FBC549F}" srcOrd="8" destOrd="0" presId="urn:microsoft.com/office/officeart/2005/8/layout/hierarchy1"/>
    <dgm:cxn modelId="{84133101-D671-47FF-B6AA-6ABC8BD252E4}" type="presParOf" srcId="{FCD6D04B-5D62-412A-AB39-859B3D0BC813}" destId="{F325C034-8AA6-4953-8C49-B9E2ACF433E0}" srcOrd="9" destOrd="0" presId="urn:microsoft.com/office/officeart/2005/8/layout/hierarchy1"/>
    <dgm:cxn modelId="{5F80F111-0F6B-415C-805A-000EF3F93A30}" type="presParOf" srcId="{F325C034-8AA6-4953-8C49-B9E2ACF433E0}" destId="{E5F8E589-AE12-4838-ABF6-D25C457ADE6B}" srcOrd="0" destOrd="0" presId="urn:microsoft.com/office/officeart/2005/8/layout/hierarchy1"/>
    <dgm:cxn modelId="{08BAFB5A-E4AA-42B8-845F-500C2DDEFB26}" type="presParOf" srcId="{E5F8E589-AE12-4838-ABF6-D25C457ADE6B}" destId="{0D48A2F4-F868-4F95-BA74-6F05EA339495}" srcOrd="0" destOrd="0" presId="urn:microsoft.com/office/officeart/2005/8/layout/hierarchy1"/>
    <dgm:cxn modelId="{8D6AC50A-7D1D-4D84-98B8-ECE9D41006A6}" type="presParOf" srcId="{E5F8E589-AE12-4838-ABF6-D25C457ADE6B}" destId="{65C6DBAE-5A8C-40DB-A9E6-0B8673F23468}" srcOrd="1" destOrd="0" presId="urn:microsoft.com/office/officeart/2005/8/layout/hierarchy1"/>
    <dgm:cxn modelId="{820F5A4D-CA8A-491B-9688-8C6DC9E974E5}" type="presParOf" srcId="{F325C034-8AA6-4953-8C49-B9E2ACF433E0}" destId="{CDEE0E07-CEC8-412A-A9EC-47F00EB762E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E9286D-3119-4F9C-B258-EB46671AD334}">
      <dsp:nvSpPr>
        <dsp:cNvPr id="0" name=""/>
        <dsp:cNvSpPr/>
      </dsp:nvSpPr>
      <dsp:spPr>
        <a:xfrm>
          <a:off x="88533" y="1715743"/>
          <a:ext cx="1306598" cy="430583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isometricOffAxis1Right" zoom="92000"/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rPr>
            <a:t>Étape 1</a:t>
          </a:r>
          <a:endParaRPr lang="fr-FR" sz="2200" kern="1200" dirty="0"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a:endParaRPr>
        </a:p>
      </dsp:txBody>
      <dsp:txXfrm>
        <a:off x="88533" y="1715743"/>
        <a:ext cx="1306598" cy="430583"/>
      </dsp:txXfrm>
    </dsp:sp>
    <dsp:sp modelId="{3CBAEB7F-6A6B-4C3E-89AA-640BF7533D9B}">
      <dsp:nvSpPr>
        <dsp:cNvPr id="0" name=""/>
        <dsp:cNvSpPr/>
      </dsp:nvSpPr>
      <dsp:spPr>
        <a:xfrm>
          <a:off x="88533" y="2623696"/>
          <a:ext cx="1306598" cy="806704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isometricOffAxis1Right" zoom="92000"/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/>
            <a:t>Retrait du dossier d’inscription</a:t>
          </a:r>
          <a:endParaRPr lang="fr-FR" sz="1800" kern="1200" dirty="0"/>
        </a:p>
      </dsp:txBody>
      <dsp:txXfrm>
        <a:off x="88533" y="2623696"/>
        <a:ext cx="1306598" cy="806704"/>
      </dsp:txXfrm>
    </dsp:sp>
    <dsp:sp modelId="{FF3F6FC1-9AF5-4E70-8864-0995D786B4C7}">
      <dsp:nvSpPr>
        <dsp:cNvPr id="0" name=""/>
        <dsp:cNvSpPr/>
      </dsp:nvSpPr>
      <dsp:spPr>
        <a:xfrm>
          <a:off x="87048" y="1584786"/>
          <a:ext cx="103934" cy="10393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8B03E1B-63B9-4E83-9C70-83BCB26CA1E9}">
      <dsp:nvSpPr>
        <dsp:cNvPr id="0" name=""/>
        <dsp:cNvSpPr/>
      </dsp:nvSpPr>
      <dsp:spPr>
        <a:xfrm>
          <a:off x="159802" y="1439279"/>
          <a:ext cx="103934" cy="103934"/>
        </a:xfrm>
        <a:prstGeom prst="ellipse">
          <a:avLst/>
        </a:prstGeom>
        <a:solidFill>
          <a:schemeClr val="accent2">
            <a:hueOff val="260084"/>
            <a:satOff val="-324"/>
            <a:lumOff val="7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E0C8B5C-3763-48FF-AD4F-CB40467ADF2E}">
      <dsp:nvSpPr>
        <dsp:cNvPr id="0" name=""/>
        <dsp:cNvSpPr/>
      </dsp:nvSpPr>
      <dsp:spPr>
        <a:xfrm>
          <a:off x="334411" y="1468380"/>
          <a:ext cx="163324" cy="163324"/>
        </a:xfrm>
        <a:prstGeom prst="ellipse">
          <a:avLst/>
        </a:prstGeom>
        <a:solidFill>
          <a:schemeClr val="accent2">
            <a:hueOff val="520169"/>
            <a:satOff val="-649"/>
            <a:lumOff val="15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6ED1A22-F107-4F50-9F95-B4627C9F5198}">
      <dsp:nvSpPr>
        <dsp:cNvPr id="0" name=""/>
        <dsp:cNvSpPr/>
      </dsp:nvSpPr>
      <dsp:spPr>
        <a:xfrm>
          <a:off x="479919" y="1308322"/>
          <a:ext cx="103934" cy="103934"/>
        </a:xfrm>
        <a:prstGeom prst="ellipse">
          <a:avLst/>
        </a:prstGeom>
        <a:solidFill>
          <a:schemeClr val="accent2">
            <a:hueOff val="780253"/>
            <a:satOff val="-973"/>
            <a:lumOff val="22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D71F349-F9C7-4F5A-8F23-82BFF0D26A2B}">
      <dsp:nvSpPr>
        <dsp:cNvPr id="0" name=""/>
        <dsp:cNvSpPr/>
      </dsp:nvSpPr>
      <dsp:spPr>
        <a:xfrm>
          <a:off x="669079" y="1250119"/>
          <a:ext cx="103934" cy="103934"/>
        </a:xfrm>
        <a:prstGeom prst="ellipse">
          <a:avLst/>
        </a:prstGeom>
        <a:solidFill>
          <a:schemeClr val="accent2">
            <a:hueOff val="1040338"/>
            <a:satOff val="-1298"/>
            <a:lumOff val="30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BCC5552-0BB5-4269-9F0E-592FC6623A72}">
      <dsp:nvSpPr>
        <dsp:cNvPr id="0" name=""/>
        <dsp:cNvSpPr/>
      </dsp:nvSpPr>
      <dsp:spPr>
        <a:xfrm>
          <a:off x="901891" y="1351974"/>
          <a:ext cx="103934" cy="103934"/>
        </a:xfrm>
        <a:prstGeom prst="ellipse">
          <a:avLst/>
        </a:prstGeom>
        <a:solidFill>
          <a:schemeClr val="accent2">
            <a:hueOff val="1300422"/>
            <a:satOff val="-1622"/>
            <a:lumOff val="38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6B4217-0AAD-43CC-AFA2-FD6BB6A65CB4}">
      <dsp:nvSpPr>
        <dsp:cNvPr id="0" name=""/>
        <dsp:cNvSpPr/>
      </dsp:nvSpPr>
      <dsp:spPr>
        <a:xfrm>
          <a:off x="1047399" y="1424728"/>
          <a:ext cx="163324" cy="163324"/>
        </a:xfrm>
        <a:prstGeom prst="ellipse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49A718-FC82-450F-B8C3-00A364F9B971}">
      <dsp:nvSpPr>
        <dsp:cNvPr id="0" name=""/>
        <dsp:cNvSpPr/>
      </dsp:nvSpPr>
      <dsp:spPr>
        <a:xfrm>
          <a:off x="1251109" y="1584786"/>
          <a:ext cx="103934" cy="103934"/>
        </a:xfrm>
        <a:prstGeom prst="ellipse">
          <a:avLst/>
        </a:prstGeom>
        <a:solidFill>
          <a:schemeClr val="accent2">
            <a:hueOff val="1820591"/>
            <a:satOff val="-2271"/>
            <a:lumOff val="53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465CCE-0EB0-4F46-AD55-962F1ACA3655}">
      <dsp:nvSpPr>
        <dsp:cNvPr id="0" name=""/>
        <dsp:cNvSpPr/>
      </dsp:nvSpPr>
      <dsp:spPr>
        <a:xfrm>
          <a:off x="1338414" y="1744845"/>
          <a:ext cx="103934" cy="103934"/>
        </a:xfrm>
        <a:prstGeom prst="ellipse">
          <a:avLst/>
        </a:prstGeom>
        <a:solidFill>
          <a:schemeClr val="accent2">
            <a:hueOff val="2080675"/>
            <a:satOff val="-2595"/>
            <a:lumOff val="61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2C06EF-5693-43DE-91F7-88A731977F54}">
      <dsp:nvSpPr>
        <dsp:cNvPr id="0" name=""/>
        <dsp:cNvSpPr/>
      </dsp:nvSpPr>
      <dsp:spPr>
        <a:xfrm>
          <a:off x="581774" y="1439279"/>
          <a:ext cx="267258" cy="267258"/>
        </a:xfrm>
        <a:prstGeom prst="ellipse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BF23DE-7854-4C1E-81E4-FC32462E98EB}">
      <dsp:nvSpPr>
        <dsp:cNvPr id="0" name=""/>
        <dsp:cNvSpPr/>
      </dsp:nvSpPr>
      <dsp:spPr>
        <a:xfrm>
          <a:off x="14295" y="1992208"/>
          <a:ext cx="103934" cy="103934"/>
        </a:xfrm>
        <a:prstGeom prst="ellipse">
          <a:avLst/>
        </a:prstGeom>
        <a:solidFill>
          <a:schemeClr val="accent2">
            <a:hueOff val="2600844"/>
            <a:satOff val="-3244"/>
            <a:lumOff val="76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C4CE78B-A05D-4A6E-9BD2-DF701E16DC8B}">
      <dsp:nvSpPr>
        <dsp:cNvPr id="0" name=""/>
        <dsp:cNvSpPr/>
      </dsp:nvSpPr>
      <dsp:spPr>
        <a:xfrm>
          <a:off x="101599" y="2123165"/>
          <a:ext cx="163324" cy="163324"/>
        </a:xfrm>
        <a:prstGeom prst="ellipse">
          <a:avLst/>
        </a:prstGeom>
        <a:solidFill>
          <a:schemeClr val="accent2">
            <a:hueOff val="2860928"/>
            <a:satOff val="-3568"/>
            <a:lumOff val="83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D8724A-F6AC-4E92-B904-C1A7263AFEBC}">
      <dsp:nvSpPr>
        <dsp:cNvPr id="0" name=""/>
        <dsp:cNvSpPr/>
      </dsp:nvSpPr>
      <dsp:spPr>
        <a:xfrm>
          <a:off x="319861" y="2239571"/>
          <a:ext cx="237563" cy="237563"/>
        </a:xfrm>
        <a:prstGeom prst="ellipse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BFA9065-CF90-4CED-BBD0-97D950508411}">
      <dsp:nvSpPr>
        <dsp:cNvPr id="0" name=""/>
        <dsp:cNvSpPr/>
      </dsp:nvSpPr>
      <dsp:spPr>
        <a:xfrm>
          <a:off x="625426" y="2428731"/>
          <a:ext cx="103934" cy="103934"/>
        </a:xfrm>
        <a:prstGeom prst="ellipse">
          <a:avLst/>
        </a:prstGeom>
        <a:solidFill>
          <a:schemeClr val="accent2">
            <a:hueOff val="3381097"/>
            <a:satOff val="-4217"/>
            <a:lumOff val="99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F57EE1-7EBA-4BAB-B459-4B4C1B420D31}">
      <dsp:nvSpPr>
        <dsp:cNvPr id="0" name=""/>
        <dsp:cNvSpPr/>
      </dsp:nvSpPr>
      <dsp:spPr>
        <a:xfrm>
          <a:off x="683630" y="2239571"/>
          <a:ext cx="163324" cy="163324"/>
        </a:xfrm>
        <a:prstGeom prst="ellipse">
          <a:avLst/>
        </a:prstGeom>
        <a:solidFill>
          <a:schemeClr val="accent2">
            <a:hueOff val="3641181"/>
            <a:satOff val="-4541"/>
            <a:lumOff val="106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1A091E8-79E3-4675-BAB8-624D326E17F1}">
      <dsp:nvSpPr>
        <dsp:cNvPr id="0" name=""/>
        <dsp:cNvSpPr/>
      </dsp:nvSpPr>
      <dsp:spPr>
        <a:xfrm>
          <a:off x="829137" y="2443281"/>
          <a:ext cx="103934" cy="103934"/>
        </a:xfrm>
        <a:prstGeom prst="ellipse">
          <a:avLst/>
        </a:prstGeom>
        <a:solidFill>
          <a:schemeClr val="accent2">
            <a:hueOff val="3901266"/>
            <a:satOff val="-4866"/>
            <a:lumOff val="114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0B30CA-BE75-4A7A-AE03-7A3DC4C25619}">
      <dsp:nvSpPr>
        <dsp:cNvPr id="0" name=""/>
        <dsp:cNvSpPr/>
      </dsp:nvSpPr>
      <dsp:spPr>
        <a:xfrm>
          <a:off x="960094" y="2210469"/>
          <a:ext cx="237563" cy="237563"/>
        </a:xfrm>
        <a:prstGeom prst="ellipse">
          <a:avLst/>
        </a:prstGeom>
        <a:solidFill>
          <a:schemeClr val="accent2">
            <a:hueOff val="4161350"/>
            <a:satOff val="-5190"/>
            <a:lumOff val="122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AC8761-8A42-4367-B3E5-69970729029D}">
      <dsp:nvSpPr>
        <dsp:cNvPr id="0" name=""/>
        <dsp:cNvSpPr/>
      </dsp:nvSpPr>
      <dsp:spPr>
        <a:xfrm>
          <a:off x="1280211" y="2152266"/>
          <a:ext cx="163324" cy="163324"/>
        </a:xfrm>
        <a:prstGeom prst="ellipse">
          <a:avLst/>
        </a:prstGeom>
        <a:solidFill>
          <a:schemeClr val="accent2">
            <a:hueOff val="4421434"/>
            <a:satOff val="-5515"/>
            <a:lumOff val="129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36E63FB-BA40-446C-9832-81A54B3FD6AF}">
      <dsp:nvSpPr>
        <dsp:cNvPr id="0" name=""/>
        <dsp:cNvSpPr/>
      </dsp:nvSpPr>
      <dsp:spPr>
        <a:xfrm>
          <a:off x="1462907" y="1548090"/>
          <a:ext cx="440919" cy="755822"/>
        </a:xfrm>
        <a:prstGeom prst="chevron">
          <a:avLst>
            <a:gd name="adj" fmla="val 623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49092E-A4A1-49BA-9E7B-B05D7CADC52A}">
      <dsp:nvSpPr>
        <dsp:cNvPr id="0" name=""/>
        <dsp:cNvSpPr/>
      </dsp:nvSpPr>
      <dsp:spPr>
        <a:xfrm>
          <a:off x="1903826" y="1468583"/>
          <a:ext cx="1308168" cy="915718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isometricOffAxis1Right" zoom="92000"/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rPr>
            <a:t>Étape 2</a:t>
          </a:r>
          <a:endParaRPr lang="fr-FR" sz="2200" kern="1200" dirty="0"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a:endParaRPr>
        </a:p>
      </dsp:txBody>
      <dsp:txXfrm>
        <a:off x="1903826" y="1468583"/>
        <a:ext cx="1308168" cy="915718"/>
      </dsp:txXfrm>
    </dsp:sp>
    <dsp:sp modelId="{0E245F34-21D7-40B4-808C-14387B82ABB8}">
      <dsp:nvSpPr>
        <dsp:cNvPr id="0" name=""/>
        <dsp:cNvSpPr/>
      </dsp:nvSpPr>
      <dsp:spPr>
        <a:xfrm>
          <a:off x="1903826" y="2623696"/>
          <a:ext cx="1308168" cy="806704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isometricOffAxis1Right" zoom="92000"/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smtClean="0"/>
            <a:t>Formation</a:t>
          </a:r>
          <a:endParaRPr lang="fr-FR" sz="1800" kern="1200"/>
        </a:p>
      </dsp:txBody>
      <dsp:txXfrm>
        <a:off x="1903826" y="2623696"/>
        <a:ext cx="1308168" cy="806704"/>
      </dsp:txXfrm>
    </dsp:sp>
    <dsp:sp modelId="{6345D091-5C58-4DD7-9E4A-3598DEE3EBFC}">
      <dsp:nvSpPr>
        <dsp:cNvPr id="0" name=""/>
        <dsp:cNvSpPr/>
      </dsp:nvSpPr>
      <dsp:spPr>
        <a:xfrm>
          <a:off x="3096346" y="1548090"/>
          <a:ext cx="440919" cy="755822"/>
        </a:xfrm>
        <a:prstGeom prst="chevron">
          <a:avLst>
            <a:gd name="adj" fmla="val 62310"/>
          </a:avLst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311549-D7C7-425C-AA26-7C312CD36322}">
      <dsp:nvSpPr>
        <dsp:cNvPr id="0" name=""/>
        <dsp:cNvSpPr/>
      </dsp:nvSpPr>
      <dsp:spPr>
        <a:xfrm>
          <a:off x="3672286" y="1468583"/>
          <a:ext cx="1308168" cy="915718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isometricOffAxis1Right" zoom="92000"/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rPr>
            <a:t>Étape 3</a:t>
          </a:r>
          <a:endParaRPr lang="fr-FR" sz="2200" kern="1200" dirty="0"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a:endParaRPr>
        </a:p>
      </dsp:txBody>
      <dsp:txXfrm>
        <a:off x="3672286" y="1468583"/>
        <a:ext cx="1308168" cy="915718"/>
      </dsp:txXfrm>
    </dsp:sp>
    <dsp:sp modelId="{7051DC04-6BF4-4B9B-AAE7-E5C6BCA107C6}">
      <dsp:nvSpPr>
        <dsp:cNvPr id="0" name=""/>
        <dsp:cNvSpPr/>
      </dsp:nvSpPr>
      <dsp:spPr>
        <a:xfrm>
          <a:off x="3672286" y="2623696"/>
          <a:ext cx="1308168" cy="806704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isometricOffAxis1Right" zoom="92000"/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smtClean="0"/>
            <a:t>Évaluation post-formation</a:t>
          </a:r>
          <a:endParaRPr lang="fr-FR" sz="1800" kern="1200"/>
        </a:p>
      </dsp:txBody>
      <dsp:txXfrm>
        <a:off x="3672286" y="2623696"/>
        <a:ext cx="1308168" cy="806704"/>
      </dsp:txXfrm>
    </dsp:sp>
    <dsp:sp modelId="{29638FC1-086A-41A7-97DD-62DDF6FAB41B}">
      <dsp:nvSpPr>
        <dsp:cNvPr id="0" name=""/>
        <dsp:cNvSpPr/>
      </dsp:nvSpPr>
      <dsp:spPr>
        <a:xfrm>
          <a:off x="4864806" y="1548090"/>
          <a:ext cx="440919" cy="755822"/>
        </a:xfrm>
        <a:prstGeom prst="chevron">
          <a:avLst>
            <a:gd name="adj" fmla="val 62310"/>
          </a:avLst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AF78631-68CE-413C-9931-EA1FBD54E10A}">
      <dsp:nvSpPr>
        <dsp:cNvPr id="0" name=""/>
        <dsp:cNvSpPr/>
      </dsp:nvSpPr>
      <dsp:spPr>
        <a:xfrm>
          <a:off x="5440745" y="1468583"/>
          <a:ext cx="1308168" cy="915718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isometricOffAxis1Right" zoom="92000"/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1" kern="1200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rPr>
            <a:t>Étape 4</a:t>
          </a:r>
          <a:endParaRPr lang="fr-FR" sz="2200" kern="1200" dirty="0"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a:endParaRPr>
        </a:p>
      </dsp:txBody>
      <dsp:txXfrm>
        <a:off x="5440745" y="1468583"/>
        <a:ext cx="1308168" cy="915718"/>
      </dsp:txXfrm>
    </dsp:sp>
    <dsp:sp modelId="{601B4CC8-A802-435E-B15D-FEDE75D3729D}">
      <dsp:nvSpPr>
        <dsp:cNvPr id="0" name=""/>
        <dsp:cNvSpPr/>
      </dsp:nvSpPr>
      <dsp:spPr>
        <a:xfrm>
          <a:off x="5440745" y="2623696"/>
          <a:ext cx="1308168" cy="806704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isometricOffAxis1Right" zoom="92000"/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smtClean="0"/>
            <a:t>Mise en application des acquis</a:t>
          </a:r>
          <a:endParaRPr lang="fr-FR" sz="1800" kern="1200"/>
        </a:p>
      </dsp:txBody>
      <dsp:txXfrm>
        <a:off x="5440745" y="2623696"/>
        <a:ext cx="1308168" cy="806704"/>
      </dsp:txXfrm>
    </dsp:sp>
    <dsp:sp modelId="{186015FB-37C2-4513-A2FD-5AEDF8D13AED}">
      <dsp:nvSpPr>
        <dsp:cNvPr id="0" name=""/>
        <dsp:cNvSpPr/>
      </dsp:nvSpPr>
      <dsp:spPr>
        <a:xfrm>
          <a:off x="6633265" y="1548090"/>
          <a:ext cx="440919" cy="755822"/>
        </a:xfrm>
        <a:prstGeom prst="chevron">
          <a:avLst>
            <a:gd name="adj" fmla="val 6231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4545C2-5E18-4D7D-BC92-49B87DC6D882}">
      <dsp:nvSpPr>
        <dsp:cNvPr id="0" name=""/>
        <dsp:cNvSpPr/>
      </dsp:nvSpPr>
      <dsp:spPr>
        <a:xfrm>
          <a:off x="7209205" y="1286421"/>
          <a:ext cx="1345451" cy="1345451"/>
        </a:xfrm>
        <a:prstGeom prst="upDownArrow">
          <a:avLst/>
        </a:prstGeom>
        <a:gradFill flip="none" rotWithShape="0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27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isometricOffAxis1Right" zoom="92000"/>
          <a:lightRig rig="balanced" dir="t">
            <a:rot lat="0" lon="0" rev="127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Étape 5</a:t>
          </a:r>
          <a:endParaRPr lang="fr-FR" sz="22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7545568" y="1622784"/>
        <a:ext cx="672725" cy="672725"/>
      </dsp:txXfrm>
    </dsp:sp>
    <dsp:sp modelId="{959B997A-C212-4349-A902-7A0631BAB168}">
      <dsp:nvSpPr>
        <dsp:cNvPr id="0" name=""/>
        <dsp:cNvSpPr/>
      </dsp:nvSpPr>
      <dsp:spPr>
        <a:xfrm>
          <a:off x="7227846" y="2623696"/>
          <a:ext cx="1308168" cy="806704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isometricOffAxis1Right" zoom="92000"/>
          <a:lightRig rig="balanced" dir="t">
            <a:rot lat="0" lon="0" rev="12700000"/>
          </a:lightRig>
        </a:scene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smtClean="0"/>
            <a:t>Transfert des compétences</a:t>
          </a:r>
          <a:endParaRPr lang="fr-FR" sz="1800" kern="1200"/>
        </a:p>
      </dsp:txBody>
      <dsp:txXfrm>
        <a:off x="7227846" y="2623696"/>
        <a:ext cx="1308168" cy="8067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BB26F7-82B3-4E64-9725-EC3E1FBC549F}">
      <dsp:nvSpPr>
        <dsp:cNvPr id="0" name=""/>
        <dsp:cNvSpPr/>
      </dsp:nvSpPr>
      <dsp:spPr>
        <a:xfrm>
          <a:off x="3698639" y="1490359"/>
          <a:ext cx="3068430" cy="3650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786"/>
              </a:lnTo>
              <a:lnTo>
                <a:pt x="3068430" y="248786"/>
              </a:lnTo>
              <a:lnTo>
                <a:pt x="3068430" y="365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6CDABB-3EE8-43EC-9D3E-2F177B7323BC}">
      <dsp:nvSpPr>
        <dsp:cNvPr id="0" name=""/>
        <dsp:cNvSpPr/>
      </dsp:nvSpPr>
      <dsp:spPr>
        <a:xfrm>
          <a:off x="5187135" y="2652527"/>
          <a:ext cx="91440" cy="3650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507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7F389A-FF45-4369-A3C4-C4623619DEDE}">
      <dsp:nvSpPr>
        <dsp:cNvPr id="0" name=""/>
        <dsp:cNvSpPr/>
      </dsp:nvSpPr>
      <dsp:spPr>
        <a:xfrm>
          <a:off x="3698639" y="1490359"/>
          <a:ext cx="1534215" cy="3650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786"/>
              </a:lnTo>
              <a:lnTo>
                <a:pt x="1534215" y="248786"/>
              </a:lnTo>
              <a:lnTo>
                <a:pt x="1534215" y="365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15D31A-4004-46CE-BD26-663D20300C57}">
      <dsp:nvSpPr>
        <dsp:cNvPr id="0" name=""/>
        <dsp:cNvSpPr/>
      </dsp:nvSpPr>
      <dsp:spPr>
        <a:xfrm>
          <a:off x="3652919" y="1490359"/>
          <a:ext cx="91440" cy="3650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5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420BBD-0CC5-4BDC-A3F9-26767E9C9D3E}">
      <dsp:nvSpPr>
        <dsp:cNvPr id="0" name=""/>
        <dsp:cNvSpPr/>
      </dsp:nvSpPr>
      <dsp:spPr>
        <a:xfrm>
          <a:off x="2164424" y="1490359"/>
          <a:ext cx="1534215" cy="365073"/>
        </a:xfrm>
        <a:custGeom>
          <a:avLst/>
          <a:gdLst/>
          <a:ahLst/>
          <a:cxnLst/>
          <a:rect l="0" t="0" r="0" b="0"/>
          <a:pathLst>
            <a:path>
              <a:moveTo>
                <a:pt x="1534215" y="0"/>
              </a:moveTo>
              <a:lnTo>
                <a:pt x="1534215" y="248786"/>
              </a:lnTo>
              <a:lnTo>
                <a:pt x="0" y="248786"/>
              </a:lnTo>
              <a:lnTo>
                <a:pt x="0" y="365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F275ED-0854-4B28-9FE5-4F6D52F50FAF}">
      <dsp:nvSpPr>
        <dsp:cNvPr id="0" name=""/>
        <dsp:cNvSpPr/>
      </dsp:nvSpPr>
      <dsp:spPr>
        <a:xfrm>
          <a:off x="630209" y="1490359"/>
          <a:ext cx="3068430" cy="365073"/>
        </a:xfrm>
        <a:custGeom>
          <a:avLst/>
          <a:gdLst/>
          <a:ahLst/>
          <a:cxnLst/>
          <a:rect l="0" t="0" r="0" b="0"/>
          <a:pathLst>
            <a:path>
              <a:moveTo>
                <a:pt x="3068430" y="0"/>
              </a:moveTo>
              <a:lnTo>
                <a:pt x="3068430" y="248786"/>
              </a:lnTo>
              <a:lnTo>
                <a:pt x="0" y="248786"/>
              </a:lnTo>
              <a:lnTo>
                <a:pt x="0" y="365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1AE5B8-5124-4C31-B760-3C7B6C0507BF}">
      <dsp:nvSpPr>
        <dsp:cNvPr id="0" name=""/>
        <dsp:cNvSpPr/>
      </dsp:nvSpPr>
      <dsp:spPr>
        <a:xfrm>
          <a:off x="3071006" y="693264"/>
          <a:ext cx="1255266" cy="79709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5AE22B-AEBA-4233-92BF-E587899AD1A0}">
      <dsp:nvSpPr>
        <dsp:cNvPr id="0" name=""/>
        <dsp:cNvSpPr/>
      </dsp:nvSpPr>
      <dsp:spPr>
        <a:xfrm>
          <a:off x="3210480" y="825764"/>
          <a:ext cx="1255266" cy="797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Responsable</a:t>
          </a:r>
          <a:br>
            <a:rPr lang="fr-FR" sz="1600" kern="1200" dirty="0" smtClean="0"/>
          </a:br>
          <a:r>
            <a:rPr lang="fr-FR" sz="1600" kern="1200" dirty="0" smtClean="0"/>
            <a:t>Anita</a:t>
          </a:r>
          <a:endParaRPr lang="fr-FR" sz="1600" kern="1200" dirty="0"/>
        </a:p>
      </dsp:txBody>
      <dsp:txXfrm>
        <a:off x="3233826" y="849110"/>
        <a:ext cx="1208574" cy="750402"/>
      </dsp:txXfrm>
    </dsp:sp>
    <dsp:sp modelId="{8042DA13-00D8-4D20-B54A-40BA83AB5245}">
      <dsp:nvSpPr>
        <dsp:cNvPr id="0" name=""/>
        <dsp:cNvSpPr/>
      </dsp:nvSpPr>
      <dsp:spPr>
        <a:xfrm>
          <a:off x="2576" y="1855432"/>
          <a:ext cx="1255266" cy="79709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183EE8-ABCB-48B4-AB05-BABC61CEF836}">
      <dsp:nvSpPr>
        <dsp:cNvPr id="0" name=""/>
        <dsp:cNvSpPr/>
      </dsp:nvSpPr>
      <dsp:spPr>
        <a:xfrm>
          <a:off x="142050" y="1987932"/>
          <a:ext cx="1255266" cy="797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Assistante</a:t>
          </a:r>
          <a:r>
            <a:rPr lang="fr-FR" sz="1600" kern="1200" smtClean="0"/>
            <a:t/>
          </a:r>
          <a:br>
            <a:rPr lang="fr-FR" sz="1600" kern="1200" smtClean="0"/>
          </a:br>
          <a:r>
            <a:rPr lang="fr-FR" sz="1600" kern="1200" smtClean="0"/>
            <a:t>Maria</a:t>
          </a:r>
          <a:endParaRPr lang="fr-FR" sz="1600" kern="1200" dirty="0"/>
        </a:p>
      </dsp:txBody>
      <dsp:txXfrm>
        <a:off x="165396" y="2011278"/>
        <a:ext cx="1208574" cy="750402"/>
      </dsp:txXfrm>
    </dsp:sp>
    <dsp:sp modelId="{34431D00-C804-497A-B4D9-49BC9ED49C0C}">
      <dsp:nvSpPr>
        <dsp:cNvPr id="0" name=""/>
        <dsp:cNvSpPr/>
      </dsp:nvSpPr>
      <dsp:spPr>
        <a:xfrm>
          <a:off x="1536791" y="1855432"/>
          <a:ext cx="1255266" cy="79709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E0CAB2-97ED-406F-891C-C4F711B595D5}">
      <dsp:nvSpPr>
        <dsp:cNvPr id="0" name=""/>
        <dsp:cNvSpPr/>
      </dsp:nvSpPr>
      <dsp:spPr>
        <a:xfrm>
          <a:off x="1676265" y="1987932"/>
          <a:ext cx="1255266" cy="797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Adjoint</a:t>
          </a:r>
          <a:br>
            <a:rPr lang="fr-FR" sz="1600" kern="1200" dirty="0" smtClean="0"/>
          </a:br>
          <a:r>
            <a:rPr lang="fr-FR" sz="1600" kern="1200" dirty="0" smtClean="0"/>
            <a:t>William</a:t>
          </a:r>
          <a:endParaRPr lang="fr-FR" sz="1600" kern="1200" dirty="0"/>
        </a:p>
      </dsp:txBody>
      <dsp:txXfrm>
        <a:off x="1699611" y="2011278"/>
        <a:ext cx="1208574" cy="750402"/>
      </dsp:txXfrm>
    </dsp:sp>
    <dsp:sp modelId="{C395F435-05F0-4356-BA24-02E13691D0A9}">
      <dsp:nvSpPr>
        <dsp:cNvPr id="0" name=""/>
        <dsp:cNvSpPr/>
      </dsp:nvSpPr>
      <dsp:spPr>
        <a:xfrm>
          <a:off x="3071006" y="1855432"/>
          <a:ext cx="1255266" cy="79709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B785C7-A2D4-48A9-9F4C-2CD981827F46}">
      <dsp:nvSpPr>
        <dsp:cNvPr id="0" name=""/>
        <dsp:cNvSpPr/>
      </dsp:nvSpPr>
      <dsp:spPr>
        <a:xfrm>
          <a:off x="3210480" y="1987932"/>
          <a:ext cx="1255266" cy="797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Gestion du planning</a:t>
          </a:r>
          <a:br>
            <a:rPr lang="fr-FR" sz="1600" kern="1200" dirty="0" smtClean="0"/>
          </a:br>
          <a:r>
            <a:rPr lang="fr-FR" sz="1600" kern="1200" dirty="0" smtClean="0"/>
            <a:t>Paul</a:t>
          </a:r>
          <a:endParaRPr lang="fr-FR" sz="1600" kern="1200" dirty="0"/>
        </a:p>
      </dsp:txBody>
      <dsp:txXfrm>
        <a:off x="3233826" y="2011278"/>
        <a:ext cx="1208574" cy="750402"/>
      </dsp:txXfrm>
    </dsp:sp>
    <dsp:sp modelId="{F33DE697-B039-4D6A-92B8-7EF8760010A2}">
      <dsp:nvSpPr>
        <dsp:cNvPr id="0" name=""/>
        <dsp:cNvSpPr/>
      </dsp:nvSpPr>
      <dsp:spPr>
        <a:xfrm>
          <a:off x="4605221" y="1855432"/>
          <a:ext cx="1255266" cy="79709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31F1D0-E9DF-45C6-AF78-CF27B9D1A220}">
      <dsp:nvSpPr>
        <dsp:cNvPr id="0" name=""/>
        <dsp:cNvSpPr/>
      </dsp:nvSpPr>
      <dsp:spPr>
        <a:xfrm>
          <a:off x="4744695" y="1987932"/>
          <a:ext cx="1255266" cy="797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smtClean="0"/>
            <a:t>Secrétaire</a:t>
          </a:r>
          <a:r>
            <a:rPr lang="fr-FR" sz="1600" kern="1200" dirty="0" smtClean="0"/>
            <a:t/>
          </a:r>
          <a:br>
            <a:rPr lang="fr-FR" sz="1600" kern="1200" dirty="0" smtClean="0"/>
          </a:br>
          <a:r>
            <a:rPr lang="fr-FR" sz="1600" kern="1200" dirty="0" smtClean="0"/>
            <a:t>Sarah</a:t>
          </a:r>
          <a:endParaRPr lang="fr-FR" sz="1600" kern="1200" dirty="0"/>
        </a:p>
      </dsp:txBody>
      <dsp:txXfrm>
        <a:off x="4768041" y="2011278"/>
        <a:ext cx="1208574" cy="750402"/>
      </dsp:txXfrm>
    </dsp:sp>
    <dsp:sp modelId="{F48AA6A8-905D-4FC8-9323-214CD8466A59}">
      <dsp:nvSpPr>
        <dsp:cNvPr id="0" name=""/>
        <dsp:cNvSpPr/>
      </dsp:nvSpPr>
      <dsp:spPr>
        <a:xfrm>
          <a:off x="4605221" y="3017600"/>
          <a:ext cx="1255266" cy="79709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AFF1E1-6BB4-45AC-BD08-BADE2BDB8AB3}">
      <dsp:nvSpPr>
        <dsp:cNvPr id="0" name=""/>
        <dsp:cNvSpPr/>
      </dsp:nvSpPr>
      <dsp:spPr>
        <a:xfrm>
          <a:off x="4744695" y="3150100"/>
          <a:ext cx="1255266" cy="797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Remplaçante</a:t>
          </a:r>
          <a:br>
            <a:rPr lang="fr-FR" sz="1600" kern="1200" dirty="0" smtClean="0"/>
          </a:br>
          <a:r>
            <a:rPr lang="fr-FR" sz="1600" kern="1200" dirty="0" smtClean="0"/>
            <a:t>Annie</a:t>
          </a:r>
          <a:endParaRPr lang="fr-FR" sz="1600" kern="1200" dirty="0"/>
        </a:p>
      </dsp:txBody>
      <dsp:txXfrm>
        <a:off x="4768041" y="3173446"/>
        <a:ext cx="1208574" cy="750402"/>
      </dsp:txXfrm>
    </dsp:sp>
    <dsp:sp modelId="{0D48A2F4-F868-4F95-BA74-6F05EA339495}">
      <dsp:nvSpPr>
        <dsp:cNvPr id="0" name=""/>
        <dsp:cNvSpPr/>
      </dsp:nvSpPr>
      <dsp:spPr>
        <a:xfrm>
          <a:off x="6139436" y="1855432"/>
          <a:ext cx="1255266" cy="79709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C6DBAE-5A8C-40DB-A9E6-0B8673F23468}">
      <dsp:nvSpPr>
        <dsp:cNvPr id="0" name=""/>
        <dsp:cNvSpPr/>
      </dsp:nvSpPr>
      <dsp:spPr>
        <a:xfrm>
          <a:off x="6278910" y="1987932"/>
          <a:ext cx="1255266" cy="797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Gestion formateurs</a:t>
          </a:r>
          <a:br>
            <a:rPr lang="fr-FR" sz="1600" kern="1200" dirty="0" smtClean="0"/>
          </a:br>
          <a:r>
            <a:rPr lang="fr-FR" sz="1600" kern="1200" dirty="0" smtClean="0"/>
            <a:t>Michel</a:t>
          </a:r>
          <a:endParaRPr lang="fr-FR" sz="1600" kern="1200" dirty="0"/>
        </a:p>
      </dsp:txBody>
      <dsp:txXfrm>
        <a:off x="6302256" y="2011278"/>
        <a:ext cx="1208574" cy="750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B40FF-0555-464C-9031-6048B24A1649}" type="datetimeFigureOut">
              <a:rPr lang="fr-FR" smtClean="0"/>
              <a:t>01/09/2015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0" y="685800"/>
            <a:ext cx="4762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50CF9E-17B3-465C-9783-E03D1C5B4CC8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8083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845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42295" algn="l" defTabSz="8845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884591" algn="l" defTabSz="8845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26886" algn="l" defTabSz="8845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769181" algn="l" defTabSz="8845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11476" algn="l" defTabSz="8845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653772" algn="l" defTabSz="8845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096067" algn="l" defTabSz="8845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538362" algn="l" defTabSz="8845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47750" y="685800"/>
            <a:ext cx="47625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50CF9E-17B3-465C-9783-E03D1C5B4CC8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6072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50CF9E-17B3-465C-9783-E03D1C5B4CC8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1442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480625" y="1360667"/>
            <a:ext cx="6024375" cy="2041000"/>
          </a:xfrm>
        </p:spPr>
        <p:txBody>
          <a:bodyPr/>
          <a:lstStyle>
            <a:lvl1pPr algn="r"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480625" y="4422167"/>
            <a:ext cx="6024375" cy="1360667"/>
          </a:xfrm>
        </p:spPr>
        <p:txBody>
          <a:bodyPr>
            <a:normAutofit/>
          </a:bodyPr>
          <a:lstStyle>
            <a:lvl1pPr marL="0" indent="0" algn="r">
              <a:buNone/>
              <a:defRPr sz="3900" b="1">
                <a:solidFill>
                  <a:schemeClr val="accent2">
                    <a:lumMod val="75000"/>
                  </a:schemeClr>
                </a:solidFill>
              </a:defRPr>
            </a:lvl1pPr>
            <a:lvl2pPr marL="442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84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26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69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114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53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960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38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C142C-10C1-4C57-841F-8CB4118B775A}" type="datetimeFigureOut">
              <a:rPr lang="fr-FR" smtClean="0"/>
              <a:t>01/09/2015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B948-CDBB-4D39-BB55-E5CD6AEC6E9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4390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54819" y="1583903"/>
            <a:ext cx="7796250" cy="374183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C142C-10C1-4C57-841F-8CB4118B775A}" type="datetimeFigureOut">
              <a:rPr lang="fr-FR" smtClean="0"/>
              <a:t>01/09/2015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B948-CDBB-4D39-BB55-E5CD6AEC6E9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34191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long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08750" y="1870917"/>
            <a:ext cx="7796250" cy="3741833"/>
          </a:xfrm>
        </p:spPr>
        <p:txBody>
          <a:bodyPr anchor="t"/>
          <a:lstStyle>
            <a:lvl1pPr>
              <a:defRPr sz="3100"/>
            </a:lvl1pPr>
            <a:lvl2pPr>
              <a:defRPr sz="2900"/>
            </a:lvl2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C142C-10C1-4C57-841F-8CB4118B775A}" type="datetimeFigureOut">
              <a:rPr lang="fr-FR" smtClean="0"/>
              <a:t>01/09/2015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B948-CDBB-4D39-BB55-E5CD6AEC6E9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28288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1027" y="4164113"/>
            <a:ext cx="7650956" cy="1287035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11027" y="2746575"/>
            <a:ext cx="7650956" cy="1417538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42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845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326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691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114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537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09606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383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C142C-10C1-4C57-841F-8CB4118B775A}" type="datetimeFigureOut">
              <a:rPr lang="fr-FR" smtClean="0"/>
              <a:t>01/09/2015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B948-CDBB-4D39-BB55-E5CD6AEC6E9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0004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0056" y="1512041"/>
            <a:ext cx="3975497" cy="427661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5572" y="1512041"/>
            <a:ext cx="3975497" cy="427661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C142C-10C1-4C57-841F-8CB4118B775A}" type="datetimeFigureOut">
              <a:rPr lang="fr-FR" smtClean="0"/>
              <a:t>01/09/2015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B948-CDBB-4D39-BB55-E5CD6AEC6E9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03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0056" y="1450540"/>
            <a:ext cx="3977060" cy="604516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2295" indent="0">
              <a:buNone/>
              <a:defRPr sz="1900" b="1"/>
            </a:lvl2pPr>
            <a:lvl3pPr marL="884591" indent="0">
              <a:buNone/>
              <a:defRPr sz="1700" b="1"/>
            </a:lvl3pPr>
            <a:lvl4pPr marL="1326886" indent="0">
              <a:buNone/>
              <a:defRPr sz="1500" b="1"/>
            </a:lvl4pPr>
            <a:lvl5pPr marL="1769181" indent="0">
              <a:buNone/>
              <a:defRPr sz="1500" b="1"/>
            </a:lvl5pPr>
            <a:lvl6pPr marL="2211476" indent="0">
              <a:buNone/>
              <a:defRPr sz="1500" b="1"/>
            </a:lvl6pPr>
            <a:lvl7pPr marL="2653772" indent="0">
              <a:buNone/>
              <a:defRPr sz="1500" b="1"/>
            </a:lvl7pPr>
            <a:lvl8pPr marL="3096067" indent="0">
              <a:buNone/>
              <a:defRPr sz="1500" b="1"/>
            </a:lvl8pPr>
            <a:lvl9pPr marL="3538362" indent="0">
              <a:buNone/>
              <a:defRPr sz="15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0056" y="2055056"/>
            <a:ext cx="3977060" cy="373360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572447" y="1450540"/>
            <a:ext cx="3978622" cy="604516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42295" indent="0">
              <a:buNone/>
              <a:defRPr sz="1900" b="1"/>
            </a:lvl2pPr>
            <a:lvl3pPr marL="884591" indent="0">
              <a:buNone/>
              <a:defRPr sz="1700" b="1"/>
            </a:lvl3pPr>
            <a:lvl4pPr marL="1326886" indent="0">
              <a:buNone/>
              <a:defRPr sz="1500" b="1"/>
            </a:lvl4pPr>
            <a:lvl5pPr marL="1769181" indent="0">
              <a:buNone/>
              <a:defRPr sz="1500" b="1"/>
            </a:lvl5pPr>
            <a:lvl6pPr marL="2211476" indent="0">
              <a:buNone/>
              <a:defRPr sz="1500" b="1"/>
            </a:lvl6pPr>
            <a:lvl7pPr marL="2653772" indent="0">
              <a:buNone/>
              <a:defRPr sz="1500" b="1"/>
            </a:lvl7pPr>
            <a:lvl8pPr marL="3096067" indent="0">
              <a:buNone/>
              <a:defRPr sz="1500" b="1"/>
            </a:lvl8pPr>
            <a:lvl9pPr marL="3538362" indent="0">
              <a:buNone/>
              <a:defRPr sz="15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572447" y="2055056"/>
            <a:ext cx="3978622" cy="3733601"/>
          </a:xfrm>
        </p:spPr>
        <p:txBody>
          <a:bodyPr/>
          <a:lstStyle>
            <a:lvl1pPr>
              <a:defRPr sz="23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C142C-10C1-4C57-841F-8CB4118B775A}" type="datetimeFigureOut">
              <a:rPr lang="fr-FR" smtClean="0"/>
              <a:t>01/09/2015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B948-CDBB-4D39-BB55-E5CD6AEC6E9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9413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C142C-10C1-4C57-841F-8CB4118B775A}" type="datetimeFigureOut">
              <a:rPr lang="fr-FR" smtClean="0"/>
              <a:t>01/09/2015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B948-CDBB-4D39-BB55-E5CD6AEC6E9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29373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C142C-10C1-4C57-841F-8CB4118B775A}" type="datetimeFigureOut">
              <a:rPr lang="fr-FR" smtClean="0"/>
              <a:t>01/09/2015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1B948-CDBB-4D39-BB55-E5CD6AEC6E9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7513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0056" y="259508"/>
            <a:ext cx="8101013" cy="1080029"/>
          </a:xfrm>
          <a:prstGeom prst="rect">
            <a:avLst/>
          </a:prstGeom>
        </p:spPr>
        <p:txBody>
          <a:bodyPr vert="horz" lIns="88459" tIns="44230" rIns="88459" bIns="4423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8750" y="1530750"/>
            <a:ext cx="7796250" cy="3741833"/>
          </a:xfrm>
          <a:prstGeom prst="rect">
            <a:avLst/>
          </a:prstGeom>
        </p:spPr>
        <p:txBody>
          <a:bodyPr vert="horz" lIns="88459" tIns="44230" rIns="88459" bIns="44230" rtlCol="0" anchor="t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0056" y="6006163"/>
            <a:ext cx="2100263" cy="345009"/>
          </a:xfrm>
          <a:prstGeom prst="rect">
            <a:avLst/>
          </a:prstGeom>
        </p:spPr>
        <p:txBody>
          <a:bodyPr vert="horz" lIns="88459" tIns="44230" rIns="88459" bIns="4423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C142C-10C1-4C57-841F-8CB4118B775A}" type="datetimeFigureOut">
              <a:rPr lang="fr-FR" smtClean="0"/>
              <a:t>01/09/2015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75385" y="6006163"/>
            <a:ext cx="2850356" cy="345009"/>
          </a:xfrm>
          <a:prstGeom prst="rect">
            <a:avLst/>
          </a:prstGeom>
        </p:spPr>
        <p:txBody>
          <a:bodyPr vert="horz" lIns="88459" tIns="44230" rIns="88459" bIns="4423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0806" y="6006163"/>
            <a:ext cx="2100263" cy="345009"/>
          </a:xfrm>
          <a:prstGeom prst="rect">
            <a:avLst/>
          </a:prstGeom>
        </p:spPr>
        <p:txBody>
          <a:bodyPr vert="horz" lIns="88459" tIns="44230" rIns="88459" bIns="4423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1B948-CDBB-4D39-BB55-E5CD6AEC6E93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86" r="25623" b="8031"/>
          <a:stretch/>
        </p:blipFill>
        <p:spPr>
          <a:xfrm>
            <a:off x="7694317" y="4608239"/>
            <a:ext cx="1381817" cy="2072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419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txStyles>
    <p:titleStyle>
      <a:lvl1pPr algn="l" defTabSz="884591" rtl="0" eaLnBrk="1" latinLnBrk="0" hangingPunct="1">
        <a:spcBef>
          <a:spcPct val="0"/>
        </a:spcBef>
        <a:buNone/>
        <a:defRPr sz="4600" b="1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517547" indent="-517547" algn="l" defTabSz="884591" rtl="0" eaLnBrk="1" latinLnBrk="0" hangingPunct="1">
        <a:spcBef>
          <a:spcPct val="20000"/>
        </a:spcBef>
        <a:buClr>
          <a:schemeClr val="accent2">
            <a:lumMod val="75000"/>
          </a:schemeClr>
        </a:buClr>
        <a:buFont typeface="Wingdings" pitchFamily="2" charset="2"/>
        <a:buChar char="v"/>
        <a:defRPr sz="39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18730" indent="-276435" algn="l" defTabSz="884591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Font typeface="Wingdings" pitchFamily="2" charset="2"/>
        <a:buChar char="§"/>
        <a:defRPr sz="3100" b="1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05738" indent="-221148" algn="l" defTabSz="884591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48033" indent="-221148" algn="l" defTabSz="884591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90329" indent="-221148" algn="l" defTabSz="884591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32624" indent="-221148" algn="l" defTabSz="884591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4919" indent="-221148" algn="l" defTabSz="884591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17215" indent="-221148" algn="l" defTabSz="884591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59510" indent="-221148" algn="l" defTabSz="884591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88459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42295" algn="l" defTabSz="88459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84591" algn="l" defTabSz="88459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26886" algn="l" defTabSz="88459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69181" algn="l" defTabSz="88459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11476" algn="l" defTabSz="88459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772" algn="l" defTabSz="88459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96067" algn="l" defTabSz="88459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538362" algn="l" defTabSz="88459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hyperlink" Target="mailto:contact.formation@eni.fr" TargetMode="External"/><Relationship Id="rId7" Type="http://schemas.openxmlformats.org/officeDocument/2006/relationships/diagramColors" Target="../diagrams/colors2.xml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800043" y="1360667"/>
            <a:ext cx="6024375" cy="2041000"/>
          </a:xfrm>
        </p:spPr>
        <p:txBody>
          <a:bodyPr/>
          <a:lstStyle/>
          <a:p>
            <a:r>
              <a:rPr lang="fr-FR" dirty="0" smtClean="0"/>
              <a:t>PLAN DE</a:t>
            </a:r>
            <a:br>
              <a:rPr lang="fr-FR" dirty="0" smtClean="0"/>
            </a:br>
            <a:r>
              <a:rPr lang="fr-FR" dirty="0" smtClean="0"/>
              <a:t>FORMATION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773140" y="3528119"/>
            <a:ext cx="6024375" cy="1360667"/>
          </a:xfrm>
        </p:spPr>
        <p:txBody>
          <a:bodyPr/>
          <a:lstStyle/>
          <a:p>
            <a:r>
              <a:rPr lang="fr-FR" dirty="0" smtClean="0"/>
              <a:t>Documentation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584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formation durant le travail</a:t>
            </a:r>
            <a:endParaRPr lang="fr-FR" dirty="0"/>
          </a:p>
        </p:txBody>
      </p:sp>
      <p:graphicFrame>
        <p:nvGraphicFramePr>
          <p:cNvPr id="3" name="Obje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2709237"/>
              </p:ext>
            </p:extLst>
          </p:nvPr>
        </p:nvGraphicFramePr>
        <p:xfrm>
          <a:off x="468114" y="1871935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2384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horaires des formations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076757"/>
              </p:ext>
            </p:extLst>
          </p:nvPr>
        </p:nvGraphicFramePr>
        <p:xfrm>
          <a:off x="1500188" y="1655763"/>
          <a:ext cx="5400000" cy="3399332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964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7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7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6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Berlin Sans FB Demi" pitchFamily="34" charset="0"/>
                        </a:rPr>
                        <a:t> </a:t>
                      </a:r>
                      <a:endParaRPr lang="fr-FR" sz="24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cap="none" spc="50" dirty="0">
                          <a:ln w="13500">
                            <a:solidFill>
                              <a:schemeClr val="accent1">
                                <a:shade val="2500"/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tint val="3000"/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Berlin Sans FB Demi" pitchFamily="34" charset="0"/>
                        </a:rPr>
                        <a:t>Paris</a:t>
                      </a:r>
                      <a:endParaRPr lang="fr-FR" sz="2400" b="1" cap="none" spc="50" dirty="0">
                        <a:ln w="13500">
                          <a:solidFill>
                            <a:schemeClr val="accent1">
                              <a:shade val="2500"/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tint val="3000"/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b="1" cap="none" spc="50" dirty="0">
                          <a:ln w="13500">
                            <a:solidFill>
                              <a:schemeClr val="accent1">
                                <a:shade val="2500"/>
                                <a:alpha val="6500"/>
                              </a:schemeClr>
                            </a:solidFill>
                            <a:prstDash val="solid"/>
                          </a:ln>
                          <a:solidFill>
                            <a:schemeClr val="accent1">
                              <a:tint val="3000"/>
                              <a:alpha val="95000"/>
                            </a:schemeClr>
                          </a:solidFill>
                          <a:effectLst>
                            <a:innerShdw blurRad="50900" dist="38500" dir="13500000">
                              <a:srgbClr val="000000">
                                <a:alpha val="60000"/>
                              </a:srgbClr>
                            </a:innerShdw>
                          </a:effectLst>
                          <a:latin typeface="Berlin Sans FB Demi" pitchFamily="34" charset="0"/>
                        </a:rPr>
                        <a:t>Province</a:t>
                      </a:r>
                      <a:endParaRPr lang="fr-FR" sz="2400" b="1" cap="none" spc="50" dirty="0">
                        <a:ln w="13500">
                          <a:solidFill>
                            <a:schemeClr val="accent1">
                              <a:shade val="2500"/>
                              <a:alpha val="6500"/>
                            </a:schemeClr>
                          </a:solidFill>
                          <a:prstDash val="solid"/>
                        </a:ln>
                        <a:solidFill>
                          <a:schemeClr val="accent1">
                            <a:tint val="3000"/>
                            <a:alpha val="95000"/>
                          </a:schemeClr>
                        </a:solidFill>
                        <a:effectLst>
                          <a:innerShdw blurRad="50900" dist="38500" dir="13500000">
                            <a:srgbClr val="000000">
                              <a:alpha val="60000"/>
                            </a:srgbClr>
                          </a:innerShdw>
                        </a:effectLst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4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gradFill flip="none" rotWithShape="1">
                            <a:gsLst>
                              <a:gs pos="0">
                                <a:schemeClr val="accent2">
                                  <a:lumMod val="75000"/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2">
                                  <a:lumMod val="75000"/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2">
                                  <a:lumMod val="75000"/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3500000" scaled="1"/>
                            <a:tileRect/>
                          </a:gradFill>
                          <a:effectLst/>
                          <a:latin typeface="Berlin Sans FB Demi" pitchFamily="34" charset="0"/>
                        </a:rPr>
                        <a:t>Bureautique</a:t>
                      </a:r>
                      <a:endParaRPr lang="fr-FR" sz="2400" dirty="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gradFill flip="none" rotWithShape="1">
                            <a:gsLst>
                              <a:gs pos="0">
                                <a:schemeClr val="accent2">
                                  <a:lumMod val="75000"/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2">
                                  <a:lumMod val="75000"/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2">
                                  <a:lumMod val="75000"/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3500000" scaled="1"/>
                            <a:tileRect/>
                          </a:gradFill>
                          <a:effectLst/>
                          <a:latin typeface="Berlin Sans FB Demi" pitchFamily="34" charset="0"/>
                        </a:rPr>
                        <a:t>10h - 17h</a:t>
                      </a:r>
                      <a:endParaRPr lang="fr-FR" sz="2400" dirty="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gradFill flip="none" rotWithShape="1">
                            <a:gsLst>
                              <a:gs pos="0">
                                <a:schemeClr val="accent2">
                                  <a:lumMod val="75000"/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2">
                                  <a:lumMod val="75000"/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2">
                                  <a:lumMod val="75000"/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3500000" scaled="1"/>
                            <a:tileRect/>
                          </a:gradFill>
                          <a:effectLst/>
                          <a:latin typeface="Berlin Sans FB Demi" pitchFamily="34" charset="0"/>
                        </a:rPr>
                        <a:t>9h - 16h</a:t>
                      </a:r>
                      <a:endParaRPr lang="fr-FR" sz="2400" dirty="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4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gradFill flip="none" rotWithShape="1">
                            <a:gsLst>
                              <a:gs pos="0">
                                <a:schemeClr val="accent2">
                                  <a:lumMod val="75000"/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2">
                                  <a:lumMod val="75000"/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2">
                                  <a:lumMod val="75000"/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3500000" scaled="1"/>
                            <a:tileRect/>
                          </a:gradFill>
                          <a:effectLst/>
                          <a:latin typeface="Berlin Sans FB Demi" pitchFamily="34" charset="0"/>
                        </a:rPr>
                        <a:t>Langues</a:t>
                      </a:r>
                      <a:endParaRPr lang="fr-FR" sz="240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gradFill flip="none" rotWithShape="1">
                            <a:gsLst>
                              <a:gs pos="0">
                                <a:schemeClr val="accent2">
                                  <a:lumMod val="75000"/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2">
                                  <a:lumMod val="75000"/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2">
                                  <a:lumMod val="75000"/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3500000" scaled="1"/>
                            <a:tileRect/>
                          </a:gradFill>
                          <a:effectLst/>
                          <a:latin typeface="Berlin Sans FB Demi" pitchFamily="34" charset="0"/>
                        </a:rPr>
                        <a:t>10h - 12h</a:t>
                      </a:r>
                      <a:endParaRPr lang="fr-FR" sz="2400" dirty="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gradFill flip="none" rotWithShape="1">
                            <a:gsLst>
                              <a:gs pos="0">
                                <a:schemeClr val="accent2">
                                  <a:lumMod val="75000"/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2">
                                  <a:lumMod val="75000"/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2">
                                  <a:lumMod val="75000"/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3500000" scaled="1"/>
                            <a:tileRect/>
                          </a:gradFill>
                          <a:effectLst/>
                          <a:latin typeface="Berlin Sans FB Demi" pitchFamily="34" charset="0"/>
                        </a:rPr>
                        <a:t>14h - 16h</a:t>
                      </a:r>
                      <a:endParaRPr lang="fr-FR" sz="2400" dirty="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gradFill flip="none" rotWithShape="1">
                            <a:gsLst>
                              <a:gs pos="0">
                                <a:schemeClr val="accent2">
                                  <a:lumMod val="75000"/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2">
                                  <a:lumMod val="75000"/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2">
                                  <a:lumMod val="75000"/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3500000" scaled="1"/>
                            <a:tileRect/>
                          </a:gradFill>
                          <a:effectLst/>
                          <a:latin typeface="Berlin Sans FB Demi" pitchFamily="34" charset="0"/>
                        </a:rPr>
                        <a:t>Statistiques</a:t>
                      </a:r>
                      <a:endParaRPr lang="fr-FR" sz="240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gradFill flip="none" rotWithShape="1">
                            <a:gsLst>
                              <a:gs pos="0">
                                <a:schemeClr val="accent2">
                                  <a:lumMod val="75000"/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2">
                                  <a:lumMod val="75000"/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2">
                                  <a:lumMod val="75000"/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3500000" scaled="1"/>
                            <a:tileRect/>
                          </a:gradFill>
                          <a:effectLst/>
                          <a:latin typeface="Berlin Sans FB Demi" pitchFamily="34" charset="0"/>
                        </a:rPr>
                        <a:t>9h - 17h</a:t>
                      </a:r>
                      <a:endParaRPr lang="fr-FR" sz="2400" dirty="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gradFill flip="none" rotWithShape="1">
                            <a:gsLst>
                              <a:gs pos="0">
                                <a:schemeClr val="accent2">
                                  <a:lumMod val="75000"/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2">
                                  <a:lumMod val="75000"/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2">
                                  <a:lumMod val="75000"/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3500000" scaled="1"/>
                            <a:tileRect/>
                          </a:gradFill>
                          <a:effectLst/>
                          <a:latin typeface="Berlin Sans FB Demi" pitchFamily="34" charset="0"/>
                        </a:rPr>
                        <a:t>15h - 16h</a:t>
                      </a:r>
                      <a:endParaRPr lang="fr-FR" sz="2400" dirty="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4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gradFill flip="none" rotWithShape="1">
                            <a:gsLst>
                              <a:gs pos="0">
                                <a:schemeClr val="accent2">
                                  <a:lumMod val="75000"/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2">
                                  <a:lumMod val="75000"/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2">
                                  <a:lumMod val="75000"/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3500000" scaled="1"/>
                            <a:tileRect/>
                          </a:gradFill>
                          <a:effectLst/>
                          <a:latin typeface="Berlin Sans FB Demi" pitchFamily="34" charset="0"/>
                        </a:rPr>
                        <a:t>Manager</a:t>
                      </a:r>
                      <a:endParaRPr lang="fr-FR" sz="2400" dirty="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2400" dirty="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gradFill flip="none" rotWithShape="1">
                            <a:gsLst>
                              <a:gs pos="0">
                                <a:schemeClr val="accent2">
                                  <a:lumMod val="75000"/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2">
                                  <a:lumMod val="75000"/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2">
                                  <a:lumMod val="75000"/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3500000" scaled="1"/>
                            <a:tileRect/>
                          </a:gradFill>
                          <a:effectLst/>
                          <a:latin typeface="Berlin Sans FB Demi" pitchFamily="34" charset="0"/>
                        </a:rPr>
                        <a:t>9h - 16h</a:t>
                      </a:r>
                      <a:endParaRPr lang="fr-FR" sz="2400" dirty="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447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 smtClean="0">
                          <a:gradFill flip="none" rotWithShape="1">
                            <a:gsLst>
                              <a:gs pos="0">
                                <a:schemeClr val="accent2">
                                  <a:lumMod val="75000"/>
                                  <a:shade val="30000"/>
                                  <a:satMod val="115000"/>
                                </a:schemeClr>
                              </a:gs>
                              <a:gs pos="50000">
                                <a:schemeClr val="accent2">
                                  <a:lumMod val="75000"/>
                                  <a:shade val="67500"/>
                                  <a:satMod val="115000"/>
                                </a:schemeClr>
                              </a:gs>
                              <a:gs pos="100000">
                                <a:schemeClr val="accent2">
                                  <a:lumMod val="75000"/>
                                  <a:shade val="100000"/>
                                  <a:satMod val="115000"/>
                                </a:schemeClr>
                              </a:gs>
                            </a:gsLst>
                            <a:lin ang="13500000" scaled="1"/>
                            <a:tileRect/>
                          </a:gradFill>
                          <a:effectLst/>
                          <a:latin typeface="Berlin Sans FB Demi" pitchFamily="34" charset="0"/>
                          <a:ea typeface="Times New Roman"/>
                          <a:cs typeface="Times New Roman"/>
                        </a:rPr>
                        <a:t>Horaires valables jusqu’à décembre</a:t>
                      </a:r>
                      <a:endParaRPr lang="fr-FR" sz="2400" dirty="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2400" dirty="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2400" dirty="0">
                        <a:gradFill flip="none" rotWithShape="1">
                          <a:gsLst>
                            <a:gs pos="0">
                              <a:schemeClr val="accent2">
                                <a:lumMod val="75000"/>
                                <a:shade val="30000"/>
                                <a:satMod val="115000"/>
                              </a:schemeClr>
                            </a:gs>
                            <a:gs pos="50000">
                              <a:schemeClr val="accent2">
                                <a:lumMod val="75000"/>
                                <a:shade val="67500"/>
                                <a:satMod val="115000"/>
                              </a:schemeClr>
                            </a:gs>
                            <a:gs pos="100000">
                              <a:schemeClr val="accent2">
                                <a:lumMod val="75000"/>
                                <a:shade val="100000"/>
                                <a:satMod val="115000"/>
                              </a:schemeClr>
                            </a:gs>
                          </a:gsLst>
                          <a:lin ang="13500000" scaled="1"/>
                          <a:tileRect/>
                        </a:gradFill>
                        <a:effectLst/>
                        <a:latin typeface="Berlin Sans FB Demi" pitchFamily="34" charset="0"/>
                        <a:ea typeface="Times New Roman"/>
                        <a:cs typeface="Times New Roman"/>
                      </a:endParaRPr>
                    </a:p>
                  </a:txBody>
                  <a:tcPr marL="72000" marR="72000" marT="72000" marB="72000" anchor="ctr">
                    <a:lnL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593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formation en 5 étapes</a:t>
            </a:r>
            <a:endParaRPr lang="fr-FR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017934"/>
              </p:ext>
            </p:extLst>
          </p:nvPr>
        </p:nvGraphicFramePr>
        <p:xfrm>
          <a:off x="252090" y="1511895"/>
          <a:ext cx="856895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5442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service Formation</a:t>
            </a:r>
            <a:endParaRPr lang="fr-FR" dirty="0"/>
          </a:p>
        </p:txBody>
      </p:sp>
      <p:grpSp>
        <p:nvGrpSpPr>
          <p:cNvPr id="3" name="Groupe 2"/>
          <p:cNvGrpSpPr/>
          <p:nvPr/>
        </p:nvGrpSpPr>
        <p:grpSpPr>
          <a:xfrm>
            <a:off x="7274283" y="384592"/>
            <a:ext cx="1669048" cy="683563"/>
            <a:chOff x="6405213" y="384592"/>
            <a:chExt cx="2737582" cy="1036991"/>
          </a:xfrm>
        </p:grpSpPr>
        <p:pic>
          <p:nvPicPr>
            <p:cNvPr id="5" name="Picture 4" descr="C:\Documents and Settings\Administrateur\Local Settings\Temporary Internet Files\Content.IE5\WOMEC4SR\MCj03236170000[1].wmf"/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E13D13"/>
                </a:clrFrom>
                <a:clrTo>
                  <a:srgbClr val="E13D13">
                    <a:alpha val="0"/>
                  </a:srgbClr>
                </a:clrTo>
              </a:clrChange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 r="1978" b="4954"/>
            <a:stretch/>
          </p:blipFill>
          <p:spPr bwMode="auto">
            <a:xfrm rot="391937">
              <a:off x="6698164" y="384592"/>
              <a:ext cx="1745532" cy="756436"/>
            </a:xfrm>
            <a:prstGeom prst="rect">
              <a:avLst/>
            </a:prstGeom>
            <a:noFill/>
            <a:ln w="34925"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</p:spPr>
        </p:pic>
        <p:sp>
          <p:nvSpPr>
            <p:cNvPr id="7" name="ZoneTexte 6"/>
            <p:cNvSpPr txBox="1"/>
            <p:nvPr/>
          </p:nvSpPr>
          <p:spPr>
            <a:xfrm rot="21174469">
              <a:off x="6405213" y="884638"/>
              <a:ext cx="2737582" cy="536945"/>
            </a:xfrm>
            <a:prstGeom prst="rect">
              <a:avLst/>
            </a:prstGeom>
            <a:noFill/>
            <a:ln w="34925"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</p:spPr>
          <p:txBody>
            <a:bodyPr wrap="non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fr-FR" b="1" spc="50" dirty="0" smtClean="0">
                  <a:ln w="11430"/>
                  <a:solidFill>
                    <a:schemeClr val="accent2">
                      <a:lumMod val="75000"/>
                    </a:schemeClr>
                  </a:solidFill>
                  <a:latin typeface="Forte" pitchFamily="66" charset="0"/>
                  <a:hlinkClick r:id="rId3"/>
                </a:rPr>
                <a:t>Nous contacter</a:t>
              </a:r>
              <a:endParaRPr lang="fr-FR" b="1" spc="50" dirty="0">
                <a:ln w="11430"/>
                <a:solidFill>
                  <a:schemeClr val="accent2">
                    <a:lumMod val="75000"/>
                  </a:schemeClr>
                </a:solidFill>
                <a:latin typeface="Forte" pitchFamily="66" charset="0"/>
              </a:endParaRPr>
            </a:p>
          </p:txBody>
        </p:sp>
      </p:grp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3882951009"/>
              </p:ext>
            </p:extLst>
          </p:nvPr>
        </p:nvGraphicFramePr>
        <p:xfrm>
          <a:off x="276176" y="1479947"/>
          <a:ext cx="7536754" cy="4640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35832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Nombre d’inscriptions</a:t>
            </a:r>
            <a:endParaRPr lang="fr-FR" dirty="0"/>
          </a:p>
        </p:txBody>
      </p:sp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863645"/>
              </p:ext>
            </p:extLst>
          </p:nvPr>
        </p:nvGraphicFramePr>
        <p:xfrm>
          <a:off x="468114" y="1799927"/>
          <a:ext cx="7725532" cy="3024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5" name="Feuille de calcul" r:id="rId3" imgW="4914900" imgH="1924202" progId="Excel.Sheet.12">
                  <p:embed/>
                </p:oleObj>
              </mc:Choice>
              <mc:Fallback>
                <p:oleObj name="Feuille de calcul" r:id="rId3" imgW="4914900" imgH="192420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8114" y="1799927"/>
                        <a:ext cx="7725532" cy="30243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711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Nombre d’inscriptions</a:t>
            </a:r>
            <a:endParaRPr lang="fr-FR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9821699"/>
              </p:ext>
            </p:extLst>
          </p:nvPr>
        </p:nvGraphicFramePr>
        <p:xfrm>
          <a:off x="708025" y="1530350"/>
          <a:ext cx="7796213" cy="3741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8281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Répartition des participants</a:t>
            </a:r>
            <a:endParaRPr lang="fr-FR" dirty="0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212695"/>
              </p:ext>
            </p:extLst>
          </p:nvPr>
        </p:nvGraphicFramePr>
        <p:xfrm>
          <a:off x="684138" y="1799927"/>
          <a:ext cx="6230388" cy="4032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6" name="Feuille de calcul" r:id="rId3" imgW="3429000" imgH="2219249" progId="Excel.Sheet.12">
                  <p:embed/>
                </p:oleObj>
              </mc:Choice>
              <mc:Fallback>
                <p:oleObj name="Feuille de calcul" r:id="rId3" imgW="3429000" imgH="221924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4138" y="1799927"/>
                        <a:ext cx="6230388" cy="40324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930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Répartition des participants</a:t>
            </a:r>
            <a:endParaRPr lang="fr-FR" dirty="0"/>
          </a:p>
        </p:txBody>
      </p:sp>
      <p:graphicFrame>
        <p:nvGraphicFramePr>
          <p:cNvPr id="3" name="Graphiqu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622459"/>
              </p:ext>
            </p:extLst>
          </p:nvPr>
        </p:nvGraphicFramePr>
        <p:xfrm>
          <a:off x="324098" y="1871935"/>
          <a:ext cx="8280000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Image 3" descr="418 Logo Excel.bmp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7377" y="575791"/>
            <a:ext cx="554400" cy="54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23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Répartition des participants</a:t>
            </a:r>
            <a:endParaRPr lang="fr-FR" dirty="0"/>
          </a:p>
        </p:txBody>
      </p:sp>
      <p:graphicFrame>
        <p:nvGraphicFramePr>
          <p:cNvPr id="3" name="Graphiqu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756546"/>
              </p:ext>
            </p:extLst>
          </p:nvPr>
        </p:nvGraphicFramePr>
        <p:xfrm>
          <a:off x="324098" y="1871935"/>
          <a:ext cx="8280000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6244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é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Rotond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  <a:fontScheme name="Médian">
    <a:majorFont>
      <a:latin typeface="Tw Cen MT"/>
      <a:ea typeface=""/>
      <a:cs typeface=""/>
      <a:font script="Grek" typeface="Calibri"/>
      <a:font script="Cyrl" typeface="Calibri"/>
      <a:font script="Jpan" typeface="HGPｺﾞｼｯｸE"/>
      <a:font script="Hang" typeface="HY얕은샘물M"/>
      <a:font script="Hans" typeface="华文仿宋"/>
      <a:font script="Hant" typeface="微軟正黑體"/>
      <a:font script="Arab" typeface="Arial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w Cen MT"/>
      <a:ea typeface=""/>
      <a:cs typeface=""/>
      <a:font script="Grek" typeface="Calibri"/>
      <a:font script="Cyrl" typeface="Calibri"/>
      <a:font script="Jpan" typeface="HGPｺﾞｼｯｸE"/>
      <a:font script="Hang" typeface="HY얕은샘물M"/>
      <a:font script="Hans" typeface="华文仿宋"/>
      <a:font script="Hant" typeface="微軟正黑體"/>
      <a:font script="Arab" typeface="Arial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Rotonde">
    <a:fillStyleLst>
      <a:solidFill>
        <a:schemeClr val="phClr"/>
      </a:solidFill>
      <a:gradFill rotWithShape="1">
        <a:gsLst>
          <a:gs pos="0">
            <a:schemeClr val="phClr">
              <a:tint val="62000"/>
              <a:satMod val="180000"/>
            </a:schemeClr>
          </a:gs>
          <a:gs pos="65000">
            <a:schemeClr val="phClr">
              <a:tint val="32000"/>
              <a:satMod val="250000"/>
            </a:schemeClr>
          </a:gs>
          <a:gs pos="100000">
            <a:schemeClr val="phClr">
              <a:tint val="23000"/>
              <a:satMod val="300000"/>
            </a:schemeClr>
          </a:gs>
        </a:gsLst>
        <a:lin ang="16200000" scaled="0"/>
      </a:gradFill>
      <a:gradFill rotWithShape="1">
        <a:gsLst>
          <a:gs pos="0">
            <a:schemeClr val="phClr">
              <a:shade val="15000"/>
              <a:satMod val="180000"/>
            </a:schemeClr>
          </a:gs>
          <a:gs pos="50000">
            <a:schemeClr val="phClr">
              <a:shade val="45000"/>
              <a:satMod val="170000"/>
            </a:schemeClr>
          </a:gs>
          <a:gs pos="70000">
            <a:schemeClr val="phClr">
              <a:tint val="99000"/>
              <a:shade val="65000"/>
              <a:satMod val="155000"/>
            </a:schemeClr>
          </a:gs>
          <a:gs pos="100000">
            <a:schemeClr val="phClr">
              <a:tint val="95500"/>
              <a:shade val="100000"/>
              <a:satMod val="15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55000" cap="flat" cmpd="thickThin" algn="ctr">
        <a:solidFill>
          <a:schemeClr val="phClr"/>
        </a:solidFill>
        <a:prstDash val="solid"/>
      </a:ln>
      <a:ln w="63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50800" dist="381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phClr">
              <a:satMod val="30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55000"/>
              <a:satMod val="300000"/>
            </a:schemeClr>
          </a:gs>
          <a:gs pos="40000">
            <a:schemeClr val="phClr">
              <a:tint val="65000"/>
              <a:satMod val="300000"/>
            </a:schemeClr>
          </a:gs>
          <a:gs pos="100000">
            <a:schemeClr val="phClr">
              <a:shade val="65000"/>
              <a:satMod val="300000"/>
            </a:schemeClr>
          </a:gs>
        </a:gsLst>
        <a:path path="circle">
          <a:fillToRect l="65000" b="98000"/>
        </a:path>
      </a:gradFill>
      <a:blipFill>
        <a:blip xmlns:r="http://schemas.openxmlformats.org/officeDocument/2006/relationships" r:embed="rId1">
          <a:duotone>
            <a:schemeClr val="phClr">
              <a:shade val="60000"/>
              <a:satMod val="110000"/>
            </a:schemeClr>
            <a:schemeClr val="phClr">
              <a:tint val="95000"/>
            </a:schemeClr>
          </a:duotone>
        </a:blip>
        <a:tile tx="0" ty="0" sx="50000" sy="50000" flip="none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Rotond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  <a:fontScheme name="Médian">
    <a:majorFont>
      <a:latin typeface="Tw Cen MT"/>
      <a:ea typeface=""/>
      <a:cs typeface=""/>
      <a:font script="Grek" typeface="Calibri"/>
      <a:font script="Cyrl" typeface="Calibri"/>
      <a:font script="Jpan" typeface="HGPｺﾞｼｯｸE"/>
      <a:font script="Hang" typeface="HY얕은샘물M"/>
      <a:font script="Hans" typeface="华文仿宋"/>
      <a:font script="Hant" typeface="微軟正黑體"/>
      <a:font script="Arab" typeface="Arial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w Cen MT"/>
      <a:ea typeface=""/>
      <a:cs typeface=""/>
      <a:font script="Grek" typeface="Calibri"/>
      <a:font script="Cyrl" typeface="Calibri"/>
      <a:font script="Jpan" typeface="HGPｺﾞｼｯｸE"/>
      <a:font script="Hang" typeface="HY얕은샘물M"/>
      <a:font script="Hans" typeface="华文仿宋"/>
      <a:font script="Hant" typeface="微軟正黑體"/>
      <a:font script="Arab" typeface="Arial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Rotonde">
    <a:fillStyleLst>
      <a:solidFill>
        <a:schemeClr val="phClr"/>
      </a:solidFill>
      <a:gradFill rotWithShape="1">
        <a:gsLst>
          <a:gs pos="0">
            <a:schemeClr val="phClr">
              <a:tint val="62000"/>
              <a:satMod val="180000"/>
            </a:schemeClr>
          </a:gs>
          <a:gs pos="65000">
            <a:schemeClr val="phClr">
              <a:tint val="32000"/>
              <a:satMod val="250000"/>
            </a:schemeClr>
          </a:gs>
          <a:gs pos="100000">
            <a:schemeClr val="phClr">
              <a:tint val="23000"/>
              <a:satMod val="300000"/>
            </a:schemeClr>
          </a:gs>
        </a:gsLst>
        <a:lin ang="16200000" scaled="0"/>
      </a:gradFill>
      <a:gradFill rotWithShape="1">
        <a:gsLst>
          <a:gs pos="0">
            <a:schemeClr val="phClr">
              <a:shade val="15000"/>
              <a:satMod val="180000"/>
            </a:schemeClr>
          </a:gs>
          <a:gs pos="50000">
            <a:schemeClr val="phClr">
              <a:shade val="45000"/>
              <a:satMod val="170000"/>
            </a:schemeClr>
          </a:gs>
          <a:gs pos="70000">
            <a:schemeClr val="phClr">
              <a:tint val="99000"/>
              <a:shade val="65000"/>
              <a:satMod val="155000"/>
            </a:schemeClr>
          </a:gs>
          <a:gs pos="100000">
            <a:schemeClr val="phClr">
              <a:tint val="95500"/>
              <a:shade val="100000"/>
              <a:satMod val="15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55000" cap="flat" cmpd="thickThin" algn="ctr">
        <a:solidFill>
          <a:schemeClr val="phClr"/>
        </a:solidFill>
        <a:prstDash val="solid"/>
      </a:ln>
      <a:ln w="63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50800" dist="381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phClr">
              <a:satMod val="30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55000"/>
              <a:satMod val="300000"/>
            </a:schemeClr>
          </a:gs>
          <a:gs pos="40000">
            <a:schemeClr val="phClr">
              <a:tint val="65000"/>
              <a:satMod val="300000"/>
            </a:schemeClr>
          </a:gs>
          <a:gs pos="100000">
            <a:schemeClr val="phClr">
              <a:shade val="65000"/>
              <a:satMod val="300000"/>
            </a:schemeClr>
          </a:gs>
        </a:gsLst>
        <a:path path="circle">
          <a:fillToRect l="65000" b="98000"/>
        </a:path>
      </a:gradFill>
      <a:blipFill>
        <a:blip xmlns:r="http://schemas.openxmlformats.org/officeDocument/2006/relationships" r:embed="rId1">
          <a:duotone>
            <a:schemeClr val="phClr">
              <a:shade val="60000"/>
              <a:satMod val="110000"/>
            </a:schemeClr>
            <a:schemeClr val="phClr">
              <a:tint val="95000"/>
            </a:schemeClr>
          </a:duotone>
        </a:blip>
        <a:tile tx="0" ty="0" sx="50000" sy="50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416fin Plan de formation</Template>
  <TotalTime>1179</TotalTime>
  <Words>103</Words>
  <Application>Microsoft Office PowerPoint</Application>
  <PresentationFormat>Personnalisé</PresentationFormat>
  <Paragraphs>46</Paragraphs>
  <Slides>10</Slides>
  <Notes>2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9" baseType="lpstr">
      <vt:lpstr>Arial</vt:lpstr>
      <vt:lpstr>Berlin Sans FB Demi</vt:lpstr>
      <vt:lpstr>Calibri</vt:lpstr>
      <vt:lpstr>Forte</vt:lpstr>
      <vt:lpstr>Times New Roman</vt:lpstr>
      <vt:lpstr>Tw Cen MT</vt:lpstr>
      <vt:lpstr>Wingdings</vt:lpstr>
      <vt:lpstr>Thème Office</vt:lpstr>
      <vt:lpstr>Feuille de calcul</vt:lpstr>
      <vt:lpstr>PLAN DE FORMATION</vt:lpstr>
      <vt:lpstr>Les horaires des formations</vt:lpstr>
      <vt:lpstr>La formation en 5 étapes</vt:lpstr>
      <vt:lpstr>Le service Formation</vt:lpstr>
      <vt:lpstr>Nombre d’inscriptions</vt:lpstr>
      <vt:lpstr>Nombre d’inscriptions</vt:lpstr>
      <vt:lpstr>Répartition des participants</vt:lpstr>
      <vt:lpstr>Répartition des participants</vt:lpstr>
      <vt:lpstr>Répartition des participants</vt:lpstr>
      <vt:lpstr>La formation durant le travail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FORMATION</dc:title>
  <dc:creator>ENI</dc:creator>
  <cp:lastModifiedBy>Paul WOLFONI</cp:lastModifiedBy>
  <cp:revision>51</cp:revision>
  <dcterms:created xsi:type="dcterms:W3CDTF">2010-10-21T10:05:49Z</dcterms:created>
  <dcterms:modified xsi:type="dcterms:W3CDTF">2015-09-01T08:21:36Z</dcterms:modified>
  <cp:contentStatus/>
</cp:coreProperties>
</file>