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0"/>
  </p:notesMasterIdLst>
  <p:sldIdLst>
    <p:sldId id="256" r:id="rId2"/>
    <p:sldId id="257" r:id="rId3"/>
    <p:sldId id="259" r:id="rId4"/>
    <p:sldId id="262" r:id="rId5"/>
    <p:sldId id="260" r:id="rId6"/>
    <p:sldId id="258" r:id="rId7"/>
    <p:sldId id="263" r:id="rId8"/>
    <p:sldId id="261" r:id="rId9"/>
  </p:sldIdLst>
  <p:sldSz cx="9144000" cy="6858000" type="screen4x3"/>
  <p:notesSz cx="6858000" cy="9144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3187" autoAdjust="0"/>
    <p:restoredTop sz="94006" autoAdjust="0"/>
  </p:normalViewPr>
  <p:slideViewPr>
    <p:cSldViewPr>
      <p:cViewPr varScale="1">
        <p:scale>
          <a:sx n="64" d="100"/>
          <a:sy n="64" d="100"/>
        </p:scale>
        <p:origin x="682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5.xml"/><Relationship Id="rId1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447DAD6-F0D4-49C2-819D-5B4AEF344BC7}" type="datetimeFigureOut">
              <a:rPr lang="fr-FR"/>
              <a:pPr>
                <a:defRPr/>
              </a:pPr>
              <a:t>01/09/2015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5F1FAB4-E739-4EF3-BFC2-7CE0B8CB324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61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2618F14-8F8C-4CA5-89DF-D04B46B618A8}" type="slidenum">
              <a:rPr lang="fr-FR" altLang="fr-FR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fr-FR" alt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3C3C3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5400" spc="-100" baseline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66508C-5543-4500-886B-1CDC9E723B32}" type="datetimeFigureOut">
              <a:rPr lang="fr-FR" smtClean="0"/>
              <a:pPr>
                <a:defRPr/>
              </a:pPr>
              <a:t>01/09/2015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246480-3328-40F2-9BE7-E6934FDBC20D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9" name="Image 7" descr="Diapo de titre 201.em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85275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8277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C1C632-2C39-4974-9377-A8FE24B5E3AC}" type="datetimeFigureOut">
              <a:rPr lang="fr-FR" smtClean="0"/>
              <a:pPr>
                <a:defRPr/>
              </a:pPr>
              <a:t>01/09/2015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4D010D-EAD8-4D8C-8126-FED97F3C70B4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7899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2E4C75-6FF9-49FB-8EA6-E67545D28959}" type="datetimeFigureOut">
              <a:rPr lang="fr-FR" smtClean="0"/>
              <a:pPr>
                <a:defRPr/>
              </a:pPr>
              <a:t>01/09/2015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C3A1F-CD8B-456A-84A4-944FBB81C9D2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2693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836000" y="1926000"/>
            <a:ext cx="6840000" cy="46800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26B5A-4D9A-42F7-9D50-32920BFEF85B}" type="datetimeFigureOut">
              <a:rPr lang="fr-FR"/>
              <a:pPr>
                <a:defRPr/>
              </a:pPr>
              <a:t>01/09/2015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FCED0-54DC-4B51-9A83-B505C7F8FCD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3581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BC5D45-5CEB-44DB-9EBB-E4A512F2578F}" type="datetimeFigureOut">
              <a:rPr lang="fr-FR" smtClean="0"/>
              <a:pPr>
                <a:defRPr/>
              </a:pPr>
              <a:t>01/09/2015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6C364A-14D9-4F05-995A-8CA9EA1F498A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8677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54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0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70F849-C229-4534-B810-8C6E2E96E504}" type="datetimeFigureOut">
              <a:rPr lang="fr-FR" smtClean="0"/>
              <a:pPr>
                <a:defRPr/>
              </a:pPr>
              <a:t>01/09/2015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0017B3-97E4-4B14-BE99-C08CC3BF3364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6211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2643B3-AFBC-4A62-9C57-DAB36109A03A}" type="datetimeFigureOut">
              <a:rPr lang="fr-FR" smtClean="0"/>
              <a:pPr>
                <a:defRPr/>
              </a:pPr>
              <a:t>01/09/2015</a:t>
            </a:fld>
            <a:endParaRPr lang="fr-F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3B7D17-982E-4851-86FF-10E53617D1F4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2962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F19D9E-D086-469A-814A-31C5A1743A6B}" type="datetimeFigureOut">
              <a:rPr lang="fr-FR" smtClean="0"/>
              <a:pPr>
                <a:defRPr/>
              </a:pPr>
              <a:t>01/09/2015</a:t>
            </a:fld>
            <a:endParaRPr lang="fr-F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9C24FB-A91D-42E0-8D24-8F1DC016E590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5318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721F76-144B-4592-96CD-FCB43AF9AB01}" type="datetimeFigureOut">
              <a:rPr lang="fr-FR" smtClean="0"/>
              <a:pPr>
                <a:defRPr/>
              </a:pPr>
              <a:t>01/09/2015</a:t>
            </a:fld>
            <a:endParaRPr lang="fr-F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717B89-EF3A-40F2-A48C-830B6F73827C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7147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0991D3-A749-4C14-AE03-ED8C433F5D62}" type="datetimeFigureOut">
              <a:rPr lang="fr-FR" smtClean="0"/>
              <a:pPr>
                <a:defRPr/>
              </a:pPr>
              <a:t>01/09/2015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9C32C0-E5F3-4E48-810D-238072E4F819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1729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37560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1CF2F5-3130-4A16-A8D1-870CE97987D7}" type="datetimeFigureOut">
              <a:rPr lang="fr-FR" smtClean="0"/>
              <a:pPr>
                <a:defRPr/>
              </a:pPr>
              <a:t>01/09/2015</a:t>
            </a:fld>
            <a:endParaRPr lang="fr-F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896348-200E-47C0-8B78-B20554269665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7983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40602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78F528-5FA1-4761-B59F-3C31D777AA93}" type="datetimeFigureOut">
              <a:rPr lang="fr-FR" smtClean="0"/>
              <a:pPr>
                <a:defRPr/>
              </a:pPr>
              <a:t>01/09/2015</a:t>
            </a:fld>
            <a:endParaRPr lang="fr-F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F06066-6085-4F85-86CB-00EF79D3A46C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6671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0256EB05-564A-41A1-8B85-6C0D536969A5}" type="datetimeFigureOut">
              <a:rPr lang="fr-FR" smtClean="0"/>
              <a:pPr>
                <a:defRPr/>
              </a:pPr>
              <a:t>01/09/2015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D19FF0DF-F5CC-4463-BBD1-D21EE1911E3F}" type="slidenum">
              <a:rPr lang="fr-FR" smtClean="0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794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19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7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z="6000" spc="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Club de triathlon</a:t>
            </a:r>
          </a:p>
        </p:txBody>
      </p:sp>
      <p:sp>
        <p:nvSpPr>
          <p:cNvPr id="4099" name="Espace réservé du text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altLang="fr-FR" smtClean="0">
                <a:solidFill>
                  <a:srgbClr val="31859C"/>
                </a:solidFill>
              </a:rPr>
              <a:t>Natation, vélo et course à pied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 smtClean="0">
                <a:solidFill>
                  <a:schemeClr val="accent5">
                    <a:lumMod val="75000"/>
                  </a:schemeClr>
                </a:solidFill>
              </a:rPr>
              <a:t>Le bureau</a:t>
            </a:r>
          </a:p>
        </p:txBody>
      </p:sp>
      <p:sp>
        <p:nvSpPr>
          <p:cNvPr id="5123" name="Espace réservé du texte 2"/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r>
              <a:rPr lang="fr-FR" altLang="fr-FR" dirty="0" smtClean="0"/>
              <a:t>Président : Claude Chevalet</a:t>
            </a:r>
          </a:p>
          <a:p>
            <a:r>
              <a:rPr lang="fr-FR" altLang="fr-FR" dirty="0" smtClean="0"/>
              <a:t>Trésorier : François Bellanger</a:t>
            </a:r>
          </a:p>
          <a:p>
            <a:r>
              <a:rPr lang="fr-FR" altLang="fr-FR" dirty="0" smtClean="0"/>
              <a:t>Secrétaire : Anne-Sophie Frein</a:t>
            </a:r>
          </a:p>
          <a:p>
            <a:pPr>
              <a:lnSpc>
                <a:spcPct val="130000"/>
              </a:lnSpc>
            </a:pPr>
            <a:r>
              <a:rPr lang="fr-FR" altLang="fr-FR" dirty="0" smtClean="0"/>
              <a:t>Membres : Sophie Martin, Marc Mélaine, Jean Branche, Anita Frein, Pierre Bellanger</a:t>
            </a:r>
          </a:p>
          <a:p>
            <a:pPr algn="r">
              <a:buFont typeface="Wingdings 3" panose="05040102010807070707" pitchFamily="18" charset="2"/>
              <a:buNone/>
            </a:pPr>
            <a:r>
              <a:rPr lang="fr-FR" altLang="fr-FR" i="1" dirty="0" smtClean="0"/>
              <a:t>Nous les remercions pour leur travail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 smtClean="0">
                <a:solidFill>
                  <a:schemeClr val="accent5">
                    <a:lumMod val="75000"/>
                  </a:schemeClr>
                </a:solidFill>
              </a:rPr>
              <a:t>Horaires d’entraînement</a:t>
            </a:r>
          </a:p>
        </p:txBody>
      </p:sp>
      <p:sp>
        <p:nvSpPr>
          <p:cNvPr id="7171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98525" indent="-719138">
              <a:spcBef>
                <a:spcPts val="2400"/>
              </a:spcBef>
              <a:spcAft>
                <a:spcPts val="2400"/>
              </a:spcAft>
              <a:buClr>
                <a:schemeClr val="accent2"/>
              </a:buClr>
              <a:buSzPct val="200000"/>
              <a:buFont typeface="Webdings" panose="05030102010509060703" pitchFamily="18" charset="2"/>
              <a:buChar char=""/>
              <a:tabLst>
                <a:tab pos="2324100" algn="l"/>
              </a:tabLst>
            </a:pPr>
            <a:r>
              <a:rPr lang="fr-FR" altLang="fr-FR" smtClean="0"/>
              <a:t>Lundi : 	</a:t>
            </a:r>
            <a:r>
              <a:rPr lang="fr-FR" altLang="fr-FR" i="1" smtClean="0"/>
              <a:t>18 h – 20 h </a:t>
            </a:r>
            <a:r>
              <a:rPr lang="fr-FR" altLang="fr-FR" smtClean="0"/>
              <a:t>	</a:t>
            </a:r>
            <a:r>
              <a:rPr lang="fr-FR" altLang="fr-FR" i="1" smtClean="0"/>
              <a:t>vélodrome</a:t>
            </a:r>
          </a:p>
          <a:p>
            <a:pPr marL="898525" indent="-719138">
              <a:spcBef>
                <a:spcPts val="2400"/>
              </a:spcBef>
              <a:spcAft>
                <a:spcPts val="2400"/>
              </a:spcAft>
              <a:buClr>
                <a:schemeClr val="accent2"/>
              </a:buClr>
              <a:buSzPct val="200000"/>
              <a:buFont typeface="Webdings" panose="05030102010509060703" pitchFamily="18" charset="2"/>
              <a:buChar char=""/>
              <a:tabLst>
                <a:tab pos="2324100" algn="l"/>
              </a:tabLst>
            </a:pPr>
            <a:r>
              <a:rPr lang="fr-FR" altLang="fr-FR" smtClean="0"/>
              <a:t>Mardi : 	</a:t>
            </a:r>
            <a:r>
              <a:rPr lang="fr-FR" altLang="fr-FR" i="1" smtClean="0"/>
              <a:t>20 h – 22 h</a:t>
            </a:r>
          </a:p>
          <a:p>
            <a:pPr marL="898525" indent="-719138">
              <a:spcBef>
                <a:spcPts val="2400"/>
              </a:spcBef>
              <a:spcAft>
                <a:spcPts val="2400"/>
              </a:spcAft>
              <a:buClr>
                <a:schemeClr val="accent2"/>
              </a:buClr>
              <a:buSzPct val="200000"/>
              <a:buFont typeface="Webdings" panose="05030102010509060703" pitchFamily="18" charset="2"/>
              <a:buChar char=""/>
              <a:tabLst>
                <a:tab pos="2324100" algn="l"/>
              </a:tabLst>
            </a:pPr>
            <a:r>
              <a:rPr lang="fr-FR" altLang="fr-FR" smtClean="0"/>
              <a:t>Jeudi : 	</a:t>
            </a:r>
            <a:r>
              <a:rPr lang="fr-FR" altLang="fr-FR" i="1" smtClean="0"/>
              <a:t>18 h – 20 h</a:t>
            </a:r>
            <a:r>
              <a:rPr lang="fr-FR" altLang="fr-FR" smtClean="0"/>
              <a:t> 	</a:t>
            </a:r>
            <a:r>
              <a:rPr lang="fr-FR" altLang="fr-FR" i="1" smtClean="0"/>
              <a:t>vitesse</a:t>
            </a:r>
          </a:p>
          <a:p>
            <a:pPr marL="898525" indent="-719138">
              <a:spcBef>
                <a:spcPts val="2400"/>
              </a:spcBef>
              <a:spcAft>
                <a:spcPts val="2400"/>
              </a:spcAft>
              <a:buClr>
                <a:schemeClr val="accent2"/>
              </a:buClr>
              <a:buSzPct val="200000"/>
              <a:buFont typeface="Webdings" panose="05030102010509060703" pitchFamily="18" charset="2"/>
              <a:buChar char=""/>
              <a:tabLst>
                <a:tab pos="2324100" algn="l"/>
              </a:tabLst>
            </a:pPr>
            <a:r>
              <a:rPr lang="fr-FR" altLang="fr-FR" smtClean="0"/>
              <a:t>Samedi : 	</a:t>
            </a:r>
            <a:r>
              <a:rPr lang="fr-FR" altLang="fr-FR" i="1" smtClean="0"/>
              <a:t>14 h – 16 h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 smtClean="0">
                <a:solidFill>
                  <a:schemeClr val="accent5">
                    <a:lumMod val="75000"/>
                  </a:schemeClr>
                </a:solidFill>
              </a:rPr>
              <a:t>Le vélo</a:t>
            </a:r>
            <a:endParaRPr lang="fr-FR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195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altLang="fr-FR" smtClean="0"/>
              <a:t>Contact : Marc Mélaine</a:t>
            </a:r>
          </a:p>
          <a:p>
            <a:r>
              <a:rPr lang="fr-FR" altLang="fr-FR" smtClean="0"/>
              <a:t>Manifestations prévues (hors compétitions)</a:t>
            </a:r>
          </a:p>
          <a:p>
            <a:pPr lvl="1"/>
            <a:r>
              <a:rPr lang="fr-FR" altLang="fr-FR" smtClean="0"/>
              <a:t>Course de l’Horizon</a:t>
            </a:r>
          </a:p>
          <a:p>
            <a:pPr lvl="1"/>
            <a:r>
              <a:rPr lang="fr-FR" altLang="fr-FR" smtClean="0"/>
              <a:t>Téléthon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 smtClean="0">
                <a:solidFill>
                  <a:schemeClr val="accent5">
                    <a:lumMod val="75000"/>
                  </a:schemeClr>
                </a:solidFill>
              </a:rPr>
              <a:t>La course</a:t>
            </a:r>
          </a:p>
        </p:txBody>
      </p:sp>
      <p:sp>
        <p:nvSpPr>
          <p:cNvPr id="9219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altLang="fr-FR" smtClean="0"/>
              <a:t>Contact : Sophie Martin</a:t>
            </a:r>
          </a:p>
          <a:p>
            <a:r>
              <a:rPr lang="fr-FR" altLang="fr-FR" smtClean="0"/>
              <a:t>Entraînements collectifs</a:t>
            </a:r>
          </a:p>
          <a:p>
            <a:pPr lvl="1"/>
            <a:r>
              <a:rPr lang="fr-FR" altLang="fr-FR" smtClean="0"/>
              <a:t>Tous les jours de 8 h à 9 h</a:t>
            </a:r>
          </a:p>
          <a:p>
            <a:pPr lvl="1"/>
            <a:r>
              <a:rPr lang="fr-FR" altLang="fr-FR" smtClean="0"/>
              <a:t>Le dimanche : 10 h – 11 h</a:t>
            </a:r>
          </a:p>
          <a:p>
            <a:r>
              <a:rPr lang="fr-FR" altLang="fr-FR" smtClean="0"/>
              <a:t>Manifestations prévues (hors compétitions)</a:t>
            </a:r>
          </a:p>
          <a:p>
            <a:pPr lvl="1"/>
            <a:r>
              <a:rPr lang="fr-FR" altLang="fr-FR" smtClean="0"/>
              <a:t>Marathon de Pontroux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 smtClean="0">
                <a:solidFill>
                  <a:schemeClr val="accent5">
                    <a:lumMod val="75000"/>
                  </a:schemeClr>
                </a:solidFill>
              </a:rPr>
              <a:t>La natation</a:t>
            </a:r>
          </a:p>
        </p:txBody>
      </p:sp>
      <p:sp>
        <p:nvSpPr>
          <p:cNvPr id="10243" name="Espace réservé du text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altLang="fr-FR" smtClean="0"/>
              <a:t>Contact : Jean Branche</a:t>
            </a:r>
          </a:p>
          <a:p>
            <a:r>
              <a:rPr lang="fr-FR" altLang="fr-FR" smtClean="0"/>
              <a:t>Entraînements collectifs</a:t>
            </a:r>
          </a:p>
          <a:p>
            <a:pPr lvl="1"/>
            <a:r>
              <a:rPr lang="fr-FR" altLang="fr-FR" smtClean="0"/>
              <a:t>le samedi : 14 h – 16 h</a:t>
            </a:r>
          </a:p>
          <a:p>
            <a:pPr lvl="1"/>
            <a:r>
              <a:rPr lang="fr-FR" altLang="fr-FR" smtClean="0"/>
              <a:t>le dimanche : 8 h – 10 h </a:t>
            </a:r>
          </a:p>
          <a:p>
            <a:r>
              <a:rPr lang="fr-FR" altLang="fr-FR" smtClean="0"/>
              <a:t>Manifestations prévues (hors compétitions)</a:t>
            </a:r>
          </a:p>
          <a:p>
            <a:pPr lvl="1"/>
            <a:r>
              <a:rPr lang="fr-FR" altLang="fr-FR" smtClean="0"/>
              <a:t>24 heures de natation</a:t>
            </a:r>
          </a:p>
          <a:p>
            <a:pPr lvl="1"/>
            <a:r>
              <a:rPr lang="fr-FR" altLang="fr-FR" smtClean="0"/>
              <a:t>Téléthon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 smtClean="0">
                <a:solidFill>
                  <a:schemeClr val="accent5">
                    <a:lumMod val="75000"/>
                  </a:schemeClr>
                </a:solidFill>
              </a:rPr>
              <a:t>Animations jeunes</a:t>
            </a:r>
            <a:endParaRPr lang="fr-FR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267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altLang="fr-FR" smtClean="0"/>
              <a:t>Responsables</a:t>
            </a:r>
          </a:p>
          <a:p>
            <a:pPr lvl="1"/>
            <a:r>
              <a:rPr lang="fr-FR" altLang="fr-FR" smtClean="0"/>
              <a:t>Claude Chevalet, Marc Mélaine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 smtClean="0">
                <a:solidFill>
                  <a:schemeClr val="accent5">
                    <a:lumMod val="75000"/>
                  </a:schemeClr>
                </a:solidFill>
              </a:rPr>
              <a:t>Historique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32000" y="1620000"/>
            <a:ext cx="8460000" cy="4500000"/>
          </a:xfrm>
        </p:spPr>
        <p:txBody>
          <a:bodyPr numCol="2" spcCol="108000" rtlCol="0">
            <a:normAutofit/>
          </a:bodyPr>
          <a:lstStyle/>
          <a:p>
            <a:pPr marL="72000" indent="0" fontAlgn="auto">
              <a:lnSpc>
                <a:spcPct val="120000"/>
              </a:lnSpc>
              <a:buFont typeface="Wingdings 3" panose="05040102010807070707" pitchFamily="18" charset="2"/>
              <a:buNone/>
              <a:defRPr/>
            </a:pPr>
            <a:r>
              <a:rPr lang="fr-FR" dirty="0" smtClean="0">
                <a:solidFill>
                  <a:schemeClr val="accent5">
                    <a:lumMod val="75000"/>
                  </a:schemeClr>
                </a:solidFill>
              </a:rPr>
              <a:t>Le triathlon a été inventé au début des années 1970 par le club d'athlétisme de San Diego, le San Diego </a:t>
            </a:r>
            <a:r>
              <a:rPr lang="fr-FR" dirty="0" err="1" smtClean="0">
                <a:solidFill>
                  <a:schemeClr val="accent5">
                    <a:lumMod val="75000"/>
                  </a:schemeClr>
                </a:solidFill>
              </a:rPr>
              <a:t>Track</a:t>
            </a:r>
            <a:r>
              <a:rPr lang="fr-FR" dirty="0" smtClean="0">
                <a:solidFill>
                  <a:schemeClr val="accent5">
                    <a:lumMod val="75000"/>
                  </a:schemeClr>
                </a:solidFill>
              </a:rPr>
              <a:t> club. </a:t>
            </a:r>
          </a:p>
          <a:p>
            <a:pPr marL="72000" indent="0" fontAlgn="auto">
              <a:lnSpc>
                <a:spcPct val="120000"/>
              </a:lnSpc>
              <a:buFont typeface="Wingdings 3" panose="05040102010807070707" pitchFamily="18" charset="2"/>
              <a:buNone/>
              <a:defRPr/>
            </a:pPr>
            <a:r>
              <a:rPr lang="fr-FR" dirty="0" smtClean="0">
                <a:solidFill>
                  <a:schemeClr val="accent5">
                    <a:lumMod val="75000"/>
                  </a:schemeClr>
                </a:solidFill>
              </a:rPr>
              <a:t>La première compétition du club comprenait une course de 10 km, de 8 km de vélo et de 500 mètres de natation. </a:t>
            </a:r>
          </a:p>
          <a:p>
            <a:pPr marL="72000" indent="0" fontAlgn="auto">
              <a:lnSpc>
                <a:spcPct val="120000"/>
              </a:lnSpc>
              <a:buFont typeface="Wingdings 3" panose="05040102010807070707" pitchFamily="18" charset="2"/>
              <a:buNone/>
              <a:defRPr/>
            </a:pPr>
            <a:r>
              <a:rPr lang="fr-FR" dirty="0" smtClean="0">
                <a:solidFill>
                  <a:schemeClr val="accent5">
                    <a:lumMod val="75000"/>
                  </a:schemeClr>
                </a:solidFill>
              </a:rPr>
              <a:t>Au cours des 10 dernières années, le triathlon a énormément évolué et est reconnu mondialement.</a:t>
            </a:r>
          </a:p>
          <a:p>
            <a:pPr marL="72000" indent="0" fontAlgn="auto">
              <a:lnSpc>
                <a:spcPct val="120000"/>
              </a:lnSpc>
              <a:buFont typeface="Wingdings 3" panose="05040102010807070707" pitchFamily="18" charset="2"/>
              <a:buNone/>
              <a:defRPr/>
            </a:pPr>
            <a:r>
              <a:rPr lang="fr-FR" dirty="0" smtClean="0">
                <a:solidFill>
                  <a:schemeClr val="accent5">
                    <a:lumMod val="75000"/>
                  </a:schemeClr>
                </a:solidFill>
              </a:rPr>
              <a:t>En 1989, l’International Triathlon Union (ITU) était fondée à Avignon, en France, et cette même année se tenaient les premiers championnats du monde officiels. Les distances officielles du triathlon étaient fixées à 1500 mètres de natation, 40 km de cyclisme et 10 km de course à pied.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adre">
  <a:themeElements>
    <a:clrScheme name="Cadr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adr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d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TM03457475[[fn=Cadre]]</Template>
  <TotalTime>635</TotalTime>
  <Words>265</Words>
  <Application>Microsoft Office PowerPoint</Application>
  <PresentationFormat>Affichage à l'écran (4:3)</PresentationFormat>
  <Paragraphs>42</Paragraphs>
  <Slides>8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5" baseType="lpstr">
      <vt:lpstr>Calibri</vt:lpstr>
      <vt:lpstr>Arial</vt:lpstr>
      <vt:lpstr>Berlin Sans FB Demi</vt:lpstr>
      <vt:lpstr>Wingdings 3</vt:lpstr>
      <vt:lpstr>Verdana</vt:lpstr>
      <vt:lpstr>Webdings</vt:lpstr>
      <vt:lpstr>Cadre</vt:lpstr>
      <vt:lpstr>Club de triathlon</vt:lpstr>
      <vt:lpstr>Le bureau</vt:lpstr>
      <vt:lpstr>Horaires d’entraînement</vt:lpstr>
      <vt:lpstr>Le vélo</vt:lpstr>
      <vt:lpstr>La course</vt:lpstr>
      <vt:lpstr>La natation</vt:lpstr>
      <vt:lpstr>Animations jeunes</vt:lpstr>
      <vt:lpstr>Historique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Club de triathlon</dc:title>
  <dc:creator>Maria</dc:creator>
  <cp:lastModifiedBy>Paul WOLFONI</cp:lastModifiedBy>
  <cp:revision>17</cp:revision>
  <dcterms:created xsi:type="dcterms:W3CDTF">2010-10-01T12:21:21Z</dcterms:created>
  <dcterms:modified xsi:type="dcterms:W3CDTF">2015-09-01T19:17:04Z</dcterms:modified>
</cp:coreProperties>
</file>