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90" r:id="rId2"/>
    <p:sldId id="397" r:id="rId3"/>
    <p:sldId id="398" r:id="rId4"/>
    <p:sldId id="399" r:id="rId5"/>
    <p:sldId id="402" r:id="rId6"/>
    <p:sldId id="401" r:id="rId7"/>
    <p:sldId id="400" r:id="rId8"/>
    <p:sldId id="403" r:id="rId9"/>
  </p:sldIdLst>
  <p:sldSz cx="9144000" cy="5143500" type="screen16x9"/>
  <p:notesSz cx="7104063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7"/>
    <a:srgbClr val="BFBFBF"/>
    <a:srgbClr val="D0D8E8"/>
    <a:srgbClr val="D4A107"/>
    <a:srgbClr val="FFCB00"/>
    <a:srgbClr val="E789CC"/>
    <a:srgbClr val="8CFE8F"/>
    <a:srgbClr val="48FE4C"/>
    <a:srgbClr val="4F81BD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68" autoAdjust="0"/>
    <p:restoredTop sz="87601" autoAdjust="0"/>
  </p:normalViewPr>
  <p:slideViewPr>
    <p:cSldViewPr snapToGrid="0">
      <p:cViewPr varScale="1">
        <p:scale>
          <a:sx n="86" d="100"/>
          <a:sy n="86" d="100"/>
        </p:scale>
        <p:origin x="150" y="84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D2BE817C-FEB8-40D9-A342-81AED60EDE1F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4F012B29-53C1-4883-A2FB-18478CD192A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559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653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6753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87375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628650" y="357505"/>
            <a:ext cx="7886700" cy="756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4973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6326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3457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9463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237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0586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0765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4032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570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998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519075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Déclaration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532210"/>
            <a:ext cx="7488621" cy="2554545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DATA: BEGIN OF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t_table_test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OCCURS 0,</a:t>
            </a: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znom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TYPE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znom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land1   TYPE land1,</a:t>
            </a:r>
          </a:p>
          <a:p>
            <a:pPr lvl="1"/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regio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TYPE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regio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lvl="1"/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pstlz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TYPE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pstlz_bas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lvl="1"/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spras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TYPE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spras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lvl="1"/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zdate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TYPE datum,</a:t>
            </a: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END OF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t_table_test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US" sz="1600" dirty="0"/>
              <a:t/>
            </a:r>
            <a:br>
              <a:rPr lang="en-US" sz="1600" dirty="0"/>
            </a:br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72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519075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Déclaration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532210"/>
            <a:ext cx="7488621" cy="3293209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TYPES: BEGIN OF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ty_table_test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znom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TYPE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znom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land1   TYPE land1,</a:t>
            </a:r>
          </a:p>
          <a:p>
            <a:pPr lvl="1"/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regio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TYPE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regio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lvl="1"/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pstlz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TYPE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pstlz_bas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lvl="1"/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spras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TYPE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spras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lvl="1"/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zdate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TYPE 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datum,</a:t>
            </a: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END OF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ty_table_test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  <a:p>
            <a:pPr lvl="1"/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DATA: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t_table_test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TYPE TABLE OF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ty_table_test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DATA: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s_table_test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TYPE 	      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ty_table_test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US" sz="1600" dirty="0"/>
              <a:t/>
            </a:r>
            <a:br>
              <a:rPr lang="en-US" sz="1600" dirty="0"/>
            </a:br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11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519075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Déclaration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532210"/>
            <a:ext cx="7488621" cy="2062103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TYPE: BEGIN OF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ty_table_test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INCLUDE STRUCTURE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ztable_test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TYPE: END OF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ty_table_test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  <a:p>
            <a:pPr lvl="1"/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DATA: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t_table_test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TYPE TABLE OF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ty_table_test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DATA: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s_table_test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TYPE 	      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ty_table_test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US" sz="1600" dirty="0"/>
              <a:t/>
            </a:r>
            <a:br>
              <a:rPr lang="en-US" sz="1600" dirty="0"/>
            </a:br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37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519075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Déclaration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532210"/>
            <a:ext cx="7488621" cy="1077218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DATA: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t_table_test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TYPE TABLE OF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ztable_test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DATA: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s_table_test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TYPE 	      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ztable_test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US" sz="1600" dirty="0"/>
              <a:t/>
            </a:r>
            <a:br>
              <a:rPr lang="en-US" sz="1600" dirty="0"/>
            </a:br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77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519075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Organiser table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3975" y="1532210"/>
            <a:ext cx="7488621" cy="1323439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SORT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itab 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BY {comp1 [ASCENDING|DESCENDING] [AS TEXT]}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        {comp2 [ASCENDING|DESCENDING] [AS TEXT]}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     ... ] 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}.</a:t>
            </a: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3975" y="3290388"/>
            <a:ext cx="7488621" cy="1077218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DELETE ADJACENT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DUPLICATES FROM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itab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b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 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COMPARING { comp1 comp2 ...}|{ALL FIELDS}]... . </a:t>
            </a:r>
          </a:p>
          <a:p>
            <a:pPr lvl="1"/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63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519075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DESCRIBE TABLE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532210"/>
            <a:ext cx="7488621" cy="830997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DESCRIBE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TABLE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itab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[KIND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knd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 [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LINES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lin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].</a:t>
            </a:r>
          </a:p>
          <a:p>
            <a:pPr lvl="1"/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58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519075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Boucle LOOP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532210"/>
            <a:ext cx="7488621" cy="1354217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LOOP AT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itab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[FROM idx1] 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WHERE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log_exp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].…</a:t>
            </a: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...</a:t>
            </a: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ENDLOOP.</a:t>
            </a:r>
          </a:p>
          <a:p>
            <a:pPr lvl="1"/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35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519075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smtClean="0">
                <a:solidFill>
                  <a:srgbClr val="1C1C1C"/>
                </a:solidFill>
                <a:cs typeface="Segoe UI" panose="020B0502040204020203" pitchFamily="34" charset="0"/>
              </a:rPr>
              <a:t>Lecture - </a:t>
            </a:r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READ TABLE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532210"/>
            <a:ext cx="7488621" cy="1846659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READ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TABLE 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itab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INTO 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wa</a:t>
            </a:r>
          </a:p>
          <a:p>
            <a:pPr lvl="1"/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|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{ WITH TABLE KEY {comp_name1|(name1)} = dobj1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               {comp_name2|(name2)} = dobj2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               ...                           } 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</a:p>
          <a:p>
            <a:pPr lvl="1"/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[BINARY SEARCH] ... . </a:t>
            </a: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18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200</Words>
  <Application>Microsoft Office PowerPoint</Application>
  <PresentationFormat>On-screen Show (16:9)</PresentationFormat>
  <Paragraphs>53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Courier New</vt:lpstr>
      <vt:lpstr>Segoe UI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Lydie PINEAU</dc:creator>
  <cp:lastModifiedBy>Lug Consulting</cp:lastModifiedBy>
  <cp:revision>927</cp:revision>
  <cp:lastPrinted>2015-03-12T11:34:51Z</cp:lastPrinted>
  <dcterms:created xsi:type="dcterms:W3CDTF">2014-12-12T11:33:15Z</dcterms:created>
  <dcterms:modified xsi:type="dcterms:W3CDTF">2016-09-14T17:43:38Z</dcterms:modified>
</cp:coreProperties>
</file>