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80" r:id="rId2"/>
    <p:sldId id="375" r:id="rId3"/>
    <p:sldId id="382" r:id="rId4"/>
    <p:sldId id="383" r:id="rId5"/>
    <p:sldId id="384" r:id="rId6"/>
    <p:sldId id="385" r:id="rId7"/>
    <p:sldId id="386" r:id="rId8"/>
    <p:sldId id="387" r:id="rId9"/>
  </p:sldIdLst>
  <p:sldSz cx="9144000" cy="5143500" type="screen16x9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D8E8"/>
    <a:srgbClr val="D4A107"/>
    <a:srgbClr val="FFCB00"/>
    <a:srgbClr val="E789CC"/>
    <a:srgbClr val="8CFE8F"/>
    <a:srgbClr val="48FE4C"/>
    <a:srgbClr val="4F81BD"/>
    <a:srgbClr val="FFFF66"/>
    <a:srgbClr val="BFBFBF"/>
    <a:srgbClr val="F5B4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68" autoAdjust="0"/>
    <p:restoredTop sz="87601" autoAdjust="0"/>
  </p:normalViewPr>
  <p:slideViewPr>
    <p:cSldViewPr snapToGrid="0">
      <p:cViewPr varScale="1">
        <p:scale>
          <a:sx n="86" d="100"/>
          <a:sy n="86" d="100"/>
        </p:scale>
        <p:origin x="150" y="84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D2BE817C-FEB8-40D9-A342-81AED60EDE1F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4F012B29-53C1-4883-A2FB-18478CD192A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559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653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6753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8737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628650" y="357505"/>
            <a:ext cx="7886700" cy="756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4973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6326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3457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9463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237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0586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0765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4032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570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963B9-6440-4F8D-9E1A-322428719087}" type="datetimeFigureOut">
              <a:rPr lang="fr-FR" smtClean="0"/>
              <a:t>14/09/2016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5E867-D3F5-40FC-A624-DA9CD5D2A70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998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039304"/>
              </p:ext>
            </p:extLst>
          </p:nvPr>
        </p:nvGraphicFramePr>
        <p:xfrm>
          <a:off x="1527715" y="1081667"/>
          <a:ext cx="6188928" cy="2776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7222"/>
                <a:gridCol w="4181706"/>
              </a:tblGrid>
              <a:tr h="462777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Opérations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Commande ABAP</a:t>
                      </a:r>
                      <a:endParaRPr lang="pt-BR" dirty="0"/>
                    </a:p>
                  </a:txBody>
                  <a:tcPr anchor="ctr"/>
                </a:tc>
              </a:tr>
              <a:tr h="462777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Egal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/>
                        <a:t>          ‘=‘       ou        ‘MOVE’</a:t>
                      </a:r>
                      <a:endParaRPr lang="pt-BR" dirty="0"/>
                    </a:p>
                  </a:txBody>
                  <a:tcPr anchor="ctr"/>
                </a:tc>
              </a:tr>
              <a:tr h="462777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Addition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/>
                        <a:t>          ‘+’       ou</a:t>
                      </a:r>
                      <a:r>
                        <a:rPr lang="pt-BR" baseline="0" dirty="0" smtClean="0"/>
                        <a:t>        </a:t>
                      </a:r>
                      <a:r>
                        <a:rPr lang="pt-BR" dirty="0" smtClean="0"/>
                        <a:t>‘ADD</a:t>
                      </a:r>
                      <a:r>
                        <a:rPr lang="pt-BR" baseline="0" dirty="0" smtClean="0"/>
                        <a:t> ... TO ...</a:t>
                      </a:r>
                      <a:r>
                        <a:rPr lang="pt-BR" dirty="0" smtClean="0"/>
                        <a:t>’</a:t>
                      </a:r>
                      <a:endParaRPr lang="pt-BR" dirty="0"/>
                    </a:p>
                  </a:txBody>
                  <a:tcPr anchor="ctr"/>
                </a:tc>
              </a:tr>
              <a:tr h="462777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Soustraction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/>
                        <a:t>          ‘-’        ou       </a:t>
                      </a:r>
                      <a:r>
                        <a:rPr lang="pt-BR" baseline="0" dirty="0" smtClean="0"/>
                        <a:t> </a:t>
                      </a:r>
                      <a:r>
                        <a:rPr lang="pt-BR" dirty="0" smtClean="0"/>
                        <a:t>‘SUBTRACT</a:t>
                      </a:r>
                      <a:r>
                        <a:rPr lang="pt-BR" baseline="0" dirty="0" smtClean="0"/>
                        <a:t> ... FROM ...</a:t>
                      </a:r>
                      <a:r>
                        <a:rPr lang="pt-BR" dirty="0" smtClean="0"/>
                        <a:t>’</a:t>
                      </a:r>
                      <a:endParaRPr lang="pt-BR" dirty="0"/>
                    </a:p>
                  </a:txBody>
                  <a:tcPr anchor="ctr"/>
                </a:tc>
              </a:tr>
              <a:tr h="462777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Multiplication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/>
                        <a:t>          ‘*’       ou         ‘MULTIPLY ... BY ...’</a:t>
                      </a:r>
                      <a:endParaRPr lang="pt-BR" dirty="0"/>
                    </a:p>
                  </a:txBody>
                  <a:tcPr anchor="ctr"/>
                </a:tc>
              </a:tr>
              <a:tr h="462777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Division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/>
                        <a:t>          ‘/’       ou         ‘DIVIDE ... BY ...’</a:t>
                      </a:r>
                      <a:endParaRPr lang="pt-BR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1007604" y="18454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smtClean="0">
                <a:solidFill>
                  <a:srgbClr val="1C1C1C"/>
                </a:solidFill>
                <a:cs typeface="Segoe UI" panose="020B0502040204020203" pitchFamily="34" charset="0"/>
              </a:rPr>
              <a:t>Opérations élémentaires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0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1C1C1C"/>
                </a:solidFill>
                <a:cs typeface="Segoe UI" panose="020B0502040204020203" pitchFamily="34" charset="0"/>
              </a:rPr>
              <a:t>Opérations de chaînes de caractères</a:t>
            </a:r>
            <a:endParaRPr lang="fr-FR" sz="4000" dirty="0">
              <a:solidFill>
                <a:srgbClr val="1C1C1C"/>
              </a:solidFill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89" y="1688324"/>
            <a:ext cx="7488621" cy="1877437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CONCATENATE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{dobj1 dobj2 ...}|{LINES OF itab}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      INTO result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      [IN {BYTE|CHARACTER} MODE]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      [SEPARATED BY sep]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      [RESPECTING BLANKS]. </a:t>
            </a:r>
            <a:endParaRPr lang="fr-F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76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1C1C1C"/>
                </a:solidFill>
                <a:cs typeface="Segoe UI" panose="020B0502040204020203" pitchFamily="34" charset="0"/>
              </a:rPr>
              <a:t>Opérations de chaînes de caractères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689" y="1688324"/>
            <a:ext cx="7488621" cy="830997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CONDENSE text [NO-GAPS].  </a:t>
            </a:r>
            <a:endParaRPr lang="fr-F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94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1C1C1C"/>
                </a:solidFill>
                <a:cs typeface="Segoe UI" panose="020B0502040204020203" pitchFamily="34" charset="0"/>
              </a:rPr>
              <a:t>Opérations de chaînes de caractères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689" y="1688324"/>
            <a:ext cx="7488621" cy="1323439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SPLIT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dobj AT sep INTO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{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{result1 result2 ...} | {TABLE result_tab} }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[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IN {BYTE|CHARACTER} MODE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].</a:t>
            </a:r>
            <a:endParaRPr lang="fr-F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68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1C1C1C"/>
                </a:solidFill>
                <a:cs typeface="Segoe UI" panose="020B0502040204020203" pitchFamily="34" charset="0"/>
              </a:rPr>
              <a:t>Opérations de chaînes de caractères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689" y="1688324"/>
            <a:ext cx="7488621" cy="2616101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FIND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[{FIRST OCCURRENCE}|{ALL OCCURRENCES} OF] pattern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IN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[section_of] dobj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[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IN {BYTE|CHARACTER} MODE]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[{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RESPECTING|IGNORING} CASE]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[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MATCH COUNT  mcnt]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{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{[MATCH OFFSET moff]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 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[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MATCH LENGTH mlen]}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|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[RESULTS result_tab|result_wa] </a:t>
            </a:r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}.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19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1C1C1C"/>
                </a:solidFill>
                <a:cs typeface="Segoe UI" panose="020B0502040204020203" pitchFamily="34" charset="0"/>
              </a:rPr>
              <a:t>Opérations de chaînes de caractères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689" y="1688324"/>
            <a:ext cx="7488621" cy="2323713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REPLACE </a:t>
            </a:r>
            <a:r>
              <a:rPr lang="pt-BR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[{FIRST OCCURRENCE}|{ALL OCCURRENCES} OF] </a:t>
            </a:r>
            <a:r>
              <a:rPr lang="pt-BR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pattern</a:t>
            </a: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        </a:t>
            </a:r>
            <a:r>
              <a:rPr lang="pt-BR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 </a:t>
            </a: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[section_of] dobj WITH new </a:t>
            </a:r>
            <a:b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   </a:t>
            </a:r>
            <a:r>
              <a:rPr lang="pt-BR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IN {BYTE|CHARACTER} MODE] </a:t>
            </a:r>
            <a:b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   </a:t>
            </a:r>
            <a:r>
              <a:rPr lang="pt-BR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[{</a:t>
            </a: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RESPECTING|IGNORING} CASE] </a:t>
            </a:r>
            <a:b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   </a:t>
            </a:r>
            <a:r>
              <a:rPr lang="pt-BR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REPLACEMENT COUNT rcnt] </a:t>
            </a:r>
            <a:b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   </a:t>
            </a:r>
            <a:r>
              <a:rPr lang="pt-BR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 </a:t>
            </a: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{[REPLACEMENT OFFSET roff] </a:t>
            </a:r>
            <a:b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      [REPLACEMENT LENGTH rlen]} </a:t>
            </a:r>
            <a:b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   </a:t>
            </a:r>
            <a:r>
              <a:rPr lang="pt-BR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| </a:t>
            </a: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[RESULTS result_tab|result_wa] }. </a:t>
            </a:r>
            <a:b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pt-B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09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1C1C1C"/>
                </a:solidFill>
                <a:cs typeface="Segoe UI" panose="020B0502040204020203" pitchFamily="34" charset="0"/>
              </a:rPr>
              <a:t>Opérations de chaînes de caractères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689" y="1688324"/>
            <a:ext cx="7488621" cy="1077218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TRANSLATE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text {TO {UPPER|LOWER} CASE}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            | {USING pattern}. </a:t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07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/>
        </p:nvSpPr>
        <p:spPr>
          <a:xfrm>
            <a:off x="1007604" y="184542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1C1C1C"/>
                </a:solidFill>
                <a:cs typeface="Segoe UI" panose="020B0502040204020203" pitchFamily="34" charset="0"/>
              </a:rPr>
              <a:t>Opérations de chaînes de caractères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689" y="1688324"/>
            <a:ext cx="7488621" cy="830997"/>
          </a:xfrm>
          <a:prstGeom prst="rect">
            <a:avLst/>
          </a:prstGeom>
          <a:solidFill>
            <a:srgbClr val="D0D8E8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pt-BR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CLEAR dobj.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pt-B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53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136</Words>
  <Application>Microsoft Office PowerPoint</Application>
  <PresentationFormat>On-screen Show (16:9)</PresentationFormat>
  <Paragraphs>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Courier New</vt:lpstr>
      <vt:lpstr>Segoe UI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Lydie PINEAU</dc:creator>
  <cp:lastModifiedBy>Lug Consulting</cp:lastModifiedBy>
  <cp:revision>846</cp:revision>
  <cp:lastPrinted>2015-03-12T11:34:51Z</cp:lastPrinted>
  <dcterms:created xsi:type="dcterms:W3CDTF">2014-12-12T11:33:15Z</dcterms:created>
  <dcterms:modified xsi:type="dcterms:W3CDTF">2016-09-14T17:40:33Z</dcterms:modified>
</cp:coreProperties>
</file>