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403" r:id="rId2"/>
    <p:sldId id="404" r:id="rId3"/>
    <p:sldId id="405" r:id="rId4"/>
  </p:sldIdLst>
  <p:sldSz cx="9144000" cy="5143500" type="screen16x9"/>
  <p:notesSz cx="7104063" cy="102346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A7EBB"/>
    <a:srgbClr val="F9FFAF"/>
    <a:srgbClr val="FFFF66"/>
    <a:srgbClr val="1CBA2F"/>
    <a:srgbClr val="55CF72"/>
    <a:srgbClr val="4F81BD"/>
    <a:srgbClr val="2818F4"/>
    <a:srgbClr val="D0D8E8"/>
    <a:srgbClr val="D4A107"/>
    <a:srgbClr val="FFCB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768" autoAdjust="0"/>
    <p:restoredTop sz="87601" autoAdjust="0"/>
  </p:normalViewPr>
  <p:slideViewPr>
    <p:cSldViewPr snapToGrid="0">
      <p:cViewPr varScale="1">
        <p:scale>
          <a:sx n="86" d="100"/>
          <a:sy n="86" d="100"/>
        </p:scale>
        <p:origin x="150" y="84"/>
      </p:cViewPr>
      <p:guideLst>
        <p:guide orient="horz" pos="2160"/>
        <p:guide pos="2880"/>
        <p:guide orient="horz" pos="16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427" cy="511731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l">
              <a:defRPr sz="13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4023992" y="0"/>
            <a:ext cx="3078427" cy="511731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r">
              <a:defRPr sz="1300"/>
            </a:lvl1pPr>
          </a:lstStyle>
          <a:p>
            <a:fld id="{D2BE817C-FEB8-40D9-A342-81AED60EDE1F}" type="datetimeFigureOut">
              <a:rPr lang="fr-FR" smtClean="0"/>
              <a:t>14/09/2016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42875" y="768350"/>
            <a:ext cx="6818313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75" tIns="49538" rIns="99075" bIns="49538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710407" y="4861441"/>
            <a:ext cx="5683250" cy="4605576"/>
          </a:xfrm>
          <a:prstGeom prst="rect">
            <a:avLst/>
          </a:prstGeom>
        </p:spPr>
        <p:txBody>
          <a:bodyPr vert="horz" lIns="99075" tIns="49538" rIns="99075" bIns="49538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8427" cy="511731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l">
              <a:defRPr sz="13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4023992" y="9721106"/>
            <a:ext cx="3078427" cy="511731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r">
              <a:defRPr sz="1300"/>
            </a:lvl1pPr>
          </a:lstStyle>
          <a:p>
            <a:fld id="{4F012B29-53C1-4883-A2FB-18478CD192AC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75595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963B9-6440-4F8D-9E1A-322428719087}" type="datetimeFigureOut">
              <a:rPr lang="fr-FR" smtClean="0"/>
              <a:t>14/09/2016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5E867-D3F5-40FC-A624-DA9CD5D2A703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36530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963B9-6440-4F8D-9E1A-322428719087}" type="datetimeFigureOut">
              <a:rPr lang="fr-FR" smtClean="0"/>
              <a:t>14/09/2016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5E867-D3F5-40FC-A624-DA9CD5D2A703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467539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963B9-6440-4F8D-9E1A-322428719087}" type="datetimeFigureOut">
              <a:rPr lang="fr-FR" smtClean="0"/>
              <a:t>14/09/2016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5E867-D3F5-40FC-A624-DA9CD5D2A703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787375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963B9-6440-4F8D-9E1A-322428719087}" type="datetimeFigureOut">
              <a:rPr lang="fr-FR" smtClean="0"/>
              <a:t>14/09/2016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5E867-D3F5-40FC-A624-DA9CD5D2A703}" type="slidenum">
              <a:rPr lang="fr-FR" smtClean="0"/>
              <a:t>‹#›</a:t>
            </a:fld>
            <a:endParaRPr lang="fr-FR"/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>
          <a:xfrm>
            <a:off x="628650" y="357505"/>
            <a:ext cx="7886700" cy="75608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 dirty="0" smtClean="0"/>
              <a:t>Modifiez le style du titre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449736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963B9-6440-4F8D-9E1A-322428719087}" type="datetimeFigureOut">
              <a:rPr lang="fr-FR" smtClean="0"/>
              <a:t>14/09/2016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5E867-D3F5-40FC-A624-DA9CD5D2A703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63263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963B9-6440-4F8D-9E1A-322428719087}" type="datetimeFigureOut">
              <a:rPr lang="fr-FR" smtClean="0"/>
              <a:t>14/09/2016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5E867-D3F5-40FC-A624-DA9CD5D2A703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034576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963B9-6440-4F8D-9E1A-322428719087}" type="datetimeFigureOut">
              <a:rPr lang="fr-FR" smtClean="0"/>
              <a:t>14/09/2016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5E867-D3F5-40FC-A624-DA9CD5D2A703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694630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963B9-6440-4F8D-9E1A-322428719087}" type="datetimeFigureOut">
              <a:rPr lang="fr-FR" smtClean="0"/>
              <a:t>14/09/2016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5E867-D3F5-40FC-A624-DA9CD5D2A703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723772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963B9-6440-4F8D-9E1A-322428719087}" type="datetimeFigureOut">
              <a:rPr lang="fr-FR" smtClean="0"/>
              <a:t>14/09/2016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5E867-D3F5-40FC-A624-DA9CD5D2A703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705862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963B9-6440-4F8D-9E1A-322428719087}" type="datetimeFigureOut">
              <a:rPr lang="fr-FR" smtClean="0"/>
              <a:t>14/09/2016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5E867-D3F5-40FC-A624-DA9CD5D2A703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807656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963B9-6440-4F8D-9E1A-322428719087}" type="datetimeFigureOut">
              <a:rPr lang="fr-FR" smtClean="0"/>
              <a:t>14/09/2016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5E867-D3F5-40FC-A624-DA9CD5D2A703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94032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963B9-6440-4F8D-9E1A-322428719087}" type="datetimeFigureOut">
              <a:rPr lang="fr-FR" smtClean="0"/>
              <a:t>14/09/2016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5E867-D3F5-40FC-A624-DA9CD5D2A703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4570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3963B9-6440-4F8D-9E1A-322428719087}" type="datetimeFigureOut">
              <a:rPr lang="fr-FR" smtClean="0"/>
              <a:t>14/09/2016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45E867-D3F5-40FC-A624-DA9CD5D2A703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59982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4"/>
          <p:cNvSpPr txBox="1"/>
          <p:nvPr/>
        </p:nvSpPr>
        <p:spPr>
          <a:xfrm>
            <a:off x="1007604" y="184542"/>
            <a:ext cx="71287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solidFill>
                  <a:srgbClr val="1C1C1C"/>
                </a:solidFill>
                <a:cs typeface="Segoe UI" panose="020B0502040204020203" pitchFamily="34" charset="0"/>
              </a:rPr>
              <a:t>Appel fonction NORMALE</a:t>
            </a:r>
            <a:endParaRPr lang="fr-FR" sz="4000" dirty="0">
              <a:solidFill>
                <a:srgbClr val="1C1C1C"/>
              </a:solidFill>
              <a:cs typeface="Segoe UI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27689" y="1087821"/>
            <a:ext cx="7488621" cy="2308324"/>
          </a:xfrm>
          <a:prstGeom prst="rect">
            <a:avLst/>
          </a:prstGeom>
          <a:solidFill>
            <a:srgbClr val="D0D8E8"/>
          </a:solidFill>
          <a:ln w="3810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endParaRPr lang="en-US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1"/>
            <a:r>
              <a:rPr lang="pt-BR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CALL </a:t>
            </a:r>
            <a:r>
              <a:rPr lang="pt-BR" dirty="0">
                <a:latin typeface="Courier New" panose="02070309020205020404" pitchFamily="49" charset="0"/>
                <a:cs typeface="Courier New" panose="02070309020205020404" pitchFamily="49" charset="0"/>
              </a:rPr>
              <a:t>FUNCTION func   </a:t>
            </a:r>
          </a:p>
          <a:p>
            <a:pPr lvl="1"/>
            <a:r>
              <a:rPr lang="pt-BR" dirty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[EXPORTING  p1 = a1 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p2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= a2 ...] </a:t>
            </a:r>
            <a:b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    [IMPORTING  p1 = a1 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p2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= a2 ...] </a:t>
            </a:r>
            <a:b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    [CHANGING   p1 = a1 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p2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= a2 ...] </a:t>
            </a:r>
            <a:b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    [TABLES     t1 = itab1 t2 = itab2 ...] </a:t>
            </a:r>
            <a:b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    [EXCEPTIONS 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exc1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= n1 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exc2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= n2 ...] 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. </a:t>
            </a: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1"/>
            <a:endParaRPr lang="fr-FR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1948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4"/>
          <p:cNvSpPr txBox="1"/>
          <p:nvPr/>
        </p:nvSpPr>
        <p:spPr>
          <a:xfrm>
            <a:off x="1007604" y="184542"/>
            <a:ext cx="71287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solidFill>
                  <a:srgbClr val="1C1C1C"/>
                </a:solidFill>
                <a:cs typeface="Segoe UI" panose="020B0502040204020203" pitchFamily="34" charset="0"/>
              </a:rPr>
              <a:t>Appel fonction UPDATE</a:t>
            </a:r>
            <a:endParaRPr lang="fr-FR" sz="4000" dirty="0">
              <a:solidFill>
                <a:srgbClr val="1C1C1C"/>
              </a:solidFill>
              <a:cs typeface="Segoe UI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27689" y="1087821"/>
            <a:ext cx="7488621" cy="2308324"/>
          </a:xfrm>
          <a:prstGeom prst="rect">
            <a:avLst/>
          </a:prstGeom>
          <a:solidFill>
            <a:srgbClr val="D0D8E8"/>
          </a:solidFill>
          <a:ln w="3810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endParaRPr lang="en-US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1"/>
            <a:r>
              <a:rPr lang="pt-BR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CALL </a:t>
            </a:r>
            <a:r>
              <a:rPr lang="pt-BR" dirty="0">
                <a:latin typeface="Courier New" panose="02070309020205020404" pitchFamily="49" charset="0"/>
                <a:cs typeface="Courier New" panose="02070309020205020404" pitchFamily="49" charset="0"/>
              </a:rPr>
              <a:t>FUNCTION func </a:t>
            </a:r>
            <a:r>
              <a:rPr lang="pt-BR" b="1" dirty="0">
                <a:latin typeface="Courier New" panose="02070309020205020404" pitchFamily="49" charset="0"/>
                <a:cs typeface="Courier New" panose="02070309020205020404" pitchFamily="49" charset="0"/>
              </a:rPr>
              <a:t>IN UPDATE TASK </a:t>
            </a:r>
            <a:r>
              <a:rPr lang="pt-BR" dirty="0"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</a:p>
          <a:p>
            <a:pPr lvl="1"/>
            <a:r>
              <a:rPr lang="pt-BR" dirty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[EXPORTING  p1 = a1 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p2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= a2 ...] </a:t>
            </a:r>
            <a:b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    [IMPORTING  p1 = a1 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p2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= a2 ...] </a:t>
            </a:r>
            <a:b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    [CHANGING   p1 = a1 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p2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= a2 ...] </a:t>
            </a:r>
            <a:b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    [TABLES     t1 = itab1 t2 = itab2 ...] </a:t>
            </a:r>
            <a:b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    [EXCEPTIONS 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exc1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= n1 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exc2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= n2 ...] 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. </a:t>
            </a: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1"/>
            <a:endParaRPr lang="fr-FR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5078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4"/>
          <p:cNvSpPr txBox="1"/>
          <p:nvPr/>
        </p:nvSpPr>
        <p:spPr>
          <a:xfrm>
            <a:off x="1007604" y="184542"/>
            <a:ext cx="71287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solidFill>
                  <a:srgbClr val="1C1C1C"/>
                </a:solidFill>
                <a:cs typeface="Segoe UI" panose="020B0502040204020203" pitchFamily="34" charset="0"/>
              </a:rPr>
              <a:t>Appel fonction RFC</a:t>
            </a:r>
            <a:endParaRPr lang="fr-FR" sz="4000" dirty="0">
              <a:solidFill>
                <a:srgbClr val="1C1C1C"/>
              </a:solidFill>
              <a:cs typeface="Segoe UI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27689" y="1087821"/>
            <a:ext cx="7488621" cy="2308324"/>
          </a:xfrm>
          <a:prstGeom prst="rect">
            <a:avLst/>
          </a:prstGeom>
          <a:solidFill>
            <a:srgbClr val="D0D8E8"/>
          </a:solidFill>
          <a:ln w="3810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endParaRPr lang="en-US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1"/>
            <a:r>
              <a:rPr lang="pt-BR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CALL </a:t>
            </a:r>
            <a:r>
              <a:rPr lang="pt-BR" dirty="0">
                <a:latin typeface="Courier New" panose="02070309020205020404" pitchFamily="49" charset="0"/>
                <a:cs typeface="Courier New" panose="02070309020205020404" pitchFamily="49" charset="0"/>
              </a:rPr>
              <a:t>FUNCTION func </a:t>
            </a:r>
            <a:r>
              <a:rPr lang="pt-BR" b="1" dirty="0">
                <a:latin typeface="Courier New" panose="02070309020205020404" pitchFamily="49" charset="0"/>
                <a:cs typeface="Courier New" panose="02070309020205020404" pitchFamily="49" charset="0"/>
              </a:rPr>
              <a:t>DESTINATION dest     </a:t>
            </a:r>
          </a:p>
          <a:p>
            <a:pPr lvl="1"/>
            <a:r>
              <a:rPr lang="pt-BR" dirty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[EXPORTING  p1 = a1    p2 = a2 ...] </a:t>
            </a:r>
            <a:b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    [IMPORTING  p1 = a1    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p2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= a2 ...] </a:t>
            </a:r>
            <a:b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    [CHANGING   p1 = a1 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p2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= a2 ...] </a:t>
            </a:r>
            <a:b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    [TABLES     t1 = itab1 t2 = itab2 ...] </a:t>
            </a:r>
            <a:b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    [EXCEPTIONS 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exc1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= n1 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exc2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= n2 ...] 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. </a:t>
            </a: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1"/>
            <a:endParaRPr lang="fr-FR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2216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</Words>
  <Application>Microsoft Office PowerPoint</Application>
  <PresentationFormat>On-screen Show (16:9)</PresentationFormat>
  <Paragraphs>12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Courier New</vt:lpstr>
      <vt:lpstr>Segoe UI</vt:lpstr>
      <vt:lpstr>Thème Office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Lydie PINEAU</dc:creator>
  <cp:lastModifiedBy>Lug Consulting</cp:lastModifiedBy>
  <cp:revision>918</cp:revision>
  <cp:lastPrinted>2015-03-12T11:34:51Z</cp:lastPrinted>
  <dcterms:created xsi:type="dcterms:W3CDTF">2014-12-12T11:33:15Z</dcterms:created>
  <dcterms:modified xsi:type="dcterms:W3CDTF">2016-09-14T17:44:55Z</dcterms:modified>
</cp:coreProperties>
</file>