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403" r:id="rId2"/>
    <p:sldId id="408" r:id="rId3"/>
    <p:sldId id="409" r:id="rId4"/>
    <p:sldId id="407" r:id="rId5"/>
    <p:sldId id="410" r:id="rId6"/>
    <p:sldId id="414" r:id="rId7"/>
    <p:sldId id="405" r:id="rId8"/>
  </p:sldIdLst>
  <p:sldSz cx="9144000" cy="5143500" type="screen16x9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5"/>
    <a:srgbClr val="4A7EBB"/>
    <a:srgbClr val="F9FFAF"/>
    <a:srgbClr val="FFFF66"/>
    <a:srgbClr val="1CBA2F"/>
    <a:srgbClr val="55CF72"/>
    <a:srgbClr val="4F81BD"/>
    <a:srgbClr val="2818F4"/>
    <a:srgbClr val="D0D8E8"/>
    <a:srgbClr val="D4A1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68" autoAdjust="0"/>
    <p:restoredTop sz="87601" autoAdjust="0"/>
  </p:normalViewPr>
  <p:slideViewPr>
    <p:cSldViewPr snapToGrid="0">
      <p:cViewPr varScale="1">
        <p:scale>
          <a:sx n="86" d="100"/>
          <a:sy n="86" d="100"/>
        </p:scale>
        <p:origin x="150" y="8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D2BE817C-FEB8-40D9-A342-81AED60EDE1F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F012B29-53C1-4883-A2FB-18478CD192A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5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65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75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73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628650" y="357505"/>
            <a:ext cx="7886700" cy="756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4973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6326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45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46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37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0586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76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03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9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PARAMETERS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275731"/>
            <a:ext cx="7488621" cy="1323439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PARAMETERS </a:t>
            </a:r>
            <a:r>
              <a:rPr lang="pt-BR" sz="16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para 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{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TYPE type [DECIMALS dec] }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| {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LIKE dobj }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|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 LIKE (name) } ... .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85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RADIOBUTTON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275731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PARAMETERS </a:t>
            </a:r>
            <a:r>
              <a:rPr lang="pt-BR" sz="1600" i="1" dirty="0">
                <a:latin typeface="Courier New" panose="02070309020205020404" pitchFamily="49" charset="0"/>
                <a:cs typeface="Courier New" panose="02070309020205020404" pitchFamily="49" charset="0"/>
              </a:rPr>
              <a:t>para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{RADIOBUTTON GROUP group}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8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CHECKBOX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275731"/>
            <a:ext cx="7488621" cy="861774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PARAMETERS </a:t>
            </a:r>
            <a:r>
              <a:rPr lang="pt-BR" sz="1600" i="1" dirty="0">
                <a:latin typeface="Courier New" panose="02070309020205020404" pitchFamily="49" charset="0"/>
                <a:cs typeface="Courier New" panose="02070309020205020404" pitchFamily="49" charset="0"/>
              </a:rPr>
              <a:t>para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{AS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CHECKBOX}. 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90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SELECT-OPTIONS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275731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SELECT-OPTIONS </a:t>
            </a:r>
            <a:r>
              <a:rPr lang="pt-BR" sz="16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selcrit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FOR {dobj|(name)}.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70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SELECT-OPTIONS - Structure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86826"/>
              </p:ext>
            </p:extLst>
          </p:nvPr>
        </p:nvGraphicFramePr>
        <p:xfrm>
          <a:off x="885371" y="1512210"/>
          <a:ext cx="7373258" cy="266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0175"/>
                <a:gridCol w="1988872"/>
                <a:gridCol w="42242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ZONE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VALEUR POSSIBLE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DESCRIPTION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SIGN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I ou 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I  = Inclure</a:t>
                      </a:r>
                    </a:p>
                    <a:p>
                      <a:r>
                        <a:rPr lang="pt-BR" dirty="0" smtClean="0"/>
                        <a:t>E = Exclure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OPTION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EQ ou BT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EQ pour égal</a:t>
                      </a:r>
                      <a:br>
                        <a:rPr lang="pt-BR" dirty="0" smtClean="0"/>
                      </a:br>
                      <a:r>
                        <a:rPr lang="pt-BR" dirty="0" smtClean="0"/>
                        <a:t>BT pour un</a:t>
                      </a:r>
                      <a:r>
                        <a:rPr lang="pt-BR" baseline="0" dirty="0" smtClean="0"/>
                        <a:t> intervalle de valeurs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LOW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Renseignée par</a:t>
                      </a:r>
                      <a:r>
                        <a:rPr lang="pt-BR" baseline="0" dirty="0" smtClean="0"/>
                        <a:t> l’utilisateur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HIGH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Renseignée</a:t>
                      </a:r>
                      <a:r>
                        <a:rPr lang="pt-BR" baseline="0" dirty="0" smtClean="0"/>
                        <a:t> par l’utilisateur pour un intervalle de valeurs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17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SELECT-OPTIONS - Sélection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275731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. . OBLIGATORY</a:t>
            </a: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3972" y="2476346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. . DEFAULT</a:t>
            </a: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1406" y="3676960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. . MATCHCODE OBJECT </a:t>
            </a:r>
            <a:r>
              <a:rPr lang="en-US" sz="1600" i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search_help</a:t>
            </a:r>
            <a:endParaRPr lang="en-US" sz="1600" i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4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Ecran de sélection - BLOCK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275731"/>
            <a:ext cx="7488621" cy="1569660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1"/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SELECTION-SCREEN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BEGIN OF BLOCK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block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                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WITH FRAME [TITLE title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]].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...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SELECTION-SCREEN END OF BLOCK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block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</a:p>
          <a:p>
            <a:pPr lvl="2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87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100</Words>
  <Application>Microsoft Office PowerPoint</Application>
  <PresentationFormat>On-screen Show (16:9)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Courier New</vt:lpstr>
      <vt:lpstr>Segoe UI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Lydie PINEAU</dc:creator>
  <cp:lastModifiedBy>Lug Consulting</cp:lastModifiedBy>
  <cp:revision>942</cp:revision>
  <cp:lastPrinted>2015-03-12T11:34:51Z</cp:lastPrinted>
  <dcterms:created xsi:type="dcterms:W3CDTF">2014-12-12T11:33:15Z</dcterms:created>
  <dcterms:modified xsi:type="dcterms:W3CDTF">2016-09-14T17:46:18Z</dcterms:modified>
</cp:coreProperties>
</file>