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75" r:id="rId2"/>
    <p:sldId id="390" r:id="rId3"/>
    <p:sldId id="391" r:id="rId4"/>
    <p:sldId id="393" r:id="rId5"/>
    <p:sldId id="394" r:id="rId6"/>
    <p:sldId id="395" r:id="rId7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D4A107"/>
    <a:srgbClr val="FFCB00"/>
    <a:srgbClr val="E789CC"/>
    <a:srgbClr val="8CFE8F"/>
    <a:srgbClr val="48FE4C"/>
    <a:srgbClr val="4F81BD"/>
    <a:srgbClr val="FFFF66"/>
    <a:srgbClr val="BFBFBF"/>
    <a:srgbClr val="F5B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rgbClr val="1C1C1C"/>
                </a:solidFill>
                <a:cs typeface="Segoe UI" panose="020B0502040204020203" pitchFamily="34" charset="0"/>
              </a:rPr>
              <a:t>OpenSQL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 - Lecture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197677"/>
            <a:ext cx="7488621" cy="1815882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result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 FROM source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 INTO|APPENDING target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 [[FOR ALL ENTRIES IN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itab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WHERE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sql_cond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rgbClr val="1C1C1C"/>
                </a:solidFill>
                <a:cs typeface="Segoe UI" panose="020B0502040204020203" pitchFamily="34" charset="0"/>
              </a:rPr>
              <a:t>OpenSQL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 - Ajout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197677"/>
            <a:ext cx="7488621" cy="107721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INSERT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 {INTO target VALUES source }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|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 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target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FROM   source } }. </a:t>
            </a:r>
            <a:r>
              <a:rPr lang="en-US" sz="1600" dirty="0"/>
              <a:t/>
            </a:r>
            <a:br>
              <a:rPr lang="en-US" sz="1600" dirty="0"/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7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rgbClr val="1C1C1C"/>
                </a:solidFill>
                <a:cs typeface="Segoe UI" panose="020B0502040204020203" pitchFamily="34" charset="0"/>
              </a:rPr>
              <a:t>OpenSQL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 – Mise à jour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197677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UPDATE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target source.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95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rgbClr val="1C1C1C"/>
                </a:solidFill>
                <a:cs typeface="Segoe UI" panose="020B0502040204020203" pitchFamily="34" charset="0"/>
              </a:rPr>
              <a:t>OpenSQL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 – Suppression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197677"/>
            <a:ext cx="7488621" cy="107721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DELETE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 {FROM target [WHERE sql_cond]}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 | {target FROM source} }.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27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rgbClr val="1C1C1C"/>
                </a:solidFill>
                <a:cs typeface="Segoe UI" panose="020B0502040204020203" pitchFamily="34" charset="0"/>
              </a:rPr>
              <a:t>OpenSQL</a:t>
            </a:r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 – Modification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197677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MODIFY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target FROM source.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78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Variables système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087821"/>
            <a:ext cx="7488621" cy="1754326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Table SY</a:t>
            </a:r>
          </a:p>
          <a:p>
            <a:endParaRPr lang="pt-BR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Code Retour			SY-SUBRC</a:t>
            </a:r>
          </a:p>
          <a:p>
            <a:r>
              <a:rPr lang="pt-BR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Nombre lignes traité		SY-DBCNT</a:t>
            </a:r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38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51</Words>
  <Application>Microsoft Office PowerPoint</Application>
  <PresentationFormat>On-screen Show (16:9)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868</cp:revision>
  <cp:lastPrinted>2015-03-12T11:34:51Z</cp:lastPrinted>
  <dcterms:created xsi:type="dcterms:W3CDTF">2014-12-12T11:33:15Z</dcterms:created>
  <dcterms:modified xsi:type="dcterms:W3CDTF">2016-09-14T17:42:05Z</dcterms:modified>
</cp:coreProperties>
</file>