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258" r:id="rId6"/>
    <p:sldId id="257" r:id="rId7"/>
    <p:sldId id="259" r:id="rId8"/>
    <p:sldId id="260" r:id="rId9"/>
    <p:sldId id="263" r:id="rId10"/>
    <p:sldId id="265" r:id="rId11"/>
    <p:sldId id="266" r:id="rId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3A0FFF-EAEB-4CCF-B45C-ED00AA9C6B14}" v="2" dt="2024-10-14T13:43:36.943"/>
    <p1510:client id="{A730F9E6-BD18-BE0E-7647-46C44852A38B}" v="1" dt="2024-10-14T15:49:35.623"/>
    <p1510:client id="{BA82EFE5-5799-5340-4ECA-468B832CFE5A}" v="4" dt="2024-10-15T08:59:16.944"/>
    <p1510:client id="{CE16639F-14EA-526C-B2FA-76A01616BC03}" v="802" dt="2024-10-14T15:23:15.4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247" autoAdjust="0"/>
  </p:normalViewPr>
  <p:slideViewPr>
    <p:cSldViewPr snapToGrid="0">
      <p:cViewPr varScale="1">
        <p:scale>
          <a:sx n="106" d="100"/>
          <a:sy n="106" d="100"/>
        </p:scale>
        <p:origin x="75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Kessler" userId="S::akessler@edienitekfrance.onmicrosoft.com::06dbbbf7-2348-45cf-b6df-c9b7f940748c" providerId="AD" clId="Web-{58255F9E-B6DC-AC39-D919-AE0514A9B40C}"/>
    <pc:docChg chg="addSld delSld modSld">
      <pc:chgData name="Alex Kessler" userId="S::akessler@edienitekfrance.onmicrosoft.com::06dbbbf7-2348-45cf-b6df-c9b7f940748c" providerId="AD" clId="Web-{58255F9E-B6DC-AC39-D919-AE0514A9B40C}" dt="2024-10-10T14:26:31.352" v="20" actId="34807"/>
      <pc:docMkLst>
        <pc:docMk/>
      </pc:docMkLst>
      <pc:sldChg chg="addSp modSp add del mod setBg setClrOvrMap">
        <pc:chgData name="Alex Kessler" userId="S::akessler@edienitekfrance.onmicrosoft.com::06dbbbf7-2348-45cf-b6df-c9b7f940748c" providerId="AD" clId="Web-{58255F9E-B6DC-AC39-D919-AE0514A9B40C}" dt="2024-10-10T13:46:13.710" v="15" actId="34807"/>
        <pc:sldMkLst>
          <pc:docMk/>
          <pc:sldMk cId="210009282" sldId="256"/>
        </pc:sldMkLst>
        <pc:spChg chg="mod">
          <ac:chgData name="Alex Kessler" userId="S::akessler@edienitekfrance.onmicrosoft.com::06dbbbf7-2348-45cf-b6df-c9b7f940748c" providerId="AD" clId="Web-{58255F9E-B6DC-AC39-D919-AE0514A9B40C}" dt="2024-10-10T13:26:19.432" v="5" actId="34807"/>
          <ac:spMkLst>
            <pc:docMk/>
            <pc:sldMk cId="210009282" sldId="256"/>
            <ac:spMk id="2" creationId="{B543D77B-F2EC-CD44-5110-F45B792E6F35}"/>
          </ac:spMkLst>
        </pc:spChg>
        <pc:spChg chg="add">
          <ac:chgData name="Alex Kessler" userId="S::akessler@edienitekfrance.onmicrosoft.com::06dbbbf7-2348-45cf-b6df-c9b7f940748c" providerId="AD" clId="Web-{58255F9E-B6DC-AC39-D919-AE0514A9B40C}" dt="2024-10-10T13:26:19.432" v="5" actId="34807"/>
          <ac:spMkLst>
            <pc:docMk/>
            <pc:sldMk cId="210009282" sldId="256"/>
            <ac:spMk id="7" creationId="{66B332A4-D438-4773-A77F-5ED49A448D9D}"/>
          </ac:spMkLst>
        </pc:spChg>
        <pc:spChg chg="add">
          <ac:chgData name="Alex Kessler" userId="S::akessler@edienitekfrance.onmicrosoft.com::06dbbbf7-2348-45cf-b6df-c9b7f940748c" providerId="AD" clId="Web-{58255F9E-B6DC-AC39-D919-AE0514A9B40C}" dt="2024-10-10T13:26:19.432" v="5" actId="34807"/>
          <ac:spMkLst>
            <pc:docMk/>
            <pc:sldMk cId="210009282" sldId="256"/>
            <ac:spMk id="9" creationId="{DF9AD32D-FF05-44F4-BD4D-9CEE89B71EB9}"/>
          </ac:spMkLst>
        </pc:spChg>
      </pc:sldChg>
      <pc:sldChg chg="addSp modSp add del mod setBg setClrOvrMap">
        <pc:chgData name="Alex Kessler" userId="S::akessler@edienitekfrance.onmicrosoft.com::06dbbbf7-2348-45cf-b6df-c9b7f940748c" providerId="AD" clId="Web-{58255F9E-B6DC-AC39-D919-AE0514A9B40C}" dt="2024-10-10T13:02:48.333" v="2" actId="34807"/>
        <pc:sldMkLst>
          <pc:docMk/>
          <pc:sldMk cId="970311506" sldId="256"/>
        </pc:sldMkLst>
        <pc:spChg chg="mod">
          <ac:chgData name="Alex Kessler" userId="S::akessler@edienitekfrance.onmicrosoft.com::06dbbbf7-2348-45cf-b6df-c9b7f940748c" providerId="AD" clId="Web-{58255F9E-B6DC-AC39-D919-AE0514A9B40C}" dt="2024-10-10T12:51:16.788" v="1" actId="34807"/>
          <ac:spMkLst>
            <pc:docMk/>
            <pc:sldMk cId="970311506" sldId="256"/>
            <ac:spMk id="2" creationId="{DE367C70-3E8D-398E-B095-6EDF8C2464EF}"/>
          </ac:spMkLst>
        </pc:spChg>
        <pc:spChg chg="add">
          <ac:chgData name="Alex Kessler" userId="S::akessler@edienitekfrance.onmicrosoft.com::06dbbbf7-2348-45cf-b6df-c9b7f940748c" providerId="AD" clId="Web-{58255F9E-B6DC-AC39-D919-AE0514A9B40C}" dt="2024-10-10T12:51:16.788" v="1" actId="34807"/>
          <ac:spMkLst>
            <pc:docMk/>
            <pc:sldMk cId="970311506" sldId="256"/>
            <ac:spMk id="7" creationId="{66B332A4-D438-4773-A77F-5ED49A448D9D}"/>
          </ac:spMkLst>
        </pc:spChg>
        <pc:spChg chg="add">
          <ac:chgData name="Alex Kessler" userId="S::akessler@edienitekfrance.onmicrosoft.com::06dbbbf7-2348-45cf-b6df-c9b7f940748c" providerId="AD" clId="Web-{58255F9E-B6DC-AC39-D919-AE0514A9B40C}" dt="2024-10-10T12:51:16.788" v="1" actId="34807"/>
          <ac:spMkLst>
            <pc:docMk/>
            <pc:sldMk cId="970311506" sldId="256"/>
            <ac:spMk id="9" creationId="{DF9AD32D-FF05-44F4-BD4D-9CEE89B71EB9}"/>
          </ac:spMkLst>
        </pc:spChg>
      </pc:sldChg>
      <pc:sldChg chg="addSp modSp add del mod setBg setClrOvrMap">
        <pc:chgData name="Alex Kessler" userId="S::akessler@edienitekfrance.onmicrosoft.com::06dbbbf7-2348-45cf-b6df-c9b7f940748c" providerId="AD" clId="Web-{58255F9E-B6DC-AC39-D919-AE0514A9B40C}" dt="2024-10-10T13:26:19.260" v="4" actId="34807"/>
        <pc:sldMkLst>
          <pc:docMk/>
          <pc:sldMk cId="2489596530" sldId="256"/>
        </pc:sldMkLst>
        <pc:spChg chg="mod">
          <ac:chgData name="Alex Kessler" userId="S::akessler@edienitekfrance.onmicrosoft.com::06dbbbf7-2348-45cf-b6df-c9b7f940748c" providerId="AD" clId="Web-{58255F9E-B6DC-AC39-D919-AE0514A9B40C}" dt="2024-10-10T13:02:48.427" v="3" actId="34807"/>
          <ac:spMkLst>
            <pc:docMk/>
            <pc:sldMk cId="2489596530" sldId="256"/>
            <ac:spMk id="2" creationId="{C2FA23E1-AFFE-8215-3F5D-1D89364C9BD8}"/>
          </ac:spMkLst>
        </pc:spChg>
        <pc:spChg chg="add">
          <ac:chgData name="Alex Kessler" userId="S::akessler@edienitekfrance.onmicrosoft.com::06dbbbf7-2348-45cf-b6df-c9b7f940748c" providerId="AD" clId="Web-{58255F9E-B6DC-AC39-D919-AE0514A9B40C}" dt="2024-10-10T13:02:48.427" v="3" actId="34807"/>
          <ac:spMkLst>
            <pc:docMk/>
            <pc:sldMk cId="2489596530" sldId="256"/>
            <ac:spMk id="7" creationId="{66B332A4-D438-4773-A77F-5ED49A448D9D}"/>
          </ac:spMkLst>
        </pc:spChg>
        <pc:spChg chg="add">
          <ac:chgData name="Alex Kessler" userId="S::akessler@edienitekfrance.onmicrosoft.com::06dbbbf7-2348-45cf-b6df-c9b7f940748c" providerId="AD" clId="Web-{58255F9E-B6DC-AC39-D919-AE0514A9B40C}" dt="2024-10-10T13:02:48.427" v="3" actId="34807"/>
          <ac:spMkLst>
            <pc:docMk/>
            <pc:sldMk cId="2489596530" sldId="256"/>
            <ac:spMk id="9" creationId="{DF9AD32D-FF05-44F4-BD4D-9CEE89B71EB9}"/>
          </ac:spMkLst>
        </pc:spChg>
      </pc:sldChg>
      <pc:sldChg chg="addSp modSp add mod setBg setClrOvrMap">
        <pc:chgData name="Alex Kessler" userId="S::akessler@edienitekfrance.onmicrosoft.com::06dbbbf7-2348-45cf-b6df-c9b7f940748c" providerId="AD" clId="Web-{58255F9E-B6DC-AC39-D919-AE0514A9B40C}" dt="2024-10-10T14:26:31.352" v="20" actId="34807"/>
        <pc:sldMkLst>
          <pc:docMk/>
          <pc:sldMk cId="3190533190" sldId="256"/>
        </pc:sldMkLst>
        <pc:spChg chg="mod">
          <ac:chgData name="Alex Kessler" userId="S::akessler@edienitekfrance.onmicrosoft.com::06dbbbf7-2348-45cf-b6df-c9b7f940748c" providerId="AD" clId="Web-{58255F9E-B6DC-AC39-D919-AE0514A9B40C}" dt="2024-10-10T14:26:31.352" v="20" actId="34807"/>
          <ac:spMkLst>
            <pc:docMk/>
            <pc:sldMk cId="3190533190" sldId="256"/>
            <ac:spMk id="2" creationId="{A7E0D16D-2F89-F4FE-06DB-D9FF698542BB}"/>
          </ac:spMkLst>
        </pc:spChg>
        <pc:spChg chg="add">
          <ac:chgData name="Alex Kessler" userId="S::akessler@edienitekfrance.onmicrosoft.com::06dbbbf7-2348-45cf-b6df-c9b7f940748c" providerId="AD" clId="Web-{58255F9E-B6DC-AC39-D919-AE0514A9B40C}" dt="2024-10-10T14:26:31.352" v="20" actId="34807"/>
          <ac:spMkLst>
            <pc:docMk/>
            <pc:sldMk cId="3190533190" sldId="256"/>
            <ac:spMk id="7" creationId="{66B332A4-D438-4773-A77F-5ED49A448D9D}"/>
          </ac:spMkLst>
        </pc:spChg>
        <pc:spChg chg="add">
          <ac:chgData name="Alex Kessler" userId="S::akessler@edienitekfrance.onmicrosoft.com::06dbbbf7-2348-45cf-b6df-c9b7f940748c" providerId="AD" clId="Web-{58255F9E-B6DC-AC39-D919-AE0514A9B40C}" dt="2024-10-10T14:26:31.352" v="20" actId="34807"/>
          <ac:spMkLst>
            <pc:docMk/>
            <pc:sldMk cId="3190533190" sldId="256"/>
            <ac:spMk id="9" creationId="{DF9AD32D-FF05-44F4-BD4D-9CEE89B71EB9}"/>
          </ac:spMkLst>
        </pc:spChg>
      </pc:sldChg>
      <pc:sldChg chg="addSp modSp add del mod setBg setClrOvrMap">
        <pc:chgData name="Alex Kessler" userId="S::akessler@edienitekfrance.onmicrosoft.com::06dbbbf7-2348-45cf-b6df-c9b7f940748c" providerId="AD" clId="Web-{58255F9E-B6DC-AC39-D919-AE0514A9B40C}" dt="2024-10-10T14:21:52.048" v="17" actId="34807"/>
        <pc:sldMkLst>
          <pc:docMk/>
          <pc:sldMk cId="3314852939" sldId="256"/>
        </pc:sldMkLst>
        <pc:spChg chg="mod">
          <ac:chgData name="Alex Kessler" userId="S::akessler@edienitekfrance.onmicrosoft.com::06dbbbf7-2348-45cf-b6df-c9b7f940748c" providerId="AD" clId="Web-{58255F9E-B6DC-AC39-D919-AE0514A9B40C}" dt="2024-10-10T13:46:14.710" v="16" actId="34807"/>
          <ac:spMkLst>
            <pc:docMk/>
            <pc:sldMk cId="3314852939" sldId="256"/>
            <ac:spMk id="2" creationId="{B9D36874-C26A-25B1-5DA4-17A434DDE958}"/>
          </ac:spMkLst>
        </pc:spChg>
        <pc:spChg chg="add">
          <ac:chgData name="Alex Kessler" userId="S::akessler@edienitekfrance.onmicrosoft.com::06dbbbf7-2348-45cf-b6df-c9b7f940748c" providerId="AD" clId="Web-{58255F9E-B6DC-AC39-D919-AE0514A9B40C}" dt="2024-10-10T13:46:14.710" v="16" actId="34807"/>
          <ac:spMkLst>
            <pc:docMk/>
            <pc:sldMk cId="3314852939" sldId="256"/>
            <ac:spMk id="7" creationId="{66B332A4-D438-4773-A77F-5ED49A448D9D}"/>
          </ac:spMkLst>
        </pc:spChg>
        <pc:spChg chg="add">
          <ac:chgData name="Alex Kessler" userId="S::akessler@edienitekfrance.onmicrosoft.com::06dbbbf7-2348-45cf-b6df-c9b7f940748c" providerId="AD" clId="Web-{58255F9E-B6DC-AC39-D919-AE0514A9B40C}" dt="2024-10-10T13:46:14.710" v="16" actId="34807"/>
          <ac:spMkLst>
            <pc:docMk/>
            <pc:sldMk cId="3314852939" sldId="256"/>
            <ac:spMk id="9" creationId="{DF9AD32D-FF05-44F4-BD4D-9CEE89B71EB9}"/>
          </ac:spMkLst>
        </pc:spChg>
      </pc:sldChg>
      <pc:sldChg chg="addSp modSp add del mod setBg setClrOvrMap">
        <pc:chgData name="Alex Kessler" userId="S::akessler@edienitekfrance.onmicrosoft.com::06dbbbf7-2348-45cf-b6df-c9b7f940748c" providerId="AD" clId="Web-{58255F9E-B6DC-AC39-D919-AE0514A9B40C}" dt="2024-10-10T14:26:31.258" v="19" actId="34807"/>
        <pc:sldMkLst>
          <pc:docMk/>
          <pc:sldMk cId="3419186529" sldId="256"/>
        </pc:sldMkLst>
        <pc:spChg chg="mod">
          <ac:chgData name="Alex Kessler" userId="S::akessler@edienitekfrance.onmicrosoft.com::06dbbbf7-2348-45cf-b6df-c9b7f940748c" providerId="AD" clId="Web-{58255F9E-B6DC-AC39-D919-AE0514A9B40C}" dt="2024-10-10T14:21:52.173" v="18" actId="34807"/>
          <ac:spMkLst>
            <pc:docMk/>
            <pc:sldMk cId="3419186529" sldId="256"/>
            <ac:spMk id="2" creationId="{D6074CFF-44F8-8E52-4FD2-3BB053DF84AD}"/>
          </ac:spMkLst>
        </pc:spChg>
        <pc:spChg chg="add">
          <ac:chgData name="Alex Kessler" userId="S::akessler@edienitekfrance.onmicrosoft.com::06dbbbf7-2348-45cf-b6df-c9b7f940748c" providerId="AD" clId="Web-{58255F9E-B6DC-AC39-D919-AE0514A9B40C}" dt="2024-10-10T14:21:52.173" v="18" actId="34807"/>
          <ac:spMkLst>
            <pc:docMk/>
            <pc:sldMk cId="3419186529" sldId="256"/>
            <ac:spMk id="7" creationId="{66B332A4-D438-4773-A77F-5ED49A448D9D}"/>
          </ac:spMkLst>
        </pc:spChg>
        <pc:spChg chg="add">
          <ac:chgData name="Alex Kessler" userId="S::akessler@edienitekfrance.onmicrosoft.com::06dbbbf7-2348-45cf-b6df-c9b7f940748c" providerId="AD" clId="Web-{58255F9E-B6DC-AC39-D919-AE0514A9B40C}" dt="2024-10-10T14:21:52.173" v="18" actId="34807"/>
          <ac:spMkLst>
            <pc:docMk/>
            <pc:sldMk cId="3419186529" sldId="256"/>
            <ac:spMk id="9" creationId="{DF9AD32D-FF05-44F4-BD4D-9CEE89B71EB9}"/>
          </ac:spMkLst>
        </pc:spChg>
      </pc:sldChg>
      <pc:sldChg chg="addSp modSp add del mod setBg">
        <pc:chgData name="Alex Kessler" userId="S::akessler@edienitekfrance.onmicrosoft.com::06dbbbf7-2348-45cf-b6df-c9b7f940748c" providerId="AD" clId="Web-{58255F9E-B6DC-AC39-D919-AE0514A9B40C}" dt="2024-10-10T13:02:48.333" v="2" actId="34807"/>
        <pc:sldMkLst>
          <pc:docMk/>
          <pc:sldMk cId="149862079" sldId="257"/>
        </pc:sldMkLst>
        <pc:spChg chg="mod">
          <ac:chgData name="Alex Kessler" userId="S::akessler@edienitekfrance.onmicrosoft.com::06dbbbf7-2348-45cf-b6df-c9b7f940748c" providerId="AD" clId="Web-{58255F9E-B6DC-AC39-D919-AE0514A9B40C}" dt="2024-10-10T12:51:16.788" v="1" actId="34807"/>
          <ac:spMkLst>
            <pc:docMk/>
            <pc:sldMk cId="149862079" sldId="257"/>
            <ac:spMk id="2" creationId="{9A3AFC01-D165-A529-3B21-2287936518E5}"/>
          </ac:spMkLst>
        </pc:spChg>
        <pc:spChg chg="mod">
          <ac:chgData name="Alex Kessler" userId="S::akessler@edienitekfrance.onmicrosoft.com::06dbbbf7-2348-45cf-b6df-c9b7f940748c" providerId="AD" clId="Web-{58255F9E-B6DC-AC39-D919-AE0514A9B40C}" dt="2024-10-10T12:51:16.788" v="1" actId="34807"/>
          <ac:spMkLst>
            <pc:docMk/>
            <pc:sldMk cId="149862079" sldId="257"/>
            <ac:spMk id="3" creationId="{5F3C0FFE-5225-96AF-049F-AF8A2E4F4E1A}"/>
          </ac:spMkLst>
        </pc:spChg>
        <pc:spChg chg="add">
          <ac:chgData name="Alex Kessler" userId="S::akessler@edienitekfrance.onmicrosoft.com::06dbbbf7-2348-45cf-b6df-c9b7f940748c" providerId="AD" clId="Web-{58255F9E-B6DC-AC39-D919-AE0514A9B40C}" dt="2024-10-10T12:51:16.788" v="1" actId="34807"/>
          <ac:spMkLst>
            <pc:docMk/>
            <pc:sldMk cId="149862079" sldId="257"/>
            <ac:spMk id="8" creationId="{A2679492-7988-4050-9056-542444452411}"/>
          </ac:spMkLst>
        </pc:spChg>
        <pc:spChg chg="add">
          <ac:chgData name="Alex Kessler" userId="S::akessler@edienitekfrance.onmicrosoft.com::06dbbbf7-2348-45cf-b6df-c9b7f940748c" providerId="AD" clId="Web-{58255F9E-B6DC-AC39-D919-AE0514A9B40C}" dt="2024-10-10T12:51:16.788" v="1" actId="34807"/>
          <ac:spMkLst>
            <pc:docMk/>
            <pc:sldMk cId="149862079" sldId="257"/>
            <ac:spMk id="10" creationId="{B091B163-7D61-4891-ABCF-5C13D9C418D0}"/>
          </ac:spMkLst>
        </pc:spChg>
        <pc:grpChg chg="add">
          <ac:chgData name="Alex Kessler" userId="S::akessler@edienitekfrance.onmicrosoft.com::06dbbbf7-2348-45cf-b6df-c9b7f940748c" providerId="AD" clId="Web-{58255F9E-B6DC-AC39-D919-AE0514A9B40C}" dt="2024-10-10T12:51:16.788" v="1" actId="34807"/>
          <ac:grpSpMkLst>
            <pc:docMk/>
            <pc:sldMk cId="149862079" sldId="257"/>
            <ac:grpSpMk id="12" creationId="{0474DF76-993E-44DE-AFB0-C416182ACECF}"/>
          </ac:grpSpMkLst>
        </pc:grpChg>
        <pc:cxnChg chg="add">
          <ac:chgData name="Alex Kessler" userId="S::akessler@edienitekfrance.onmicrosoft.com::06dbbbf7-2348-45cf-b6df-c9b7f940748c" providerId="AD" clId="Web-{58255F9E-B6DC-AC39-D919-AE0514A9B40C}" dt="2024-10-10T12:51:16.788" v="1" actId="34807"/>
          <ac:cxnSpMkLst>
            <pc:docMk/>
            <pc:sldMk cId="149862079" sldId="257"/>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3:26:19.260" v="4" actId="34807"/>
        <pc:sldMkLst>
          <pc:docMk/>
          <pc:sldMk cId="155208561" sldId="257"/>
        </pc:sldMkLst>
        <pc:spChg chg="mod">
          <ac:chgData name="Alex Kessler" userId="S::akessler@edienitekfrance.onmicrosoft.com::06dbbbf7-2348-45cf-b6df-c9b7f940748c" providerId="AD" clId="Web-{58255F9E-B6DC-AC39-D919-AE0514A9B40C}" dt="2024-10-10T13:02:48.427" v="3" actId="34807"/>
          <ac:spMkLst>
            <pc:docMk/>
            <pc:sldMk cId="155208561" sldId="257"/>
            <ac:spMk id="2" creationId="{42049F50-6351-C42F-ABD0-26B7F6B78EA1}"/>
          </ac:spMkLst>
        </pc:spChg>
        <pc:spChg chg="mod">
          <ac:chgData name="Alex Kessler" userId="S::akessler@edienitekfrance.onmicrosoft.com::06dbbbf7-2348-45cf-b6df-c9b7f940748c" providerId="AD" clId="Web-{58255F9E-B6DC-AC39-D919-AE0514A9B40C}" dt="2024-10-10T13:02:48.427" v="3" actId="34807"/>
          <ac:spMkLst>
            <pc:docMk/>
            <pc:sldMk cId="155208561" sldId="257"/>
            <ac:spMk id="3" creationId="{1933118C-3DF5-159A-B3A1-CF58C832F395}"/>
          </ac:spMkLst>
        </pc:spChg>
        <pc:spChg chg="add">
          <ac:chgData name="Alex Kessler" userId="S::akessler@edienitekfrance.onmicrosoft.com::06dbbbf7-2348-45cf-b6df-c9b7f940748c" providerId="AD" clId="Web-{58255F9E-B6DC-AC39-D919-AE0514A9B40C}" dt="2024-10-10T13:02:48.427" v="3" actId="34807"/>
          <ac:spMkLst>
            <pc:docMk/>
            <pc:sldMk cId="155208561" sldId="257"/>
            <ac:spMk id="8" creationId="{907EF6B7-1338-4443-8C46-6A318D952DFD}"/>
          </ac:spMkLst>
        </pc:spChg>
        <pc:spChg chg="add">
          <ac:chgData name="Alex Kessler" userId="S::akessler@edienitekfrance.onmicrosoft.com::06dbbbf7-2348-45cf-b6df-c9b7f940748c" providerId="AD" clId="Web-{58255F9E-B6DC-AC39-D919-AE0514A9B40C}" dt="2024-10-10T13:02:48.427" v="3" actId="34807"/>
          <ac:spMkLst>
            <pc:docMk/>
            <pc:sldMk cId="155208561" sldId="257"/>
            <ac:spMk id="10" creationId="{DAAE4CDD-124C-4DCF-9584-B6033B545DD5}"/>
          </ac:spMkLst>
        </pc:spChg>
        <pc:spChg chg="add">
          <ac:chgData name="Alex Kessler" userId="S::akessler@edienitekfrance.onmicrosoft.com::06dbbbf7-2348-45cf-b6df-c9b7f940748c" providerId="AD" clId="Web-{58255F9E-B6DC-AC39-D919-AE0514A9B40C}" dt="2024-10-10T13:02:48.427" v="3" actId="34807"/>
          <ac:spMkLst>
            <pc:docMk/>
            <pc:sldMk cId="155208561" sldId="257"/>
            <ac:spMk id="12" creationId="{081E4A58-353D-44AE-B2FC-2A74E2E400F7}"/>
          </ac:spMkLst>
        </pc:spChg>
      </pc:sldChg>
      <pc:sldChg chg="addSp modSp add del mod setBg">
        <pc:chgData name="Alex Kessler" userId="S::akessler@edienitekfrance.onmicrosoft.com::06dbbbf7-2348-45cf-b6df-c9b7f940748c" providerId="AD" clId="Web-{58255F9E-B6DC-AC39-D919-AE0514A9B40C}" dt="2024-10-10T13:42:58.765" v="14"/>
        <pc:sldMkLst>
          <pc:docMk/>
          <pc:sldMk cId="345993054" sldId="257"/>
        </pc:sldMkLst>
        <pc:spChg chg="mod">
          <ac:chgData name="Alex Kessler" userId="S::akessler@edienitekfrance.onmicrosoft.com::06dbbbf7-2348-45cf-b6df-c9b7f940748c" providerId="AD" clId="Web-{58255F9E-B6DC-AC39-D919-AE0514A9B40C}" dt="2024-10-10T13:26:19.432" v="5" actId="34807"/>
          <ac:spMkLst>
            <pc:docMk/>
            <pc:sldMk cId="345993054" sldId="257"/>
            <ac:spMk id="2" creationId="{64D880E5-30E4-573E-87D3-D8013617B9F3}"/>
          </ac:spMkLst>
        </pc:spChg>
        <pc:spChg chg="mod">
          <ac:chgData name="Alex Kessler" userId="S::akessler@edienitekfrance.onmicrosoft.com::06dbbbf7-2348-45cf-b6df-c9b7f940748c" providerId="AD" clId="Web-{58255F9E-B6DC-AC39-D919-AE0514A9B40C}" dt="2024-10-10T13:26:19.432" v="5" actId="34807"/>
          <ac:spMkLst>
            <pc:docMk/>
            <pc:sldMk cId="345993054" sldId="257"/>
            <ac:spMk id="3" creationId="{A84CC563-E8B4-AA43-52AC-E66C24F5AA65}"/>
          </ac:spMkLst>
        </pc:spChg>
        <pc:spChg chg="add">
          <ac:chgData name="Alex Kessler" userId="S::akessler@edienitekfrance.onmicrosoft.com::06dbbbf7-2348-45cf-b6df-c9b7f940748c" providerId="AD" clId="Web-{58255F9E-B6DC-AC39-D919-AE0514A9B40C}" dt="2024-10-10T13:26:19.432" v="5" actId="34807"/>
          <ac:spMkLst>
            <pc:docMk/>
            <pc:sldMk cId="345993054" sldId="257"/>
            <ac:spMk id="8" creationId="{907EF6B7-1338-4443-8C46-6A318D952DFD}"/>
          </ac:spMkLst>
        </pc:spChg>
        <pc:spChg chg="add">
          <ac:chgData name="Alex Kessler" userId="S::akessler@edienitekfrance.onmicrosoft.com::06dbbbf7-2348-45cf-b6df-c9b7f940748c" providerId="AD" clId="Web-{58255F9E-B6DC-AC39-D919-AE0514A9B40C}" dt="2024-10-10T13:26:19.432" v="5" actId="34807"/>
          <ac:spMkLst>
            <pc:docMk/>
            <pc:sldMk cId="345993054" sldId="257"/>
            <ac:spMk id="10" creationId="{DAAE4CDD-124C-4DCF-9584-B6033B545DD5}"/>
          </ac:spMkLst>
        </pc:spChg>
        <pc:spChg chg="add">
          <ac:chgData name="Alex Kessler" userId="S::akessler@edienitekfrance.onmicrosoft.com::06dbbbf7-2348-45cf-b6df-c9b7f940748c" providerId="AD" clId="Web-{58255F9E-B6DC-AC39-D919-AE0514A9B40C}" dt="2024-10-10T13:26:19.432" v="5" actId="34807"/>
          <ac:spMkLst>
            <pc:docMk/>
            <pc:sldMk cId="345993054" sldId="257"/>
            <ac:spMk id="12" creationId="{081E4A58-353D-44AE-B2FC-2A74E2E400F7}"/>
          </ac:spMkLst>
        </pc:spChg>
      </pc:sldChg>
      <pc:sldChg chg="addSp modSp add del mod setBg">
        <pc:chgData name="Alex Kessler" userId="S::akessler@edienitekfrance.onmicrosoft.com::06dbbbf7-2348-45cf-b6df-c9b7f940748c" providerId="AD" clId="Web-{58255F9E-B6DC-AC39-D919-AE0514A9B40C}" dt="2024-10-10T14:21:52.048" v="17" actId="34807"/>
        <pc:sldMkLst>
          <pc:docMk/>
          <pc:sldMk cId="1036079631" sldId="257"/>
        </pc:sldMkLst>
        <pc:spChg chg="mod">
          <ac:chgData name="Alex Kessler" userId="S::akessler@edienitekfrance.onmicrosoft.com::06dbbbf7-2348-45cf-b6df-c9b7f940748c" providerId="AD" clId="Web-{58255F9E-B6DC-AC39-D919-AE0514A9B40C}" dt="2024-10-10T13:46:14.710" v="16" actId="34807"/>
          <ac:spMkLst>
            <pc:docMk/>
            <pc:sldMk cId="1036079631" sldId="257"/>
            <ac:spMk id="2" creationId="{719B0561-5CAC-FA87-86BF-DBA3EDE03F44}"/>
          </ac:spMkLst>
        </pc:spChg>
        <pc:spChg chg="mod">
          <ac:chgData name="Alex Kessler" userId="S::akessler@edienitekfrance.onmicrosoft.com::06dbbbf7-2348-45cf-b6df-c9b7f940748c" providerId="AD" clId="Web-{58255F9E-B6DC-AC39-D919-AE0514A9B40C}" dt="2024-10-10T13:46:14.710" v="16" actId="34807"/>
          <ac:spMkLst>
            <pc:docMk/>
            <pc:sldMk cId="1036079631" sldId="257"/>
            <ac:spMk id="3" creationId="{4DED6953-3389-3E81-EAF2-0B8778669632}"/>
          </ac:spMkLst>
        </pc:spChg>
        <pc:spChg chg="add">
          <ac:chgData name="Alex Kessler" userId="S::akessler@edienitekfrance.onmicrosoft.com::06dbbbf7-2348-45cf-b6df-c9b7f940748c" providerId="AD" clId="Web-{58255F9E-B6DC-AC39-D919-AE0514A9B40C}" dt="2024-10-10T13:46:14.710" v="16" actId="34807"/>
          <ac:spMkLst>
            <pc:docMk/>
            <pc:sldMk cId="1036079631" sldId="257"/>
            <ac:spMk id="8" creationId="{907EF6B7-1338-4443-8C46-6A318D952DFD}"/>
          </ac:spMkLst>
        </pc:spChg>
        <pc:spChg chg="add">
          <ac:chgData name="Alex Kessler" userId="S::akessler@edienitekfrance.onmicrosoft.com::06dbbbf7-2348-45cf-b6df-c9b7f940748c" providerId="AD" clId="Web-{58255F9E-B6DC-AC39-D919-AE0514A9B40C}" dt="2024-10-10T13:46:14.710" v="16" actId="34807"/>
          <ac:spMkLst>
            <pc:docMk/>
            <pc:sldMk cId="1036079631" sldId="257"/>
            <ac:spMk id="10" creationId="{DAAE4CDD-124C-4DCF-9584-B6033B545DD5}"/>
          </ac:spMkLst>
        </pc:spChg>
        <pc:spChg chg="add">
          <ac:chgData name="Alex Kessler" userId="S::akessler@edienitekfrance.onmicrosoft.com::06dbbbf7-2348-45cf-b6df-c9b7f940748c" providerId="AD" clId="Web-{58255F9E-B6DC-AC39-D919-AE0514A9B40C}" dt="2024-10-10T13:46:14.710" v="16" actId="34807"/>
          <ac:spMkLst>
            <pc:docMk/>
            <pc:sldMk cId="1036079631" sldId="257"/>
            <ac:spMk id="12" creationId="{081E4A58-353D-44AE-B2FC-2A74E2E400F7}"/>
          </ac:spMkLst>
        </pc:spChg>
      </pc:sldChg>
      <pc:sldChg chg="addSp modSp add del mod setBg">
        <pc:chgData name="Alex Kessler" userId="S::akessler@edienitekfrance.onmicrosoft.com::06dbbbf7-2348-45cf-b6df-c9b7f940748c" providerId="AD" clId="Web-{58255F9E-B6DC-AC39-D919-AE0514A9B40C}" dt="2024-10-10T14:26:31.258" v="19" actId="34807"/>
        <pc:sldMkLst>
          <pc:docMk/>
          <pc:sldMk cId="3850084430" sldId="257"/>
        </pc:sldMkLst>
        <pc:spChg chg="mod">
          <ac:chgData name="Alex Kessler" userId="S::akessler@edienitekfrance.onmicrosoft.com::06dbbbf7-2348-45cf-b6df-c9b7f940748c" providerId="AD" clId="Web-{58255F9E-B6DC-AC39-D919-AE0514A9B40C}" dt="2024-10-10T14:21:52.173" v="18" actId="34807"/>
          <ac:spMkLst>
            <pc:docMk/>
            <pc:sldMk cId="3850084430" sldId="257"/>
            <ac:spMk id="2" creationId="{822DB5CD-DDB4-4F4F-00CA-55C86319575F}"/>
          </ac:spMkLst>
        </pc:spChg>
        <pc:spChg chg="mod">
          <ac:chgData name="Alex Kessler" userId="S::akessler@edienitekfrance.onmicrosoft.com::06dbbbf7-2348-45cf-b6df-c9b7f940748c" providerId="AD" clId="Web-{58255F9E-B6DC-AC39-D919-AE0514A9B40C}" dt="2024-10-10T14:21:52.173" v="18" actId="34807"/>
          <ac:spMkLst>
            <pc:docMk/>
            <pc:sldMk cId="3850084430" sldId="257"/>
            <ac:spMk id="3" creationId="{9CF9C27D-FB6A-47EB-AE72-59284BEE3C33}"/>
          </ac:spMkLst>
        </pc:spChg>
        <pc:spChg chg="add">
          <ac:chgData name="Alex Kessler" userId="S::akessler@edienitekfrance.onmicrosoft.com::06dbbbf7-2348-45cf-b6df-c9b7f940748c" providerId="AD" clId="Web-{58255F9E-B6DC-AC39-D919-AE0514A9B40C}" dt="2024-10-10T14:21:52.173" v="18" actId="34807"/>
          <ac:spMkLst>
            <pc:docMk/>
            <pc:sldMk cId="3850084430" sldId="257"/>
            <ac:spMk id="8" creationId="{907EF6B7-1338-4443-8C46-6A318D952DFD}"/>
          </ac:spMkLst>
        </pc:spChg>
        <pc:spChg chg="add">
          <ac:chgData name="Alex Kessler" userId="S::akessler@edienitekfrance.onmicrosoft.com::06dbbbf7-2348-45cf-b6df-c9b7f940748c" providerId="AD" clId="Web-{58255F9E-B6DC-AC39-D919-AE0514A9B40C}" dt="2024-10-10T14:21:52.173" v="18" actId="34807"/>
          <ac:spMkLst>
            <pc:docMk/>
            <pc:sldMk cId="3850084430" sldId="257"/>
            <ac:spMk id="10" creationId="{DAAE4CDD-124C-4DCF-9584-B6033B545DD5}"/>
          </ac:spMkLst>
        </pc:spChg>
        <pc:spChg chg="add">
          <ac:chgData name="Alex Kessler" userId="S::akessler@edienitekfrance.onmicrosoft.com::06dbbbf7-2348-45cf-b6df-c9b7f940748c" providerId="AD" clId="Web-{58255F9E-B6DC-AC39-D919-AE0514A9B40C}" dt="2024-10-10T14:21:52.173" v="18" actId="34807"/>
          <ac:spMkLst>
            <pc:docMk/>
            <pc:sldMk cId="3850084430" sldId="257"/>
            <ac:spMk id="12" creationId="{081E4A58-353D-44AE-B2FC-2A74E2E400F7}"/>
          </ac:spMkLst>
        </pc:spChg>
      </pc:sldChg>
      <pc:sldChg chg="addSp modSp add mod setBg">
        <pc:chgData name="Alex Kessler" userId="S::akessler@edienitekfrance.onmicrosoft.com::06dbbbf7-2348-45cf-b6df-c9b7f940748c" providerId="AD" clId="Web-{58255F9E-B6DC-AC39-D919-AE0514A9B40C}" dt="2024-10-10T14:26:31.352" v="20" actId="34807"/>
        <pc:sldMkLst>
          <pc:docMk/>
          <pc:sldMk cId="3871881779" sldId="257"/>
        </pc:sldMkLst>
        <pc:spChg chg="mod">
          <ac:chgData name="Alex Kessler" userId="S::akessler@edienitekfrance.onmicrosoft.com::06dbbbf7-2348-45cf-b6df-c9b7f940748c" providerId="AD" clId="Web-{58255F9E-B6DC-AC39-D919-AE0514A9B40C}" dt="2024-10-10T14:26:31.352" v="20" actId="34807"/>
          <ac:spMkLst>
            <pc:docMk/>
            <pc:sldMk cId="3871881779" sldId="257"/>
            <ac:spMk id="2" creationId="{47DAEC53-5B9B-E659-7DB7-75F11C63879F}"/>
          </ac:spMkLst>
        </pc:spChg>
        <pc:spChg chg="mod">
          <ac:chgData name="Alex Kessler" userId="S::akessler@edienitekfrance.onmicrosoft.com::06dbbbf7-2348-45cf-b6df-c9b7f940748c" providerId="AD" clId="Web-{58255F9E-B6DC-AC39-D919-AE0514A9B40C}" dt="2024-10-10T14:26:31.352" v="20" actId="34807"/>
          <ac:spMkLst>
            <pc:docMk/>
            <pc:sldMk cId="3871881779" sldId="257"/>
            <ac:spMk id="3" creationId="{2F373329-5038-438F-FC6A-6FEE1D43EAAF}"/>
          </ac:spMkLst>
        </pc:spChg>
        <pc:spChg chg="add">
          <ac:chgData name="Alex Kessler" userId="S::akessler@edienitekfrance.onmicrosoft.com::06dbbbf7-2348-45cf-b6df-c9b7f940748c" providerId="AD" clId="Web-{58255F9E-B6DC-AC39-D919-AE0514A9B40C}" dt="2024-10-10T14:26:31.352" v="20" actId="34807"/>
          <ac:spMkLst>
            <pc:docMk/>
            <pc:sldMk cId="3871881779" sldId="257"/>
            <ac:spMk id="8" creationId="{907EF6B7-1338-4443-8C46-6A318D952DFD}"/>
          </ac:spMkLst>
        </pc:spChg>
        <pc:spChg chg="add">
          <ac:chgData name="Alex Kessler" userId="S::akessler@edienitekfrance.onmicrosoft.com::06dbbbf7-2348-45cf-b6df-c9b7f940748c" providerId="AD" clId="Web-{58255F9E-B6DC-AC39-D919-AE0514A9B40C}" dt="2024-10-10T14:26:31.352" v="20" actId="34807"/>
          <ac:spMkLst>
            <pc:docMk/>
            <pc:sldMk cId="3871881779" sldId="257"/>
            <ac:spMk id="10" creationId="{DAAE4CDD-124C-4DCF-9584-B6033B545DD5}"/>
          </ac:spMkLst>
        </pc:spChg>
        <pc:spChg chg="add">
          <ac:chgData name="Alex Kessler" userId="S::akessler@edienitekfrance.onmicrosoft.com::06dbbbf7-2348-45cf-b6df-c9b7f940748c" providerId="AD" clId="Web-{58255F9E-B6DC-AC39-D919-AE0514A9B40C}" dt="2024-10-10T14:26:31.352" v="20" actId="34807"/>
          <ac:spMkLst>
            <pc:docMk/>
            <pc:sldMk cId="3871881779" sldId="257"/>
            <ac:spMk id="12" creationId="{081E4A58-353D-44AE-B2FC-2A74E2E400F7}"/>
          </ac:spMkLst>
        </pc:spChg>
      </pc:sldChg>
      <pc:sldChg chg="addSp modSp add mod setBg">
        <pc:chgData name="Alex Kessler" userId="S::akessler@edienitekfrance.onmicrosoft.com::06dbbbf7-2348-45cf-b6df-c9b7f940748c" providerId="AD" clId="Web-{58255F9E-B6DC-AC39-D919-AE0514A9B40C}" dt="2024-10-10T14:26:31.352" v="20" actId="34807"/>
        <pc:sldMkLst>
          <pc:docMk/>
          <pc:sldMk cId="375484060" sldId="258"/>
        </pc:sldMkLst>
        <pc:spChg chg="mod">
          <ac:chgData name="Alex Kessler" userId="S::akessler@edienitekfrance.onmicrosoft.com::06dbbbf7-2348-45cf-b6df-c9b7f940748c" providerId="AD" clId="Web-{58255F9E-B6DC-AC39-D919-AE0514A9B40C}" dt="2024-10-10T14:26:31.352" v="20" actId="34807"/>
          <ac:spMkLst>
            <pc:docMk/>
            <pc:sldMk cId="375484060" sldId="258"/>
            <ac:spMk id="2" creationId="{5361AA58-D28E-3BC3-0E52-5FD479112C69}"/>
          </ac:spMkLst>
        </pc:spChg>
        <pc:spChg chg="mod">
          <ac:chgData name="Alex Kessler" userId="S::akessler@edienitekfrance.onmicrosoft.com::06dbbbf7-2348-45cf-b6df-c9b7f940748c" providerId="AD" clId="Web-{58255F9E-B6DC-AC39-D919-AE0514A9B40C}" dt="2024-10-10T14:26:31.352" v="20" actId="34807"/>
          <ac:spMkLst>
            <pc:docMk/>
            <pc:sldMk cId="375484060" sldId="258"/>
            <ac:spMk id="3" creationId="{8838A3F5-D490-66EB-00B8-FEE9734AAFCD}"/>
          </ac:spMkLst>
        </pc:spChg>
        <pc:spChg chg="add">
          <ac:chgData name="Alex Kessler" userId="S::akessler@edienitekfrance.onmicrosoft.com::06dbbbf7-2348-45cf-b6df-c9b7f940748c" providerId="AD" clId="Web-{58255F9E-B6DC-AC39-D919-AE0514A9B40C}" dt="2024-10-10T14:26:31.352" v="20" actId="34807"/>
          <ac:spMkLst>
            <pc:docMk/>
            <pc:sldMk cId="375484060" sldId="258"/>
            <ac:spMk id="8" creationId="{A2679492-7988-4050-9056-542444452411}"/>
          </ac:spMkLst>
        </pc:spChg>
        <pc:spChg chg="add">
          <ac:chgData name="Alex Kessler" userId="S::akessler@edienitekfrance.onmicrosoft.com::06dbbbf7-2348-45cf-b6df-c9b7f940748c" providerId="AD" clId="Web-{58255F9E-B6DC-AC39-D919-AE0514A9B40C}" dt="2024-10-10T14:26:31.352" v="20" actId="34807"/>
          <ac:spMkLst>
            <pc:docMk/>
            <pc:sldMk cId="375484060" sldId="258"/>
            <ac:spMk id="10" creationId="{B091B163-7D61-4891-ABCF-5C13D9C418D0}"/>
          </ac:spMkLst>
        </pc:spChg>
        <pc:grpChg chg="add">
          <ac:chgData name="Alex Kessler" userId="S::akessler@edienitekfrance.onmicrosoft.com::06dbbbf7-2348-45cf-b6df-c9b7f940748c" providerId="AD" clId="Web-{58255F9E-B6DC-AC39-D919-AE0514A9B40C}" dt="2024-10-10T14:26:31.352" v="20" actId="34807"/>
          <ac:grpSpMkLst>
            <pc:docMk/>
            <pc:sldMk cId="375484060" sldId="258"/>
            <ac:grpSpMk id="12" creationId="{0474DF76-993E-44DE-AFB0-C416182ACECF}"/>
          </ac:grpSpMkLst>
        </pc:grpChg>
        <pc:cxnChg chg="add">
          <ac:chgData name="Alex Kessler" userId="S::akessler@edienitekfrance.onmicrosoft.com::06dbbbf7-2348-45cf-b6df-c9b7f940748c" providerId="AD" clId="Web-{58255F9E-B6DC-AC39-D919-AE0514A9B40C}" dt="2024-10-10T14:26:31.352" v="20" actId="34807"/>
          <ac:cxnSpMkLst>
            <pc:docMk/>
            <pc:sldMk cId="375484060" sldId="258"/>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3:02:48.333" v="2" actId="34807"/>
        <pc:sldMkLst>
          <pc:docMk/>
          <pc:sldMk cId="1172531433" sldId="258"/>
        </pc:sldMkLst>
        <pc:spChg chg="mod">
          <ac:chgData name="Alex Kessler" userId="S::akessler@edienitekfrance.onmicrosoft.com::06dbbbf7-2348-45cf-b6df-c9b7f940748c" providerId="AD" clId="Web-{58255F9E-B6DC-AC39-D919-AE0514A9B40C}" dt="2024-10-10T12:51:16.788" v="1" actId="34807"/>
          <ac:spMkLst>
            <pc:docMk/>
            <pc:sldMk cId="1172531433" sldId="258"/>
            <ac:spMk id="2" creationId="{504DAAF4-CFCC-590D-1910-2FBB4EC0CC11}"/>
          </ac:spMkLst>
        </pc:spChg>
        <pc:spChg chg="mod">
          <ac:chgData name="Alex Kessler" userId="S::akessler@edienitekfrance.onmicrosoft.com::06dbbbf7-2348-45cf-b6df-c9b7f940748c" providerId="AD" clId="Web-{58255F9E-B6DC-AC39-D919-AE0514A9B40C}" dt="2024-10-10T12:51:16.788" v="1" actId="34807"/>
          <ac:spMkLst>
            <pc:docMk/>
            <pc:sldMk cId="1172531433" sldId="258"/>
            <ac:spMk id="3" creationId="{49BC1735-CA4C-547D-F622-ED2675E8FEA0}"/>
          </ac:spMkLst>
        </pc:spChg>
        <pc:spChg chg="add">
          <ac:chgData name="Alex Kessler" userId="S::akessler@edienitekfrance.onmicrosoft.com::06dbbbf7-2348-45cf-b6df-c9b7f940748c" providerId="AD" clId="Web-{58255F9E-B6DC-AC39-D919-AE0514A9B40C}" dt="2024-10-10T12:51:16.788" v="1" actId="34807"/>
          <ac:spMkLst>
            <pc:docMk/>
            <pc:sldMk cId="1172531433" sldId="258"/>
            <ac:spMk id="8" creationId="{A2679492-7988-4050-9056-542444452411}"/>
          </ac:spMkLst>
        </pc:spChg>
        <pc:spChg chg="add">
          <ac:chgData name="Alex Kessler" userId="S::akessler@edienitekfrance.onmicrosoft.com::06dbbbf7-2348-45cf-b6df-c9b7f940748c" providerId="AD" clId="Web-{58255F9E-B6DC-AC39-D919-AE0514A9B40C}" dt="2024-10-10T12:51:16.788" v="1" actId="34807"/>
          <ac:spMkLst>
            <pc:docMk/>
            <pc:sldMk cId="1172531433" sldId="258"/>
            <ac:spMk id="10" creationId="{B091B163-7D61-4891-ABCF-5C13D9C418D0}"/>
          </ac:spMkLst>
        </pc:spChg>
        <pc:grpChg chg="add">
          <ac:chgData name="Alex Kessler" userId="S::akessler@edienitekfrance.onmicrosoft.com::06dbbbf7-2348-45cf-b6df-c9b7f940748c" providerId="AD" clId="Web-{58255F9E-B6DC-AC39-D919-AE0514A9B40C}" dt="2024-10-10T12:51:16.788" v="1" actId="34807"/>
          <ac:grpSpMkLst>
            <pc:docMk/>
            <pc:sldMk cId="1172531433" sldId="258"/>
            <ac:grpSpMk id="12" creationId="{0474DF76-993E-44DE-AFB0-C416182ACECF}"/>
          </ac:grpSpMkLst>
        </pc:grpChg>
        <pc:cxnChg chg="add">
          <ac:chgData name="Alex Kessler" userId="S::akessler@edienitekfrance.onmicrosoft.com::06dbbbf7-2348-45cf-b6df-c9b7f940748c" providerId="AD" clId="Web-{58255F9E-B6DC-AC39-D919-AE0514A9B40C}" dt="2024-10-10T12:51:16.788" v="1" actId="34807"/>
          <ac:cxnSpMkLst>
            <pc:docMk/>
            <pc:sldMk cId="1172531433" sldId="258"/>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3:26:19.260" v="4" actId="34807"/>
        <pc:sldMkLst>
          <pc:docMk/>
          <pc:sldMk cId="1654153727" sldId="258"/>
        </pc:sldMkLst>
        <pc:spChg chg="mod">
          <ac:chgData name="Alex Kessler" userId="S::akessler@edienitekfrance.onmicrosoft.com::06dbbbf7-2348-45cf-b6df-c9b7f940748c" providerId="AD" clId="Web-{58255F9E-B6DC-AC39-D919-AE0514A9B40C}" dt="2024-10-10T13:02:48.427" v="3" actId="34807"/>
          <ac:spMkLst>
            <pc:docMk/>
            <pc:sldMk cId="1654153727" sldId="258"/>
            <ac:spMk id="2" creationId="{D123AD2F-07D7-4A8D-FE8F-2990EB03CC2B}"/>
          </ac:spMkLst>
        </pc:spChg>
        <pc:spChg chg="mod">
          <ac:chgData name="Alex Kessler" userId="S::akessler@edienitekfrance.onmicrosoft.com::06dbbbf7-2348-45cf-b6df-c9b7f940748c" providerId="AD" clId="Web-{58255F9E-B6DC-AC39-D919-AE0514A9B40C}" dt="2024-10-10T13:02:48.427" v="3" actId="34807"/>
          <ac:spMkLst>
            <pc:docMk/>
            <pc:sldMk cId="1654153727" sldId="258"/>
            <ac:spMk id="3" creationId="{6042D00F-3D4F-9B91-0760-3CE35B6FD981}"/>
          </ac:spMkLst>
        </pc:spChg>
        <pc:spChg chg="add">
          <ac:chgData name="Alex Kessler" userId="S::akessler@edienitekfrance.onmicrosoft.com::06dbbbf7-2348-45cf-b6df-c9b7f940748c" providerId="AD" clId="Web-{58255F9E-B6DC-AC39-D919-AE0514A9B40C}" dt="2024-10-10T13:02:48.427" v="3" actId="34807"/>
          <ac:spMkLst>
            <pc:docMk/>
            <pc:sldMk cId="1654153727" sldId="258"/>
            <ac:spMk id="8" creationId="{A2679492-7988-4050-9056-542444452411}"/>
          </ac:spMkLst>
        </pc:spChg>
        <pc:spChg chg="add">
          <ac:chgData name="Alex Kessler" userId="S::akessler@edienitekfrance.onmicrosoft.com::06dbbbf7-2348-45cf-b6df-c9b7f940748c" providerId="AD" clId="Web-{58255F9E-B6DC-AC39-D919-AE0514A9B40C}" dt="2024-10-10T13:02:48.427" v="3" actId="34807"/>
          <ac:spMkLst>
            <pc:docMk/>
            <pc:sldMk cId="1654153727" sldId="258"/>
            <ac:spMk id="10" creationId="{B091B163-7D61-4891-ABCF-5C13D9C418D0}"/>
          </ac:spMkLst>
        </pc:spChg>
        <pc:grpChg chg="add">
          <ac:chgData name="Alex Kessler" userId="S::akessler@edienitekfrance.onmicrosoft.com::06dbbbf7-2348-45cf-b6df-c9b7f940748c" providerId="AD" clId="Web-{58255F9E-B6DC-AC39-D919-AE0514A9B40C}" dt="2024-10-10T13:02:48.427" v="3" actId="34807"/>
          <ac:grpSpMkLst>
            <pc:docMk/>
            <pc:sldMk cId="1654153727" sldId="258"/>
            <ac:grpSpMk id="12" creationId="{0474DF76-993E-44DE-AFB0-C416182ACECF}"/>
          </ac:grpSpMkLst>
        </pc:grpChg>
        <pc:cxnChg chg="add">
          <ac:chgData name="Alex Kessler" userId="S::akessler@edienitekfrance.onmicrosoft.com::06dbbbf7-2348-45cf-b6df-c9b7f940748c" providerId="AD" clId="Web-{58255F9E-B6DC-AC39-D919-AE0514A9B40C}" dt="2024-10-10T13:02:48.427" v="3" actId="34807"/>
          <ac:cxnSpMkLst>
            <pc:docMk/>
            <pc:sldMk cId="1654153727" sldId="258"/>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4:21:52.048" v="17" actId="34807"/>
        <pc:sldMkLst>
          <pc:docMk/>
          <pc:sldMk cId="2626833096" sldId="258"/>
        </pc:sldMkLst>
        <pc:spChg chg="mod">
          <ac:chgData name="Alex Kessler" userId="S::akessler@edienitekfrance.onmicrosoft.com::06dbbbf7-2348-45cf-b6df-c9b7f940748c" providerId="AD" clId="Web-{58255F9E-B6DC-AC39-D919-AE0514A9B40C}" dt="2024-10-10T13:46:14.710" v="16" actId="34807"/>
          <ac:spMkLst>
            <pc:docMk/>
            <pc:sldMk cId="2626833096" sldId="258"/>
            <ac:spMk id="2" creationId="{C62DACA3-C941-C52E-70C5-404971A7134F}"/>
          </ac:spMkLst>
        </pc:spChg>
        <pc:spChg chg="mod">
          <ac:chgData name="Alex Kessler" userId="S::akessler@edienitekfrance.onmicrosoft.com::06dbbbf7-2348-45cf-b6df-c9b7f940748c" providerId="AD" clId="Web-{58255F9E-B6DC-AC39-D919-AE0514A9B40C}" dt="2024-10-10T13:46:14.710" v="16" actId="34807"/>
          <ac:spMkLst>
            <pc:docMk/>
            <pc:sldMk cId="2626833096" sldId="258"/>
            <ac:spMk id="3" creationId="{D6D3163C-09EC-6F3C-E21B-8B0429B37FE1}"/>
          </ac:spMkLst>
        </pc:spChg>
        <pc:spChg chg="add">
          <ac:chgData name="Alex Kessler" userId="S::akessler@edienitekfrance.onmicrosoft.com::06dbbbf7-2348-45cf-b6df-c9b7f940748c" providerId="AD" clId="Web-{58255F9E-B6DC-AC39-D919-AE0514A9B40C}" dt="2024-10-10T13:46:14.710" v="16" actId="34807"/>
          <ac:spMkLst>
            <pc:docMk/>
            <pc:sldMk cId="2626833096" sldId="258"/>
            <ac:spMk id="8" creationId="{A2679492-7988-4050-9056-542444452411}"/>
          </ac:spMkLst>
        </pc:spChg>
        <pc:spChg chg="add">
          <ac:chgData name="Alex Kessler" userId="S::akessler@edienitekfrance.onmicrosoft.com::06dbbbf7-2348-45cf-b6df-c9b7f940748c" providerId="AD" clId="Web-{58255F9E-B6DC-AC39-D919-AE0514A9B40C}" dt="2024-10-10T13:46:14.710" v="16" actId="34807"/>
          <ac:spMkLst>
            <pc:docMk/>
            <pc:sldMk cId="2626833096" sldId="258"/>
            <ac:spMk id="10" creationId="{B091B163-7D61-4891-ABCF-5C13D9C418D0}"/>
          </ac:spMkLst>
        </pc:spChg>
        <pc:grpChg chg="add">
          <ac:chgData name="Alex Kessler" userId="S::akessler@edienitekfrance.onmicrosoft.com::06dbbbf7-2348-45cf-b6df-c9b7f940748c" providerId="AD" clId="Web-{58255F9E-B6DC-AC39-D919-AE0514A9B40C}" dt="2024-10-10T13:46:14.710" v="16" actId="34807"/>
          <ac:grpSpMkLst>
            <pc:docMk/>
            <pc:sldMk cId="2626833096" sldId="258"/>
            <ac:grpSpMk id="12" creationId="{0474DF76-993E-44DE-AFB0-C416182ACECF}"/>
          </ac:grpSpMkLst>
        </pc:grpChg>
        <pc:cxnChg chg="add">
          <ac:chgData name="Alex Kessler" userId="S::akessler@edienitekfrance.onmicrosoft.com::06dbbbf7-2348-45cf-b6df-c9b7f940748c" providerId="AD" clId="Web-{58255F9E-B6DC-AC39-D919-AE0514A9B40C}" dt="2024-10-10T13:46:14.710" v="16" actId="34807"/>
          <ac:cxnSpMkLst>
            <pc:docMk/>
            <pc:sldMk cId="2626833096" sldId="258"/>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3:42:57.921" v="13"/>
        <pc:sldMkLst>
          <pc:docMk/>
          <pc:sldMk cId="3069605213" sldId="258"/>
        </pc:sldMkLst>
        <pc:spChg chg="mod">
          <ac:chgData name="Alex Kessler" userId="S::akessler@edienitekfrance.onmicrosoft.com::06dbbbf7-2348-45cf-b6df-c9b7f940748c" providerId="AD" clId="Web-{58255F9E-B6DC-AC39-D919-AE0514A9B40C}" dt="2024-10-10T13:26:19.432" v="5" actId="34807"/>
          <ac:spMkLst>
            <pc:docMk/>
            <pc:sldMk cId="3069605213" sldId="258"/>
            <ac:spMk id="2" creationId="{8157FE78-9A72-1046-FE9E-C67F5D4B33E5}"/>
          </ac:spMkLst>
        </pc:spChg>
        <pc:spChg chg="mod">
          <ac:chgData name="Alex Kessler" userId="S::akessler@edienitekfrance.onmicrosoft.com::06dbbbf7-2348-45cf-b6df-c9b7f940748c" providerId="AD" clId="Web-{58255F9E-B6DC-AC39-D919-AE0514A9B40C}" dt="2024-10-10T13:26:19.432" v="5" actId="34807"/>
          <ac:spMkLst>
            <pc:docMk/>
            <pc:sldMk cId="3069605213" sldId="258"/>
            <ac:spMk id="3" creationId="{25BEC250-D5F7-1E5C-7660-3B19C0A6CB80}"/>
          </ac:spMkLst>
        </pc:spChg>
        <pc:spChg chg="add">
          <ac:chgData name="Alex Kessler" userId="S::akessler@edienitekfrance.onmicrosoft.com::06dbbbf7-2348-45cf-b6df-c9b7f940748c" providerId="AD" clId="Web-{58255F9E-B6DC-AC39-D919-AE0514A9B40C}" dt="2024-10-10T13:26:19.432" v="5" actId="34807"/>
          <ac:spMkLst>
            <pc:docMk/>
            <pc:sldMk cId="3069605213" sldId="258"/>
            <ac:spMk id="8" creationId="{A2679492-7988-4050-9056-542444452411}"/>
          </ac:spMkLst>
        </pc:spChg>
        <pc:spChg chg="add">
          <ac:chgData name="Alex Kessler" userId="S::akessler@edienitekfrance.onmicrosoft.com::06dbbbf7-2348-45cf-b6df-c9b7f940748c" providerId="AD" clId="Web-{58255F9E-B6DC-AC39-D919-AE0514A9B40C}" dt="2024-10-10T13:26:19.432" v="5" actId="34807"/>
          <ac:spMkLst>
            <pc:docMk/>
            <pc:sldMk cId="3069605213" sldId="258"/>
            <ac:spMk id="10" creationId="{B091B163-7D61-4891-ABCF-5C13D9C418D0}"/>
          </ac:spMkLst>
        </pc:spChg>
        <pc:grpChg chg="add">
          <ac:chgData name="Alex Kessler" userId="S::akessler@edienitekfrance.onmicrosoft.com::06dbbbf7-2348-45cf-b6df-c9b7f940748c" providerId="AD" clId="Web-{58255F9E-B6DC-AC39-D919-AE0514A9B40C}" dt="2024-10-10T13:26:19.432" v="5" actId="34807"/>
          <ac:grpSpMkLst>
            <pc:docMk/>
            <pc:sldMk cId="3069605213" sldId="258"/>
            <ac:grpSpMk id="12" creationId="{0474DF76-993E-44DE-AFB0-C416182ACECF}"/>
          </ac:grpSpMkLst>
        </pc:grpChg>
        <pc:cxnChg chg="add">
          <ac:chgData name="Alex Kessler" userId="S::akessler@edienitekfrance.onmicrosoft.com::06dbbbf7-2348-45cf-b6df-c9b7f940748c" providerId="AD" clId="Web-{58255F9E-B6DC-AC39-D919-AE0514A9B40C}" dt="2024-10-10T13:26:19.432" v="5" actId="34807"/>
          <ac:cxnSpMkLst>
            <pc:docMk/>
            <pc:sldMk cId="3069605213" sldId="258"/>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4:26:31.258" v="19" actId="34807"/>
        <pc:sldMkLst>
          <pc:docMk/>
          <pc:sldMk cId="3504664571" sldId="258"/>
        </pc:sldMkLst>
        <pc:spChg chg="mod">
          <ac:chgData name="Alex Kessler" userId="S::akessler@edienitekfrance.onmicrosoft.com::06dbbbf7-2348-45cf-b6df-c9b7f940748c" providerId="AD" clId="Web-{58255F9E-B6DC-AC39-D919-AE0514A9B40C}" dt="2024-10-10T14:21:52.173" v="18" actId="34807"/>
          <ac:spMkLst>
            <pc:docMk/>
            <pc:sldMk cId="3504664571" sldId="258"/>
            <ac:spMk id="2" creationId="{4D7DAFD4-AEB5-FDBA-7EBC-79D8822EE299}"/>
          </ac:spMkLst>
        </pc:spChg>
        <pc:spChg chg="mod">
          <ac:chgData name="Alex Kessler" userId="S::akessler@edienitekfrance.onmicrosoft.com::06dbbbf7-2348-45cf-b6df-c9b7f940748c" providerId="AD" clId="Web-{58255F9E-B6DC-AC39-D919-AE0514A9B40C}" dt="2024-10-10T14:21:52.173" v="18" actId="34807"/>
          <ac:spMkLst>
            <pc:docMk/>
            <pc:sldMk cId="3504664571" sldId="258"/>
            <ac:spMk id="3" creationId="{3212AFB1-3B69-3688-FD3F-C72E9F9217A6}"/>
          </ac:spMkLst>
        </pc:spChg>
        <pc:spChg chg="add">
          <ac:chgData name="Alex Kessler" userId="S::akessler@edienitekfrance.onmicrosoft.com::06dbbbf7-2348-45cf-b6df-c9b7f940748c" providerId="AD" clId="Web-{58255F9E-B6DC-AC39-D919-AE0514A9B40C}" dt="2024-10-10T14:21:52.173" v="18" actId="34807"/>
          <ac:spMkLst>
            <pc:docMk/>
            <pc:sldMk cId="3504664571" sldId="258"/>
            <ac:spMk id="8" creationId="{A2679492-7988-4050-9056-542444452411}"/>
          </ac:spMkLst>
        </pc:spChg>
        <pc:spChg chg="add">
          <ac:chgData name="Alex Kessler" userId="S::akessler@edienitekfrance.onmicrosoft.com::06dbbbf7-2348-45cf-b6df-c9b7f940748c" providerId="AD" clId="Web-{58255F9E-B6DC-AC39-D919-AE0514A9B40C}" dt="2024-10-10T14:21:52.173" v="18" actId="34807"/>
          <ac:spMkLst>
            <pc:docMk/>
            <pc:sldMk cId="3504664571" sldId="258"/>
            <ac:spMk id="10" creationId="{B091B163-7D61-4891-ABCF-5C13D9C418D0}"/>
          </ac:spMkLst>
        </pc:spChg>
        <pc:grpChg chg="add">
          <ac:chgData name="Alex Kessler" userId="S::akessler@edienitekfrance.onmicrosoft.com::06dbbbf7-2348-45cf-b6df-c9b7f940748c" providerId="AD" clId="Web-{58255F9E-B6DC-AC39-D919-AE0514A9B40C}" dt="2024-10-10T14:21:52.173" v="18" actId="34807"/>
          <ac:grpSpMkLst>
            <pc:docMk/>
            <pc:sldMk cId="3504664571" sldId="258"/>
            <ac:grpSpMk id="12" creationId="{0474DF76-993E-44DE-AFB0-C416182ACECF}"/>
          </ac:grpSpMkLst>
        </pc:grpChg>
        <pc:cxnChg chg="add">
          <ac:chgData name="Alex Kessler" userId="S::akessler@edienitekfrance.onmicrosoft.com::06dbbbf7-2348-45cf-b6df-c9b7f940748c" providerId="AD" clId="Web-{58255F9E-B6DC-AC39-D919-AE0514A9B40C}" dt="2024-10-10T14:21:52.173" v="18" actId="34807"/>
          <ac:cxnSpMkLst>
            <pc:docMk/>
            <pc:sldMk cId="3504664571" sldId="258"/>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4:26:31.258" v="19" actId="34807"/>
        <pc:sldMkLst>
          <pc:docMk/>
          <pc:sldMk cId="289517129" sldId="259"/>
        </pc:sldMkLst>
        <pc:spChg chg="mod">
          <ac:chgData name="Alex Kessler" userId="S::akessler@edienitekfrance.onmicrosoft.com::06dbbbf7-2348-45cf-b6df-c9b7f940748c" providerId="AD" clId="Web-{58255F9E-B6DC-AC39-D919-AE0514A9B40C}" dt="2024-10-10T14:21:52.173" v="18" actId="34807"/>
          <ac:spMkLst>
            <pc:docMk/>
            <pc:sldMk cId="289517129" sldId="259"/>
            <ac:spMk id="2" creationId="{1F6F68B3-D1E8-0B0E-6DBF-1BE289F20E9D}"/>
          </ac:spMkLst>
        </pc:spChg>
        <pc:spChg chg="mod">
          <ac:chgData name="Alex Kessler" userId="S::akessler@edienitekfrance.onmicrosoft.com::06dbbbf7-2348-45cf-b6df-c9b7f940748c" providerId="AD" clId="Web-{58255F9E-B6DC-AC39-D919-AE0514A9B40C}" dt="2024-10-10T14:21:52.173" v="18" actId="34807"/>
          <ac:spMkLst>
            <pc:docMk/>
            <pc:sldMk cId="289517129" sldId="259"/>
            <ac:spMk id="4" creationId="{B17730B5-AD31-B19C-FED9-A95B24FA6A13}"/>
          </ac:spMkLst>
        </pc:spChg>
        <pc:spChg chg="add">
          <ac:chgData name="Alex Kessler" userId="S::akessler@edienitekfrance.onmicrosoft.com::06dbbbf7-2348-45cf-b6df-c9b7f940748c" providerId="AD" clId="Web-{58255F9E-B6DC-AC39-D919-AE0514A9B40C}" dt="2024-10-10T14:21:52.173" v="18" actId="34807"/>
          <ac:spMkLst>
            <pc:docMk/>
            <pc:sldMk cId="289517129" sldId="259"/>
            <ac:spMk id="10" creationId="{F13C74B1-5B17-4795-BED0-7140497B445A}"/>
          </ac:spMkLst>
        </pc:spChg>
        <pc:spChg chg="add">
          <ac:chgData name="Alex Kessler" userId="S::akessler@edienitekfrance.onmicrosoft.com::06dbbbf7-2348-45cf-b6df-c9b7f940748c" providerId="AD" clId="Web-{58255F9E-B6DC-AC39-D919-AE0514A9B40C}" dt="2024-10-10T14:21:52.173" v="18" actId="34807"/>
          <ac:spMkLst>
            <pc:docMk/>
            <pc:sldMk cId="289517129" sldId="259"/>
            <ac:spMk id="12" creationId="{D4974D33-8DC5-464E-8C6D-BE58F0669C17}"/>
          </ac:spMkLst>
        </pc:spChg>
        <pc:picChg chg="mod ord">
          <ac:chgData name="Alex Kessler" userId="S::akessler@edienitekfrance.onmicrosoft.com::06dbbbf7-2348-45cf-b6df-c9b7f940748c" providerId="AD" clId="Web-{58255F9E-B6DC-AC39-D919-AE0514A9B40C}" dt="2024-10-10T14:21:52.173" v="18" actId="34807"/>
          <ac:picMkLst>
            <pc:docMk/>
            <pc:sldMk cId="289517129" sldId="259"/>
            <ac:picMk id="5" creationId="{C0DE445E-BB4F-49BF-AF28-E0BB714936C2}"/>
          </ac:picMkLst>
        </pc:picChg>
      </pc:sldChg>
      <pc:sldChg chg="addSp modSp add del mod setBg">
        <pc:chgData name="Alex Kessler" userId="S::akessler@edienitekfrance.onmicrosoft.com::06dbbbf7-2348-45cf-b6df-c9b7f940748c" providerId="AD" clId="Web-{58255F9E-B6DC-AC39-D919-AE0514A9B40C}" dt="2024-10-10T14:21:52.048" v="17" actId="34807"/>
        <pc:sldMkLst>
          <pc:docMk/>
          <pc:sldMk cId="1583627262" sldId="259"/>
        </pc:sldMkLst>
        <pc:spChg chg="mod">
          <ac:chgData name="Alex Kessler" userId="S::akessler@edienitekfrance.onmicrosoft.com::06dbbbf7-2348-45cf-b6df-c9b7f940748c" providerId="AD" clId="Web-{58255F9E-B6DC-AC39-D919-AE0514A9B40C}" dt="2024-10-10T13:46:14.710" v="16" actId="34807"/>
          <ac:spMkLst>
            <pc:docMk/>
            <pc:sldMk cId="1583627262" sldId="259"/>
            <ac:spMk id="2" creationId="{98007648-CE97-D706-C8FE-6B7D146E1D39}"/>
          </ac:spMkLst>
        </pc:spChg>
        <pc:spChg chg="mod">
          <ac:chgData name="Alex Kessler" userId="S::akessler@edienitekfrance.onmicrosoft.com::06dbbbf7-2348-45cf-b6df-c9b7f940748c" providerId="AD" clId="Web-{58255F9E-B6DC-AC39-D919-AE0514A9B40C}" dt="2024-10-10T13:46:14.710" v="16" actId="34807"/>
          <ac:spMkLst>
            <pc:docMk/>
            <pc:sldMk cId="1583627262" sldId="259"/>
            <ac:spMk id="3" creationId="{880D7E96-61B9-F683-DC9D-AF7769FA6E3A}"/>
          </ac:spMkLst>
        </pc:spChg>
        <pc:spChg chg="add">
          <ac:chgData name="Alex Kessler" userId="S::akessler@edienitekfrance.onmicrosoft.com::06dbbbf7-2348-45cf-b6df-c9b7f940748c" providerId="AD" clId="Web-{58255F9E-B6DC-AC39-D919-AE0514A9B40C}" dt="2024-10-10T13:46:14.710" v="16" actId="34807"/>
          <ac:spMkLst>
            <pc:docMk/>
            <pc:sldMk cId="1583627262" sldId="259"/>
            <ac:spMk id="8" creationId="{907EF6B7-1338-4443-8C46-6A318D952DFD}"/>
          </ac:spMkLst>
        </pc:spChg>
        <pc:spChg chg="add">
          <ac:chgData name="Alex Kessler" userId="S::akessler@edienitekfrance.onmicrosoft.com::06dbbbf7-2348-45cf-b6df-c9b7f940748c" providerId="AD" clId="Web-{58255F9E-B6DC-AC39-D919-AE0514A9B40C}" dt="2024-10-10T13:46:14.710" v="16" actId="34807"/>
          <ac:spMkLst>
            <pc:docMk/>
            <pc:sldMk cId="1583627262" sldId="259"/>
            <ac:spMk id="10" creationId="{DAAE4CDD-124C-4DCF-9584-B6033B545DD5}"/>
          </ac:spMkLst>
        </pc:spChg>
        <pc:spChg chg="add">
          <ac:chgData name="Alex Kessler" userId="S::akessler@edienitekfrance.onmicrosoft.com::06dbbbf7-2348-45cf-b6df-c9b7f940748c" providerId="AD" clId="Web-{58255F9E-B6DC-AC39-D919-AE0514A9B40C}" dt="2024-10-10T13:46:14.710" v="16" actId="34807"/>
          <ac:spMkLst>
            <pc:docMk/>
            <pc:sldMk cId="1583627262" sldId="259"/>
            <ac:spMk id="12" creationId="{081E4A58-353D-44AE-B2FC-2A74E2E400F7}"/>
          </ac:spMkLst>
        </pc:spChg>
      </pc:sldChg>
      <pc:sldChg chg="addSp modSp add del mod setBg">
        <pc:chgData name="Alex Kessler" userId="S::akessler@edienitekfrance.onmicrosoft.com::06dbbbf7-2348-45cf-b6df-c9b7f940748c" providerId="AD" clId="Web-{58255F9E-B6DC-AC39-D919-AE0514A9B40C}" dt="2024-10-10T13:02:48.333" v="2" actId="34807"/>
        <pc:sldMkLst>
          <pc:docMk/>
          <pc:sldMk cId="2879407564" sldId="259"/>
        </pc:sldMkLst>
        <pc:spChg chg="mod">
          <ac:chgData name="Alex Kessler" userId="S::akessler@edienitekfrance.onmicrosoft.com::06dbbbf7-2348-45cf-b6df-c9b7f940748c" providerId="AD" clId="Web-{58255F9E-B6DC-AC39-D919-AE0514A9B40C}" dt="2024-10-10T12:51:16.788" v="1" actId="34807"/>
          <ac:spMkLst>
            <pc:docMk/>
            <pc:sldMk cId="2879407564" sldId="259"/>
            <ac:spMk id="2" creationId="{C4D9A9EA-F809-3DA0-2990-26E2EF6E1725}"/>
          </ac:spMkLst>
        </pc:spChg>
        <pc:spChg chg="mod">
          <ac:chgData name="Alex Kessler" userId="S::akessler@edienitekfrance.onmicrosoft.com::06dbbbf7-2348-45cf-b6df-c9b7f940748c" providerId="AD" clId="Web-{58255F9E-B6DC-AC39-D919-AE0514A9B40C}" dt="2024-10-10T12:51:16.788" v="1" actId="34807"/>
          <ac:spMkLst>
            <pc:docMk/>
            <pc:sldMk cId="2879407564" sldId="259"/>
            <ac:spMk id="4" creationId="{FCFD7E6D-A1D6-6AEC-C283-B8873668871A}"/>
          </ac:spMkLst>
        </pc:spChg>
        <pc:spChg chg="add">
          <ac:chgData name="Alex Kessler" userId="S::akessler@edienitekfrance.onmicrosoft.com::06dbbbf7-2348-45cf-b6df-c9b7f940748c" providerId="AD" clId="Web-{58255F9E-B6DC-AC39-D919-AE0514A9B40C}" dt="2024-10-10T12:51:16.788" v="1" actId="34807"/>
          <ac:spMkLst>
            <pc:docMk/>
            <pc:sldMk cId="2879407564" sldId="259"/>
            <ac:spMk id="10" creationId="{F13C74B1-5B17-4795-BED0-7140497B445A}"/>
          </ac:spMkLst>
        </pc:spChg>
        <pc:spChg chg="add">
          <ac:chgData name="Alex Kessler" userId="S::akessler@edienitekfrance.onmicrosoft.com::06dbbbf7-2348-45cf-b6df-c9b7f940748c" providerId="AD" clId="Web-{58255F9E-B6DC-AC39-D919-AE0514A9B40C}" dt="2024-10-10T12:51:16.788" v="1" actId="34807"/>
          <ac:spMkLst>
            <pc:docMk/>
            <pc:sldMk cId="2879407564" sldId="259"/>
            <ac:spMk id="12" creationId="{D4974D33-8DC5-464E-8C6D-BE58F0669C17}"/>
          </ac:spMkLst>
        </pc:spChg>
        <pc:picChg chg="mod ord">
          <ac:chgData name="Alex Kessler" userId="S::akessler@edienitekfrance.onmicrosoft.com::06dbbbf7-2348-45cf-b6df-c9b7f940748c" providerId="AD" clId="Web-{58255F9E-B6DC-AC39-D919-AE0514A9B40C}" dt="2024-10-10T12:51:16.788" v="1" actId="34807"/>
          <ac:picMkLst>
            <pc:docMk/>
            <pc:sldMk cId="2879407564" sldId="259"/>
            <ac:picMk id="5" creationId="{14F5C52E-5E10-47E2-8AD1-E98AC3E25997}"/>
          </ac:picMkLst>
        </pc:picChg>
      </pc:sldChg>
      <pc:sldChg chg="addSp modSp add mod setBg">
        <pc:chgData name="Alex Kessler" userId="S::akessler@edienitekfrance.onmicrosoft.com::06dbbbf7-2348-45cf-b6df-c9b7f940748c" providerId="AD" clId="Web-{58255F9E-B6DC-AC39-D919-AE0514A9B40C}" dt="2024-10-10T14:26:31.352" v="20" actId="34807"/>
        <pc:sldMkLst>
          <pc:docMk/>
          <pc:sldMk cId="3224468576" sldId="259"/>
        </pc:sldMkLst>
        <pc:spChg chg="mod">
          <ac:chgData name="Alex Kessler" userId="S::akessler@edienitekfrance.onmicrosoft.com::06dbbbf7-2348-45cf-b6df-c9b7f940748c" providerId="AD" clId="Web-{58255F9E-B6DC-AC39-D919-AE0514A9B40C}" dt="2024-10-10T14:26:31.352" v="20" actId="34807"/>
          <ac:spMkLst>
            <pc:docMk/>
            <pc:sldMk cId="3224468576" sldId="259"/>
            <ac:spMk id="2" creationId="{000CBA53-E815-8E27-DBFC-E26521A2A4C8}"/>
          </ac:spMkLst>
        </pc:spChg>
        <pc:spChg chg="mod">
          <ac:chgData name="Alex Kessler" userId="S::akessler@edienitekfrance.onmicrosoft.com::06dbbbf7-2348-45cf-b6df-c9b7f940748c" providerId="AD" clId="Web-{58255F9E-B6DC-AC39-D919-AE0514A9B40C}" dt="2024-10-10T14:26:31.352" v="20" actId="34807"/>
          <ac:spMkLst>
            <pc:docMk/>
            <pc:sldMk cId="3224468576" sldId="259"/>
            <ac:spMk id="4" creationId="{8BB1C3BF-ADB3-FF95-A6FF-B5C9CDE3FFDE}"/>
          </ac:spMkLst>
        </pc:spChg>
        <pc:spChg chg="add">
          <ac:chgData name="Alex Kessler" userId="S::akessler@edienitekfrance.onmicrosoft.com::06dbbbf7-2348-45cf-b6df-c9b7f940748c" providerId="AD" clId="Web-{58255F9E-B6DC-AC39-D919-AE0514A9B40C}" dt="2024-10-10T14:26:31.352" v="20" actId="34807"/>
          <ac:spMkLst>
            <pc:docMk/>
            <pc:sldMk cId="3224468576" sldId="259"/>
            <ac:spMk id="10" creationId="{F13C74B1-5B17-4795-BED0-7140497B445A}"/>
          </ac:spMkLst>
        </pc:spChg>
        <pc:spChg chg="add">
          <ac:chgData name="Alex Kessler" userId="S::akessler@edienitekfrance.onmicrosoft.com::06dbbbf7-2348-45cf-b6df-c9b7f940748c" providerId="AD" clId="Web-{58255F9E-B6DC-AC39-D919-AE0514A9B40C}" dt="2024-10-10T14:26:31.352" v="20" actId="34807"/>
          <ac:spMkLst>
            <pc:docMk/>
            <pc:sldMk cId="3224468576" sldId="259"/>
            <ac:spMk id="12" creationId="{D4974D33-8DC5-464E-8C6D-BE58F0669C17}"/>
          </ac:spMkLst>
        </pc:spChg>
        <pc:picChg chg="mod ord">
          <ac:chgData name="Alex Kessler" userId="S::akessler@edienitekfrance.onmicrosoft.com::06dbbbf7-2348-45cf-b6df-c9b7f940748c" providerId="AD" clId="Web-{58255F9E-B6DC-AC39-D919-AE0514A9B40C}" dt="2024-10-10T14:26:31.352" v="20" actId="34807"/>
          <ac:picMkLst>
            <pc:docMk/>
            <pc:sldMk cId="3224468576" sldId="259"/>
            <ac:picMk id="5" creationId="{E18A6EC8-6AB2-43CB-87A4-1A0FC96692B1}"/>
          </ac:picMkLst>
        </pc:picChg>
      </pc:sldChg>
      <pc:sldChg chg="addSp modSp add del mod setBg">
        <pc:chgData name="Alex Kessler" userId="S::akessler@edienitekfrance.onmicrosoft.com::06dbbbf7-2348-45cf-b6df-c9b7f940748c" providerId="AD" clId="Web-{58255F9E-B6DC-AC39-D919-AE0514A9B40C}" dt="2024-10-10T13:42:57.468" v="12"/>
        <pc:sldMkLst>
          <pc:docMk/>
          <pc:sldMk cId="3802854016" sldId="259"/>
        </pc:sldMkLst>
        <pc:spChg chg="mod">
          <ac:chgData name="Alex Kessler" userId="S::akessler@edienitekfrance.onmicrosoft.com::06dbbbf7-2348-45cf-b6df-c9b7f940748c" providerId="AD" clId="Web-{58255F9E-B6DC-AC39-D919-AE0514A9B40C}" dt="2024-10-10T13:26:19.432" v="5" actId="34807"/>
          <ac:spMkLst>
            <pc:docMk/>
            <pc:sldMk cId="3802854016" sldId="259"/>
            <ac:spMk id="2" creationId="{57AA52BA-D1B5-6886-41A1-33AE63D6A352}"/>
          </ac:spMkLst>
        </pc:spChg>
        <pc:spChg chg="mod">
          <ac:chgData name="Alex Kessler" userId="S::akessler@edienitekfrance.onmicrosoft.com::06dbbbf7-2348-45cf-b6df-c9b7f940748c" providerId="AD" clId="Web-{58255F9E-B6DC-AC39-D919-AE0514A9B40C}" dt="2024-10-10T13:26:19.432" v="5" actId="34807"/>
          <ac:spMkLst>
            <pc:docMk/>
            <pc:sldMk cId="3802854016" sldId="259"/>
            <ac:spMk id="3" creationId="{8BE396C5-8F99-47DB-4EA8-956A1414708A}"/>
          </ac:spMkLst>
        </pc:spChg>
        <pc:spChg chg="add">
          <ac:chgData name="Alex Kessler" userId="S::akessler@edienitekfrance.onmicrosoft.com::06dbbbf7-2348-45cf-b6df-c9b7f940748c" providerId="AD" clId="Web-{58255F9E-B6DC-AC39-D919-AE0514A9B40C}" dt="2024-10-10T13:26:19.432" v="5" actId="34807"/>
          <ac:spMkLst>
            <pc:docMk/>
            <pc:sldMk cId="3802854016" sldId="259"/>
            <ac:spMk id="8" creationId="{907EF6B7-1338-4443-8C46-6A318D952DFD}"/>
          </ac:spMkLst>
        </pc:spChg>
        <pc:spChg chg="add">
          <ac:chgData name="Alex Kessler" userId="S::akessler@edienitekfrance.onmicrosoft.com::06dbbbf7-2348-45cf-b6df-c9b7f940748c" providerId="AD" clId="Web-{58255F9E-B6DC-AC39-D919-AE0514A9B40C}" dt="2024-10-10T13:26:19.432" v="5" actId="34807"/>
          <ac:spMkLst>
            <pc:docMk/>
            <pc:sldMk cId="3802854016" sldId="259"/>
            <ac:spMk id="10" creationId="{DAAE4CDD-124C-4DCF-9584-B6033B545DD5}"/>
          </ac:spMkLst>
        </pc:spChg>
        <pc:spChg chg="add">
          <ac:chgData name="Alex Kessler" userId="S::akessler@edienitekfrance.onmicrosoft.com::06dbbbf7-2348-45cf-b6df-c9b7f940748c" providerId="AD" clId="Web-{58255F9E-B6DC-AC39-D919-AE0514A9B40C}" dt="2024-10-10T13:26:19.432" v="5" actId="34807"/>
          <ac:spMkLst>
            <pc:docMk/>
            <pc:sldMk cId="3802854016" sldId="259"/>
            <ac:spMk id="12" creationId="{081E4A58-353D-44AE-B2FC-2A74E2E400F7}"/>
          </ac:spMkLst>
        </pc:spChg>
      </pc:sldChg>
      <pc:sldChg chg="addSp modSp add del mod setBg">
        <pc:chgData name="Alex Kessler" userId="S::akessler@edienitekfrance.onmicrosoft.com::06dbbbf7-2348-45cf-b6df-c9b7f940748c" providerId="AD" clId="Web-{58255F9E-B6DC-AC39-D919-AE0514A9B40C}" dt="2024-10-10T13:26:19.260" v="4" actId="34807"/>
        <pc:sldMkLst>
          <pc:docMk/>
          <pc:sldMk cId="4065829170" sldId="259"/>
        </pc:sldMkLst>
        <pc:spChg chg="mod">
          <ac:chgData name="Alex Kessler" userId="S::akessler@edienitekfrance.onmicrosoft.com::06dbbbf7-2348-45cf-b6df-c9b7f940748c" providerId="AD" clId="Web-{58255F9E-B6DC-AC39-D919-AE0514A9B40C}" dt="2024-10-10T13:02:48.427" v="3" actId="34807"/>
          <ac:spMkLst>
            <pc:docMk/>
            <pc:sldMk cId="4065829170" sldId="259"/>
            <ac:spMk id="2" creationId="{A0FA932F-C86E-A83D-BFCC-E2EBDC0F3604}"/>
          </ac:spMkLst>
        </pc:spChg>
        <pc:spChg chg="mod">
          <ac:chgData name="Alex Kessler" userId="S::akessler@edienitekfrance.onmicrosoft.com::06dbbbf7-2348-45cf-b6df-c9b7f940748c" providerId="AD" clId="Web-{58255F9E-B6DC-AC39-D919-AE0514A9B40C}" dt="2024-10-10T13:02:48.427" v="3" actId="34807"/>
          <ac:spMkLst>
            <pc:docMk/>
            <pc:sldMk cId="4065829170" sldId="259"/>
            <ac:spMk id="4" creationId="{0B93670A-31F5-0C13-5411-122D439F6C9C}"/>
          </ac:spMkLst>
        </pc:spChg>
        <pc:spChg chg="add">
          <ac:chgData name="Alex Kessler" userId="S::akessler@edienitekfrance.onmicrosoft.com::06dbbbf7-2348-45cf-b6df-c9b7f940748c" providerId="AD" clId="Web-{58255F9E-B6DC-AC39-D919-AE0514A9B40C}" dt="2024-10-10T13:02:48.427" v="3" actId="34807"/>
          <ac:spMkLst>
            <pc:docMk/>
            <pc:sldMk cId="4065829170" sldId="259"/>
            <ac:spMk id="10" creationId="{F13C74B1-5B17-4795-BED0-7140497B445A}"/>
          </ac:spMkLst>
        </pc:spChg>
        <pc:spChg chg="add">
          <ac:chgData name="Alex Kessler" userId="S::akessler@edienitekfrance.onmicrosoft.com::06dbbbf7-2348-45cf-b6df-c9b7f940748c" providerId="AD" clId="Web-{58255F9E-B6DC-AC39-D919-AE0514A9B40C}" dt="2024-10-10T13:02:48.427" v="3" actId="34807"/>
          <ac:spMkLst>
            <pc:docMk/>
            <pc:sldMk cId="4065829170" sldId="259"/>
            <ac:spMk id="12" creationId="{D4974D33-8DC5-464E-8C6D-BE58F0669C17}"/>
          </ac:spMkLst>
        </pc:spChg>
        <pc:picChg chg="mod ord">
          <ac:chgData name="Alex Kessler" userId="S::akessler@edienitekfrance.onmicrosoft.com::06dbbbf7-2348-45cf-b6df-c9b7f940748c" providerId="AD" clId="Web-{58255F9E-B6DC-AC39-D919-AE0514A9B40C}" dt="2024-10-10T13:02:48.427" v="3" actId="34807"/>
          <ac:picMkLst>
            <pc:docMk/>
            <pc:sldMk cId="4065829170" sldId="259"/>
            <ac:picMk id="5" creationId="{34FE447E-BA96-4260-9CE0-B46BED03F75C}"/>
          </ac:picMkLst>
        </pc:picChg>
      </pc:sldChg>
      <pc:sldChg chg="addSp modSp add del mod setBg">
        <pc:chgData name="Alex Kessler" userId="S::akessler@edienitekfrance.onmicrosoft.com::06dbbbf7-2348-45cf-b6df-c9b7f940748c" providerId="AD" clId="Web-{58255F9E-B6DC-AC39-D919-AE0514A9B40C}" dt="2024-10-10T13:02:48.333" v="2" actId="34807"/>
        <pc:sldMkLst>
          <pc:docMk/>
          <pc:sldMk cId="459548138" sldId="260"/>
        </pc:sldMkLst>
        <pc:spChg chg="mod">
          <ac:chgData name="Alex Kessler" userId="S::akessler@edienitekfrance.onmicrosoft.com::06dbbbf7-2348-45cf-b6df-c9b7f940748c" providerId="AD" clId="Web-{58255F9E-B6DC-AC39-D919-AE0514A9B40C}" dt="2024-10-10T12:51:16.788" v="1" actId="34807"/>
          <ac:spMkLst>
            <pc:docMk/>
            <pc:sldMk cId="459548138" sldId="260"/>
            <ac:spMk id="2" creationId="{8459CE3B-8CCE-28D9-945E-EF5007D1652A}"/>
          </ac:spMkLst>
        </pc:spChg>
        <pc:spChg chg="mod">
          <ac:chgData name="Alex Kessler" userId="S::akessler@edienitekfrance.onmicrosoft.com::06dbbbf7-2348-45cf-b6df-c9b7f940748c" providerId="AD" clId="Web-{58255F9E-B6DC-AC39-D919-AE0514A9B40C}" dt="2024-10-10T12:51:16.788" v="1" actId="34807"/>
          <ac:spMkLst>
            <pc:docMk/>
            <pc:sldMk cId="459548138" sldId="260"/>
            <ac:spMk id="4" creationId="{B75A15B7-964F-DEC0-A4DB-4C9FA475A70D}"/>
          </ac:spMkLst>
        </pc:spChg>
        <pc:spChg chg="add">
          <ac:chgData name="Alex Kessler" userId="S::akessler@edienitekfrance.onmicrosoft.com::06dbbbf7-2348-45cf-b6df-c9b7f940748c" providerId="AD" clId="Web-{58255F9E-B6DC-AC39-D919-AE0514A9B40C}" dt="2024-10-10T12:51:16.788" v="1" actId="34807"/>
          <ac:spMkLst>
            <pc:docMk/>
            <pc:sldMk cId="459548138" sldId="260"/>
            <ac:spMk id="10" creationId="{F13C74B1-5B17-4795-BED0-7140497B445A}"/>
          </ac:spMkLst>
        </pc:spChg>
        <pc:spChg chg="add">
          <ac:chgData name="Alex Kessler" userId="S::akessler@edienitekfrance.onmicrosoft.com::06dbbbf7-2348-45cf-b6df-c9b7f940748c" providerId="AD" clId="Web-{58255F9E-B6DC-AC39-D919-AE0514A9B40C}" dt="2024-10-10T12:51:16.788" v="1" actId="34807"/>
          <ac:spMkLst>
            <pc:docMk/>
            <pc:sldMk cId="459548138" sldId="260"/>
            <ac:spMk id="12" creationId="{D4974D33-8DC5-464E-8C6D-BE58F0669C17}"/>
          </ac:spMkLst>
        </pc:spChg>
        <pc:picChg chg="mod ord">
          <ac:chgData name="Alex Kessler" userId="S::akessler@edienitekfrance.onmicrosoft.com::06dbbbf7-2348-45cf-b6df-c9b7f940748c" providerId="AD" clId="Web-{58255F9E-B6DC-AC39-D919-AE0514A9B40C}" dt="2024-10-10T12:51:16.788" v="1" actId="34807"/>
          <ac:picMkLst>
            <pc:docMk/>
            <pc:sldMk cId="459548138" sldId="260"/>
            <ac:picMk id="5" creationId="{B999A771-5C70-48B4-8B34-DF2B48A4249A}"/>
          </ac:picMkLst>
        </pc:picChg>
      </pc:sldChg>
      <pc:sldChg chg="addSp modSp add del mod setBg">
        <pc:chgData name="Alex Kessler" userId="S::akessler@edienitekfrance.onmicrosoft.com::06dbbbf7-2348-45cf-b6df-c9b7f940748c" providerId="AD" clId="Web-{58255F9E-B6DC-AC39-D919-AE0514A9B40C}" dt="2024-10-10T13:26:19.260" v="4" actId="34807"/>
        <pc:sldMkLst>
          <pc:docMk/>
          <pc:sldMk cId="1009563993" sldId="260"/>
        </pc:sldMkLst>
        <pc:spChg chg="mod">
          <ac:chgData name="Alex Kessler" userId="S::akessler@edienitekfrance.onmicrosoft.com::06dbbbf7-2348-45cf-b6df-c9b7f940748c" providerId="AD" clId="Web-{58255F9E-B6DC-AC39-D919-AE0514A9B40C}" dt="2024-10-10T13:02:48.427" v="3" actId="34807"/>
          <ac:spMkLst>
            <pc:docMk/>
            <pc:sldMk cId="1009563993" sldId="260"/>
            <ac:spMk id="2" creationId="{87A8DEC5-0921-3457-A3CF-EC604B504CE2}"/>
          </ac:spMkLst>
        </pc:spChg>
        <pc:spChg chg="mod">
          <ac:chgData name="Alex Kessler" userId="S::akessler@edienitekfrance.onmicrosoft.com::06dbbbf7-2348-45cf-b6df-c9b7f940748c" providerId="AD" clId="Web-{58255F9E-B6DC-AC39-D919-AE0514A9B40C}" dt="2024-10-10T13:02:48.427" v="3" actId="34807"/>
          <ac:spMkLst>
            <pc:docMk/>
            <pc:sldMk cId="1009563993" sldId="260"/>
            <ac:spMk id="4" creationId="{0D38E317-9DC5-7950-9BE3-FCB13E0AE634}"/>
          </ac:spMkLst>
        </pc:spChg>
        <pc:spChg chg="add">
          <ac:chgData name="Alex Kessler" userId="S::akessler@edienitekfrance.onmicrosoft.com::06dbbbf7-2348-45cf-b6df-c9b7f940748c" providerId="AD" clId="Web-{58255F9E-B6DC-AC39-D919-AE0514A9B40C}" dt="2024-10-10T13:02:48.427" v="3" actId="34807"/>
          <ac:spMkLst>
            <pc:docMk/>
            <pc:sldMk cId="1009563993" sldId="260"/>
            <ac:spMk id="10" creationId="{45D37F4E-DDB4-456B-97E0-9937730A039F}"/>
          </ac:spMkLst>
        </pc:spChg>
        <pc:spChg chg="add">
          <ac:chgData name="Alex Kessler" userId="S::akessler@edienitekfrance.onmicrosoft.com::06dbbbf7-2348-45cf-b6df-c9b7f940748c" providerId="AD" clId="Web-{58255F9E-B6DC-AC39-D919-AE0514A9B40C}" dt="2024-10-10T13:02:48.427" v="3" actId="34807"/>
          <ac:spMkLst>
            <pc:docMk/>
            <pc:sldMk cId="1009563993" sldId="260"/>
            <ac:spMk id="12" creationId="{B2DD41CD-8F47-4F56-AD12-4E2FF7696987}"/>
          </ac:spMkLst>
        </pc:spChg>
        <pc:picChg chg="mod ord">
          <ac:chgData name="Alex Kessler" userId="S::akessler@edienitekfrance.onmicrosoft.com::06dbbbf7-2348-45cf-b6df-c9b7f940748c" providerId="AD" clId="Web-{58255F9E-B6DC-AC39-D919-AE0514A9B40C}" dt="2024-10-10T13:02:48.427" v="3" actId="34807"/>
          <ac:picMkLst>
            <pc:docMk/>
            <pc:sldMk cId="1009563993" sldId="260"/>
            <ac:picMk id="5" creationId="{B09E844E-DD36-46D3-8B99-EAE634C2B0C4}"/>
          </ac:picMkLst>
        </pc:picChg>
      </pc:sldChg>
      <pc:sldChg chg="addSp modSp add del mod setBg">
        <pc:chgData name="Alex Kessler" userId="S::akessler@edienitekfrance.onmicrosoft.com::06dbbbf7-2348-45cf-b6df-c9b7f940748c" providerId="AD" clId="Web-{58255F9E-B6DC-AC39-D919-AE0514A9B40C}" dt="2024-10-10T13:42:56.687" v="11"/>
        <pc:sldMkLst>
          <pc:docMk/>
          <pc:sldMk cId="1685525087" sldId="260"/>
        </pc:sldMkLst>
        <pc:spChg chg="mod">
          <ac:chgData name="Alex Kessler" userId="S::akessler@edienitekfrance.onmicrosoft.com::06dbbbf7-2348-45cf-b6df-c9b7f940748c" providerId="AD" clId="Web-{58255F9E-B6DC-AC39-D919-AE0514A9B40C}" dt="2024-10-10T13:26:19.432" v="5" actId="34807"/>
          <ac:spMkLst>
            <pc:docMk/>
            <pc:sldMk cId="1685525087" sldId="260"/>
            <ac:spMk id="2" creationId="{27BA00FB-B0F8-20D1-13F3-6D9147ED6DB8}"/>
          </ac:spMkLst>
        </pc:spChg>
        <pc:spChg chg="mod">
          <ac:chgData name="Alex Kessler" userId="S::akessler@edienitekfrance.onmicrosoft.com::06dbbbf7-2348-45cf-b6df-c9b7f940748c" providerId="AD" clId="Web-{58255F9E-B6DC-AC39-D919-AE0514A9B40C}" dt="2024-10-10T13:26:19.432" v="5" actId="34807"/>
          <ac:spMkLst>
            <pc:docMk/>
            <pc:sldMk cId="1685525087" sldId="260"/>
            <ac:spMk id="4" creationId="{4AB9E084-58B4-B979-3C53-0C88F42B008B}"/>
          </ac:spMkLst>
        </pc:spChg>
        <pc:spChg chg="add">
          <ac:chgData name="Alex Kessler" userId="S::akessler@edienitekfrance.onmicrosoft.com::06dbbbf7-2348-45cf-b6df-c9b7f940748c" providerId="AD" clId="Web-{58255F9E-B6DC-AC39-D919-AE0514A9B40C}" dt="2024-10-10T13:26:19.432" v="5" actId="34807"/>
          <ac:spMkLst>
            <pc:docMk/>
            <pc:sldMk cId="1685525087" sldId="260"/>
            <ac:spMk id="10" creationId="{F13C74B1-5B17-4795-BED0-7140497B445A}"/>
          </ac:spMkLst>
        </pc:spChg>
        <pc:spChg chg="add">
          <ac:chgData name="Alex Kessler" userId="S::akessler@edienitekfrance.onmicrosoft.com::06dbbbf7-2348-45cf-b6df-c9b7f940748c" providerId="AD" clId="Web-{58255F9E-B6DC-AC39-D919-AE0514A9B40C}" dt="2024-10-10T13:26:19.432" v="5" actId="34807"/>
          <ac:spMkLst>
            <pc:docMk/>
            <pc:sldMk cId="1685525087" sldId="260"/>
            <ac:spMk id="12" creationId="{D4974D33-8DC5-464E-8C6D-BE58F0669C17}"/>
          </ac:spMkLst>
        </pc:spChg>
        <pc:picChg chg="mod ord">
          <ac:chgData name="Alex Kessler" userId="S::akessler@edienitekfrance.onmicrosoft.com::06dbbbf7-2348-45cf-b6df-c9b7f940748c" providerId="AD" clId="Web-{58255F9E-B6DC-AC39-D919-AE0514A9B40C}" dt="2024-10-10T13:26:19.432" v="5" actId="34807"/>
          <ac:picMkLst>
            <pc:docMk/>
            <pc:sldMk cId="1685525087" sldId="260"/>
            <ac:picMk id="5" creationId="{825A937B-3C72-4D54-90F4-4DBC2C2E37B6}"/>
          </ac:picMkLst>
        </pc:picChg>
      </pc:sldChg>
      <pc:sldChg chg="addSp modSp add mod setBg">
        <pc:chgData name="Alex Kessler" userId="S::akessler@edienitekfrance.onmicrosoft.com::06dbbbf7-2348-45cf-b6df-c9b7f940748c" providerId="AD" clId="Web-{58255F9E-B6DC-AC39-D919-AE0514A9B40C}" dt="2024-10-10T14:26:31.352" v="20" actId="34807"/>
        <pc:sldMkLst>
          <pc:docMk/>
          <pc:sldMk cId="2098899798" sldId="260"/>
        </pc:sldMkLst>
        <pc:spChg chg="mod">
          <ac:chgData name="Alex Kessler" userId="S::akessler@edienitekfrance.onmicrosoft.com::06dbbbf7-2348-45cf-b6df-c9b7f940748c" providerId="AD" clId="Web-{58255F9E-B6DC-AC39-D919-AE0514A9B40C}" dt="2024-10-10T14:26:31.352" v="20" actId="34807"/>
          <ac:spMkLst>
            <pc:docMk/>
            <pc:sldMk cId="2098899798" sldId="260"/>
            <ac:spMk id="2" creationId="{B082086E-A6BD-013D-E9CC-311C20519CB4}"/>
          </ac:spMkLst>
        </pc:spChg>
        <pc:spChg chg="mod">
          <ac:chgData name="Alex Kessler" userId="S::akessler@edienitekfrance.onmicrosoft.com::06dbbbf7-2348-45cf-b6df-c9b7f940748c" providerId="AD" clId="Web-{58255F9E-B6DC-AC39-D919-AE0514A9B40C}" dt="2024-10-10T14:26:31.352" v="20" actId="34807"/>
          <ac:spMkLst>
            <pc:docMk/>
            <pc:sldMk cId="2098899798" sldId="260"/>
            <ac:spMk id="4" creationId="{9F8393D6-866E-6E58-7F11-06E219CF6FAF}"/>
          </ac:spMkLst>
        </pc:spChg>
        <pc:spChg chg="add">
          <ac:chgData name="Alex Kessler" userId="S::akessler@edienitekfrance.onmicrosoft.com::06dbbbf7-2348-45cf-b6df-c9b7f940748c" providerId="AD" clId="Web-{58255F9E-B6DC-AC39-D919-AE0514A9B40C}" dt="2024-10-10T14:26:31.352" v="20" actId="34807"/>
          <ac:spMkLst>
            <pc:docMk/>
            <pc:sldMk cId="2098899798" sldId="260"/>
            <ac:spMk id="10" creationId="{F13C74B1-5B17-4795-BED0-7140497B445A}"/>
          </ac:spMkLst>
        </pc:spChg>
        <pc:spChg chg="add">
          <ac:chgData name="Alex Kessler" userId="S::akessler@edienitekfrance.onmicrosoft.com::06dbbbf7-2348-45cf-b6df-c9b7f940748c" providerId="AD" clId="Web-{58255F9E-B6DC-AC39-D919-AE0514A9B40C}" dt="2024-10-10T14:26:31.352" v="20" actId="34807"/>
          <ac:spMkLst>
            <pc:docMk/>
            <pc:sldMk cId="2098899798" sldId="260"/>
            <ac:spMk id="12" creationId="{D4974D33-8DC5-464E-8C6D-BE58F0669C17}"/>
          </ac:spMkLst>
        </pc:spChg>
        <pc:picChg chg="mod ord">
          <ac:chgData name="Alex Kessler" userId="S::akessler@edienitekfrance.onmicrosoft.com::06dbbbf7-2348-45cf-b6df-c9b7f940748c" providerId="AD" clId="Web-{58255F9E-B6DC-AC39-D919-AE0514A9B40C}" dt="2024-10-10T14:26:31.352" v="20" actId="34807"/>
          <ac:picMkLst>
            <pc:docMk/>
            <pc:sldMk cId="2098899798" sldId="260"/>
            <ac:picMk id="5" creationId="{55C57365-A3FE-458E-A1E6-004184775DC6}"/>
          </ac:picMkLst>
        </pc:picChg>
      </pc:sldChg>
      <pc:sldChg chg="addSp modSp add del mod setBg">
        <pc:chgData name="Alex Kessler" userId="S::akessler@edienitekfrance.onmicrosoft.com::06dbbbf7-2348-45cf-b6df-c9b7f940748c" providerId="AD" clId="Web-{58255F9E-B6DC-AC39-D919-AE0514A9B40C}" dt="2024-10-10T14:21:52.048" v="17" actId="34807"/>
        <pc:sldMkLst>
          <pc:docMk/>
          <pc:sldMk cId="2989912800" sldId="260"/>
        </pc:sldMkLst>
        <pc:spChg chg="mod">
          <ac:chgData name="Alex Kessler" userId="S::akessler@edienitekfrance.onmicrosoft.com::06dbbbf7-2348-45cf-b6df-c9b7f940748c" providerId="AD" clId="Web-{58255F9E-B6DC-AC39-D919-AE0514A9B40C}" dt="2024-10-10T13:46:14.710" v="16" actId="34807"/>
          <ac:spMkLst>
            <pc:docMk/>
            <pc:sldMk cId="2989912800" sldId="260"/>
            <ac:spMk id="2" creationId="{87639896-01CF-97F8-6C94-61DCAF28FEF2}"/>
          </ac:spMkLst>
        </pc:spChg>
        <pc:spChg chg="mod">
          <ac:chgData name="Alex Kessler" userId="S::akessler@edienitekfrance.onmicrosoft.com::06dbbbf7-2348-45cf-b6df-c9b7f940748c" providerId="AD" clId="Web-{58255F9E-B6DC-AC39-D919-AE0514A9B40C}" dt="2024-10-10T13:46:14.710" v="16" actId="34807"/>
          <ac:spMkLst>
            <pc:docMk/>
            <pc:sldMk cId="2989912800" sldId="260"/>
            <ac:spMk id="3" creationId="{E9EF197B-9F0D-965B-E9AF-058889121976}"/>
          </ac:spMkLst>
        </pc:spChg>
        <pc:spChg chg="add">
          <ac:chgData name="Alex Kessler" userId="S::akessler@edienitekfrance.onmicrosoft.com::06dbbbf7-2348-45cf-b6df-c9b7f940748c" providerId="AD" clId="Web-{58255F9E-B6DC-AC39-D919-AE0514A9B40C}" dt="2024-10-10T13:46:14.710" v="16" actId="34807"/>
          <ac:spMkLst>
            <pc:docMk/>
            <pc:sldMk cId="2989912800" sldId="260"/>
            <ac:spMk id="8" creationId="{5C8908E2-EE49-44D2-9428-A28D2312A8D5}"/>
          </ac:spMkLst>
        </pc:spChg>
        <pc:spChg chg="add">
          <ac:chgData name="Alex Kessler" userId="S::akessler@edienitekfrance.onmicrosoft.com::06dbbbf7-2348-45cf-b6df-c9b7f940748c" providerId="AD" clId="Web-{58255F9E-B6DC-AC39-D919-AE0514A9B40C}" dt="2024-10-10T13:46:14.710" v="16" actId="34807"/>
          <ac:spMkLst>
            <pc:docMk/>
            <pc:sldMk cId="2989912800" sldId="260"/>
            <ac:spMk id="14" creationId="{BD92035A-AA2F-4CD8-A556-1CE8BDEC75BD}"/>
          </ac:spMkLst>
        </pc:spChg>
        <pc:spChg chg="add">
          <ac:chgData name="Alex Kessler" userId="S::akessler@edienitekfrance.onmicrosoft.com::06dbbbf7-2348-45cf-b6df-c9b7f940748c" providerId="AD" clId="Web-{58255F9E-B6DC-AC39-D919-AE0514A9B40C}" dt="2024-10-10T13:46:14.710" v="16" actId="34807"/>
          <ac:spMkLst>
            <pc:docMk/>
            <pc:sldMk cId="2989912800" sldId="260"/>
            <ac:spMk id="16" creationId="{ED888B23-07FA-482A-96DF-47E31AF1A603}"/>
          </ac:spMkLst>
        </pc:spChg>
        <pc:grpChg chg="add">
          <ac:chgData name="Alex Kessler" userId="S::akessler@edienitekfrance.onmicrosoft.com::06dbbbf7-2348-45cf-b6df-c9b7f940748c" providerId="AD" clId="Web-{58255F9E-B6DC-AC39-D919-AE0514A9B40C}" dt="2024-10-10T13:46:14.710" v="16" actId="34807"/>
          <ac:grpSpMkLst>
            <pc:docMk/>
            <pc:sldMk cId="2989912800" sldId="260"/>
            <ac:grpSpMk id="10" creationId="{5D1A9D8B-3117-4D9D-BDA4-DD81895098B0}"/>
          </ac:grpSpMkLst>
        </pc:grpChg>
      </pc:sldChg>
      <pc:sldChg chg="addSp modSp add del mod setBg">
        <pc:chgData name="Alex Kessler" userId="S::akessler@edienitekfrance.onmicrosoft.com::06dbbbf7-2348-45cf-b6df-c9b7f940748c" providerId="AD" clId="Web-{58255F9E-B6DC-AC39-D919-AE0514A9B40C}" dt="2024-10-10T14:26:31.258" v="19" actId="34807"/>
        <pc:sldMkLst>
          <pc:docMk/>
          <pc:sldMk cId="3068496621" sldId="260"/>
        </pc:sldMkLst>
        <pc:spChg chg="mod">
          <ac:chgData name="Alex Kessler" userId="S::akessler@edienitekfrance.onmicrosoft.com::06dbbbf7-2348-45cf-b6df-c9b7f940748c" providerId="AD" clId="Web-{58255F9E-B6DC-AC39-D919-AE0514A9B40C}" dt="2024-10-10T14:21:52.173" v="18" actId="34807"/>
          <ac:spMkLst>
            <pc:docMk/>
            <pc:sldMk cId="3068496621" sldId="260"/>
            <ac:spMk id="2" creationId="{6C142F61-67D5-FA61-FA71-FA591D842721}"/>
          </ac:spMkLst>
        </pc:spChg>
        <pc:spChg chg="mod">
          <ac:chgData name="Alex Kessler" userId="S::akessler@edienitekfrance.onmicrosoft.com::06dbbbf7-2348-45cf-b6df-c9b7f940748c" providerId="AD" clId="Web-{58255F9E-B6DC-AC39-D919-AE0514A9B40C}" dt="2024-10-10T14:21:52.173" v="18" actId="34807"/>
          <ac:spMkLst>
            <pc:docMk/>
            <pc:sldMk cId="3068496621" sldId="260"/>
            <ac:spMk id="4" creationId="{8120CCC5-304E-E8B2-55D3-086CBED5F5FE}"/>
          </ac:spMkLst>
        </pc:spChg>
        <pc:spChg chg="add">
          <ac:chgData name="Alex Kessler" userId="S::akessler@edienitekfrance.onmicrosoft.com::06dbbbf7-2348-45cf-b6df-c9b7f940748c" providerId="AD" clId="Web-{58255F9E-B6DC-AC39-D919-AE0514A9B40C}" dt="2024-10-10T14:21:52.173" v="18" actId="34807"/>
          <ac:spMkLst>
            <pc:docMk/>
            <pc:sldMk cId="3068496621" sldId="260"/>
            <ac:spMk id="10" creationId="{F13C74B1-5B17-4795-BED0-7140497B445A}"/>
          </ac:spMkLst>
        </pc:spChg>
        <pc:spChg chg="add">
          <ac:chgData name="Alex Kessler" userId="S::akessler@edienitekfrance.onmicrosoft.com::06dbbbf7-2348-45cf-b6df-c9b7f940748c" providerId="AD" clId="Web-{58255F9E-B6DC-AC39-D919-AE0514A9B40C}" dt="2024-10-10T14:21:52.173" v="18" actId="34807"/>
          <ac:spMkLst>
            <pc:docMk/>
            <pc:sldMk cId="3068496621" sldId="260"/>
            <ac:spMk id="12" creationId="{D4974D33-8DC5-464E-8C6D-BE58F0669C17}"/>
          </ac:spMkLst>
        </pc:spChg>
        <pc:picChg chg="mod ord">
          <ac:chgData name="Alex Kessler" userId="S::akessler@edienitekfrance.onmicrosoft.com::06dbbbf7-2348-45cf-b6df-c9b7f940748c" providerId="AD" clId="Web-{58255F9E-B6DC-AC39-D919-AE0514A9B40C}" dt="2024-10-10T14:21:52.173" v="18" actId="34807"/>
          <ac:picMkLst>
            <pc:docMk/>
            <pc:sldMk cId="3068496621" sldId="260"/>
            <ac:picMk id="5" creationId="{7D86B4BC-2DC0-49D0-847B-F2567B0857AA}"/>
          </ac:picMkLst>
        </pc:picChg>
      </pc:sldChg>
      <pc:sldChg chg="addSp modSp add del mod setBg">
        <pc:chgData name="Alex Kessler" userId="S::akessler@edienitekfrance.onmicrosoft.com::06dbbbf7-2348-45cf-b6df-c9b7f940748c" providerId="AD" clId="Web-{58255F9E-B6DC-AC39-D919-AE0514A9B40C}" dt="2024-10-10T13:26:19.260" v="4" actId="34807"/>
        <pc:sldMkLst>
          <pc:docMk/>
          <pc:sldMk cId="971354607" sldId="261"/>
        </pc:sldMkLst>
        <pc:spChg chg="mod">
          <ac:chgData name="Alex Kessler" userId="S::akessler@edienitekfrance.onmicrosoft.com::06dbbbf7-2348-45cf-b6df-c9b7f940748c" providerId="AD" clId="Web-{58255F9E-B6DC-AC39-D919-AE0514A9B40C}" dt="2024-10-10T13:02:48.427" v="3" actId="34807"/>
          <ac:spMkLst>
            <pc:docMk/>
            <pc:sldMk cId="971354607" sldId="261"/>
            <ac:spMk id="2" creationId="{7E5A6B24-0C02-2F24-2354-8CF6231E0E20}"/>
          </ac:spMkLst>
        </pc:spChg>
        <pc:spChg chg="mod">
          <ac:chgData name="Alex Kessler" userId="S::akessler@edienitekfrance.onmicrosoft.com::06dbbbf7-2348-45cf-b6df-c9b7f940748c" providerId="AD" clId="Web-{58255F9E-B6DC-AC39-D919-AE0514A9B40C}" dt="2024-10-10T13:02:48.427" v="3" actId="34807"/>
          <ac:spMkLst>
            <pc:docMk/>
            <pc:sldMk cId="971354607" sldId="261"/>
            <ac:spMk id="4" creationId="{29FCD423-0BEB-34C0-B65B-3375CCF436B0}"/>
          </ac:spMkLst>
        </pc:spChg>
        <pc:spChg chg="add">
          <ac:chgData name="Alex Kessler" userId="S::akessler@edienitekfrance.onmicrosoft.com::06dbbbf7-2348-45cf-b6df-c9b7f940748c" providerId="AD" clId="Web-{58255F9E-B6DC-AC39-D919-AE0514A9B40C}" dt="2024-10-10T13:02:48.427" v="3" actId="34807"/>
          <ac:spMkLst>
            <pc:docMk/>
            <pc:sldMk cId="971354607" sldId="261"/>
            <ac:spMk id="10" creationId="{9F7D5CDA-D291-4307-BF55-1381FED29634}"/>
          </ac:spMkLst>
        </pc:spChg>
        <pc:picChg chg="mod ord">
          <ac:chgData name="Alex Kessler" userId="S::akessler@edienitekfrance.onmicrosoft.com::06dbbbf7-2348-45cf-b6df-c9b7f940748c" providerId="AD" clId="Web-{58255F9E-B6DC-AC39-D919-AE0514A9B40C}" dt="2024-10-10T13:02:48.427" v="3" actId="34807"/>
          <ac:picMkLst>
            <pc:docMk/>
            <pc:sldMk cId="971354607" sldId="261"/>
            <ac:picMk id="5" creationId="{D2F10D67-B9A7-45D4-A93D-E0DE8F187BCD}"/>
          </ac:picMkLst>
        </pc:picChg>
      </pc:sldChg>
      <pc:sldChg chg="addSp modSp add mod setBg">
        <pc:chgData name="Alex Kessler" userId="S::akessler@edienitekfrance.onmicrosoft.com::06dbbbf7-2348-45cf-b6df-c9b7f940748c" providerId="AD" clId="Web-{58255F9E-B6DC-AC39-D919-AE0514A9B40C}" dt="2024-10-10T14:26:31.352" v="20" actId="34807"/>
        <pc:sldMkLst>
          <pc:docMk/>
          <pc:sldMk cId="1739714996" sldId="261"/>
        </pc:sldMkLst>
        <pc:spChg chg="mod">
          <ac:chgData name="Alex Kessler" userId="S::akessler@edienitekfrance.onmicrosoft.com::06dbbbf7-2348-45cf-b6df-c9b7f940748c" providerId="AD" clId="Web-{58255F9E-B6DC-AC39-D919-AE0514A9B40C}" dt="2024-10-10T14:26:31.352" v="20" actId="34807"/>
          <ac:spMkLst>
            <pc:docMk/>
            <pc:sldMk cId="1739714996" sldId="261"/>
            <ac:spMk id="2" creationId="{EC15698F-AA05-8FDC-14FF-8B2C94967289}"/>
          </ac:spMkLst>
        </pc:spChg>
        <pc:spChg chg="mod">
          <ac:chgData name="Alex Kessler" userId="S::akessler@edienitekfrance.onmicrosoft.com::06dbbbf7-2348-45cf-b6df-c9b7f940748c" providerId="AD" clId="Web-{58255F9E-B6DC-AC39-D919-AE0514A9B40C}" dt="2024-10-10T14:26:31.352" v="20" actId="34807"/>
          <ac:spMkLst>
            <pc:docMk/>
            <pc:sldMk cId="1739714996" sldId="261"/>
            <ac:spMk id="4" creationId="{C3058E2C-4B51-EE69-EEC0-7A403E068E64}"/>
          </ac:spMkLst>
        </pc:spChg>
        <pc:spChg chg="add">
          <ac:chgData name="Alex Kessler" userId="S::akessler@edienitekfrance.onmicrosoft.com::06dbbbf7-2348-45cf-b6df-c9b7f940748c" providerId="AD" clId="Web-{58255F9E-B6DC-AC39-D919-AE0514A9B40C}" dt="2024-10-10T14:26:31.352" v="20" actId="34807"/>
          <ac:spMkLst>
            <pc:docMk/>
            <pc:sldMk cId="1739714996" sldId="261"/>
            <ac:spMk id="10" creationId="{9F7D5CDA-D291-4307-BF55-1381FED29634}"/>
          </ac:spMkLst>
        </pc:spChg>
        <pc:picChg chg="mod ord">
          <ac:chgData name="Alex Kessler" userId="S::akessler@edienitekfrance.onmicrosoft.com::06dbbbf7-2348-45cf-b6df-c9b7f940748c" providerId="AD" clId="Web-{58255F9E-B6DC-AC39-D919-AE0514A9B40C}" dt="2024-10-10T14:26:31.352" v="20" actId="34807"/>
          <ac:picMkLst>
            <pc:docMk/>
            <pc:sldMk cId="1739714996" sldId="261"/>
            <ac:picMk id="5" creationId="{A067C621-427F-4D41-834C-95AD4528CB06}"/>
          </ac:picMkLst>
        </pc:picChg>
      </pc:sldChg>
      <pc:sldChg chg="addSp modSp add del mod setBg">
        <pc:chgData name="Alex Kessler" userId="S::akessler@edienitekfrance.onmicrosoft.com::06dbbbf7-2348-45cf-b6df-c9b7f940748c" providerId="AD" clId="Web-{58255F9E-B6DC-AC39-D919-AE0514A9B40C}" dt="2024-10-10T14:21:52.048" v="17" actId="34807"/>
        <pc:sldMkLst>
          <pc:docMk/>
          <pc:sldMk cId="2257184469" sldId="261"/>
        </pc:sldMkLst>
        <pc:spChg chg="mod">
          <ac:chgData name="Alex Kessler" userId="S::akessler@edienitekfrance.onmicrosoft.com::06dbbbf7-2348-45cf-b6df-c9b7f940748c" providerId="AD" clId="Web-{58255F9E-B6DC-AC39-D919-AE0514A9B40C}" dt="2024-10-10T13:46:14.710" v="16" actId="34807"/>
          <ac:spMkLst>
            <pc:docMk/>
            <pc:sldMk cId="2257184469" sldId="261"/>
            <ac:spMk id="2" creationId="{013D8071-AB7C-36B4-F168-ABB50B266923}"/>
          </ac:spMkLst>
        </pc:spChg>
        <pc:spChg chg="mod">
          <ac:chgData name="Alex Kessler" userId="S::akessler@edienitekfrance.onmicrosoft.com::06dbbbf7-2348-45cf-b6df-c9b7f940748c" providerId="AD" clId="Web-{58255F9E-B6DC-AC39-D919-AE0514A9B40C}" dt="2024-10-10T13:46:14.710" v="16" actId="34807"/>
          <ac:spMkLst>
            <pc:docMk/>
            <pc:sldMk cId="2257184469" sldId="261"/>
            <ac:spMk id="3" creationId="{F434116B-4F1C-FCEA-D8D8-673241CB4FBA}"/>
          </ac:spMkLst>
        </pc:spChg>
        <pc:spChg chg="add">
          <ac:chgData name="Alex Kessler" userId="S::akessler@edienitekfrance.onmicrosoft.com::06dbbbf7-2348-45cf-b6df-c9b7f940748c" providerId="AD" clId="Web-{58255F9E-B6DC-AC39-D919-AE0514A9B40C}" dt="2024-10-10T13:46:14.710" v="16" actId="34807"/>
          <ac:spMkLst>
            <pc:docMk/>
            <pc:sldMk cId="2257184469" sldId="261"/>
            <ac:spMk id="8" creationId="{907EF6B7-1338-4443-8C46-6A318D952DFD}"/>
          </ac:spMkLst>
        </pc:spChg>
        <pc:spChg chg="add">
          <ac:chgData name="Alex Kessler" userId="S::akessler@edienitekfrance.onmicrosoft.com::06dbbbf7-2348-45cf-b6df-c9b7f940748c" providerId="AD" clId="Web-{58255F9E-B6DC-AC39-D919-AE0514A9B40C}" dt="2024-10-10T13:46:14.710" v="16" actId="34807"/>
          <ac:spMkLst>
            <pc:docMk/>
            <pc:sldMk cId="2257184469" sldId="261"/>
            <ac:spMk id="10" creationId="{DAAE4CDD-124C-4DCF-9584-B6033B545DD5}"/>
          </ac:spMkLst>
        </pc:spChg>
        <pc:spChg chg="add">
          <ac:chgData name="Alex Kessler" userId="S::akessler@edienitekfrance.onmicrosoft.com::06dbbbf7-2348-45cf-b6df-c9b7f940748c" providerId="AD" clId="Web-{58255F9E-B6DC-AC39-D919-AE0514A9B40C}" dt="2024-10-10T13:46:14.710" v="16" actId="34807"/>
          <ac:spMkLst>
            <pc:docMk/>
            <pc:sldMk cId="2257184469" sldId="261"/>
            <ac:spMk id="12" creationId="{081E4A58-353D-44AE-B2FC-2A74E2E400F7}"/>
          </ac:spMkLst>
        </pc:spChg>
      </pc:sldChg>
      <pc:sldChg chg="addSp modSp add del mod setBg">
        <pc:chgData name="Alex Kessler" userId="S::akessler@edienitekfrance.onmicrosoft.com::06dbbbf7-2348-45cf-b6df-c9b7f940748c" providerId="AD" clId="Web-{58255F9E-B6DC-AC39-D919-AE0514A9B40C}" dt="2024-10-10T13:42:56.265" v="10"/>
        <pc:sldMkLst>
          <pc:docMk/>
          <pc:sldMk cId="2962891371" sldId="261"/>
        </pc:sldMkLst>
        <pc:spChg chg="mod">
          <ac:chgData name="Alex Kessler" userId="S::akessler@edienitekfrance.onmicrosoft.com::06dbbbf7-2348-45cf-b6df-c9b7f940748c" providerId="AD" clId="Web-{58255F9E-B6DC-AC39-D919-AE0514A9B40C}" dt="2024-10-10T13:26:19.432" v="5" actId="34807"/>
          <ac:spMkLst>
            <pc:docMk/>
            <pc:sldMk cId="2962891371" sldId="261"/>
            <ac:spMk id="2" creationId="{D93797A3-67F0-30E3-9A93-FA2DD034098C}"/>
          </ac:spMkLst>
        </pc:spChg>
        <pc:spChg chg="mod">
          <ac:chgData name="Alex Kessler" userId="S::akessler@edienitekfrance.onmicrosoft.com::06dbbbf7-2348-45cf-b6df-c9b7f940748c" providerId="AD" clId="Web-{58255F9E-B6DC-AC39-D919-AE0514A9B40C}" dt="2024-10-10T13:26:19.432" v="5" actId="34807"/>
          <ac:spMkLst>
            <pc:docMk/>
            <pc:sldMk cId="2962891371" sldId="261"/>
            <ac:spMk id="3" creationId="{93B53EC7-187C-81D1-BD92-41F56B91B6AF}"/>
          </ac:spMkLst>
        </pc:spChg>
        <pc:spChg chg="add">
          <ac:chgData name="Alex Kessler" userId="S::akessler@edienitekfrance.onmicrosoft.com::06dbbbf7-2348-45cf-b6df-c9b7f940748c" providerId="AD" clId="Web-{58255F9E-B6DC-AC39-D919-AE0514A9B40C}" dt="2024-10-10T13:26:19.432" v="5" actId="34807"/>
          <ac:spMkLst>
            <pc:docMk/>
            <pc:sldMk cId="2962891371" sldId="261"/>
            <ac:spMk id="8" creationId="{A2679492-7988-4050-9056-542444452411}"/>
          </ac:spMkLst>
        </pc:spChg>
        <pc:spChg chg="add">
          <ac:chgData name="Alex Kessler" userId="S::akessler@edienitekfrance.onmicrosoft.com::06dbbbf7-2348-45cf-b6df-c9b7f940748c" providerId="AD" clId="Web-{58255F9E-B6DC-AC39-D919-AE0514A9B40C}" dt="2024-10-10T13:26:19.432" v="5" actId="34807"/>
          <ac:spMkLst>
            <pc:docMk/>
            <pc:sldMk cId="2962891371" sldId="261"/>
            <ac:spMk id="10" creationId="{B091B163-7D61-4891-ABCF-5C13D9C418D0}"/>
          </ac:spMkLst>
        </pc:spChg>
        <pc:grpChg chg="add">
          <ac:chgData name="Alex Kessler" userId="S::akessler@edienitekfrance.onmicrosoft.com::06dbbbf7-2348-45cf-b6df-c9b7f940748c" providerId="AD" clId="Web-{58255F9E-B6DC-AC39-D919-AE0514A9B40C}" dt="2024-10-10T13:26:19.432" v="5" actId="34807"/>
          <ac:grpSpMkLst>
            <pc:docMk/>
            <pc:sldMk cId="2962891371" sldId="261"/>
            <ac:grpSpMk id="12" creationId="{0474DF76-993E-44DE-AFB0-C416182ACECF}"/>
          </ac:grpSpMkLst>
        </pc:grpChg>
        <pc:cxnChg chg="add">
          <ac:chgData name="Alex Kessler" userId="S::akessler@edienitekfrance.onmicrosoft.com::06dbbbf7-2348-45cf-b6df-c9b7f940748c" providerId="AD" clId="Web-{58255F9E-B6DC-AC39-D919-AE0514A9B40C}" dt="2024-10-10T13:26:19.432" v="5" actId="34807"/>
          <ac:cxnSpMkLst>
            <pc:docMk/>
            <pc:sldMk cId="2962891371" sldId="261"/>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3:02:48.333" v="2" actId="34807"/>
        <pc:sldMkLst>
          <pc:docMk/>
          <pc:sldMk cId="3506843330" sldId="261"/>
        </pc:sldMkLst>
        <pc:spChg chg="mod">
          <ac:chgData name="Alex Kessler" userId="S::akessler@edienitekfrance.onmicrosoft.com::06dbbbf7-2348-45cf-b6df-c9b7f940748c" providerId="AD" clId="Web-{58255F9E-B6DC-AC39-D919-AE0514A9B40C}" dt="2024-10-10T12:51:16.788" v="1" actId="34807"/>
          <ac:spMkLst>
            <pc:docMk/>
            <pc:sldMk cId="3506843330" sldId="261"/>
            <ac:spMk id="2" creationId="{B2A8284D-1241-C05D-1E0E-01B3F665572B}"/>
          </ac:spMkLst>
        </pc:spChg>
        <pc:spChg chg="mod">
          <ac:chgData name="Alex Kessler" userId="S::akessler@edienitekfrance.onmicrosoft.com::06dbbbf7-2348-45cf-b6df-c9b7f940748c" providerId="AD" clId="Web-{58255F9E-B6DC-AC39-D919-AE0514A9B40C}" dt="2024-10-10T12:51:16.788" v="1" actId="34807"/>
          <ac:spMkLst>
            <pc:docMk/>
            <pc:sldMk cId="3506843330" sldId="261"/>
            <ac:spMk id="4" creationId="{A1798B98-30BA-A01F-EDA1-3D4B5A2AFF64}"/>
          </ac:spMkLst>
        </pc:spChg>
        <pc:spChg chg="add">
          <ac:chgData name="Alex Kessler" userId="S::akessler@edienitekfrance.onmicrosoft.com::06dbbbf7-2348-45cf-b6df-c9b7f940748c" providerId="AD" clId="Web-{58255F9E-B6DC-AC39-D919-AE0514A9B40C}" dt="2024-10-10T12:51:16.788" v="1" actId="34807"/>
          <ac:spMkLst>
            <pc:docMk/>
            <pc:sldMk cId="3506843330" sldId="261"/>
            <ac:spMk id="10" creationId="{F13C74B1-5B17-4795-BED0-7140497B445A}"/>
          </ac:spMkLst>
        </pc:spChg>
        <pc:spChg chg="add">
          <ac:chgData name="Alex Kessler" userId="S::akessler@edienitekfrance.onmicrosoft.com::06dbbbf7-2348-45cf-b6df-c9b7f940748c" providerId="AD" clId="Web-{58255F9E-B6DC-AC39-D919-AE0514A9B40C}" dt="2024-10-10T12:51:16.788" v="1" actId="34807"/>
          <ac:spMkLst>
            <pc:docMk/>
            <pc:sldMk cId="3506843330" sldId="261"/>
            <ac:spMk id="12" creationId="{D4974D33-8DC5-464E-8C6D-BE58F0669C17}"/>
          </ac:spMkLst>
        </pc:spChg>
        <pc:picChg chg="mod ord">
          <ac:chgData name="Alex Kessler" userId="S::akessler@edienitekfrance.onmicrosoft.com::06dbbbf7-2348-45cf-b6df-c9b7f940748c" providerId="AD" clId="Web-{58255F9E-B6DC-AC39-D919-AE0514A9B40C}" dt="2024-10-10T12:51:16.788" v="1" actId="34807"/>
          <ac:picMkLst>
            <pc:docMk/>
            <pc:sldMk cId="3506843330" sldId="261"/>
            <ac:picMk id="5" creationId="{2AC4A192-788B-4E82-82BC-D539BF15B8A0}"/>
          </ac:picMkLst>
        </pc:picChg>
      </pc:sldChg>
      <pc:sldChg chg="addSp modSp add del mod setBg">
        <pc:chgData name="Alex Kessler" userId="S::akessler@edienitekfrance.onmicrosoft.com::06dbbbf7-2348-45cf-b6df-c9b7f940748c" providerId="AD" clId="Web-{58255F9E-B6DC-AC39-D919-AE0514A9B40C}" dt="2024-10-10T14:26:31.258" v="19" actId="34807"/>
        <pc:sldMkLst>
          <pc:docMk/>
          <pc:sldMk cId="4107927718" sldId="261"/>
        </pc:sldMkLst>
        <pc:spChg chg="mod ord">
          <ac:chgData name="Alex Kessler" userId="S::akessler@edienitekfrance.onmicrosoft.com::06dbbbf7-2348-45cf-b6df-c9b7f940748c" providerId="AD" clId="Web-{58255F9E-B6DC-AC39-D919-AE0514A9B40C}" dt="2024-10-10T14:21:52.173" v="18" actId="34807"/>
          <ac:spMkLst>
            <pc:docMk/>
            <pc:sldMk cId="4107927718" sldId="261"/>
            <ac:spMk id="2" creationId="{2CF68022-5DA4-B02B-A70E-3A072BA324AF}"/>
          </ac:spMkLst>
        </pc:spChg>
        <pc:spChg chg="mod">
          <ac:chgData name="Alex Kessler" userId="S::akessler@edienitekfrance.onmicrosoft.com::06dbbbf7-2348-45cf-b6df-c9b7f940748c" providerId="AD" clId="Web-{58255F9E-B6DC-AC39-D919-AE0514A9B40C}" dt="2024-10-10T14:21:52.173" v="18" actId="34807"/>
          <ac:spMkLst>
            <pc:docMk/>
            <pc:sldMk cId="4107927718" sldId="261"/>
            <ac:spMk id="4" creationId="{AC0E4DA1-8528-23BC-ACB4-2FBC0BC1E798}"/>
          </ac:spMkLst>
        </pc:spChg>
        <pc:spChg chg="add">
          <ac:chgData name="Alex Kessler" userId="S::akessler@edienitekfrance.onmicrosoft.com::06dbbbf7-2348-45cf-b6df-c9b7f940748c" providerId="AD" clId="Web-{58255F9E-B6DC-AC39-D919-AE0514A9B40C}" dt="2024-10-10T14:21:52.173" v="18" actId="34807"/>
          <ac:spMkLst>
            <pc:docMk/>
            <pc:sldMk cId="4107927718" sldId="261"/>
            <ac:spMk id="10" creationId="{5A0118C5-4F8D-4CF4-BADD-53FEACC6C42A}"/>
          </ac:spMkLst>
        </pc:spChg>
        <pc:spChg chg="add">
          <ac:chgData name="Alex Kessler" userId="S::akessler@edienitekfrance.onmicrosoft.com::06dbbbf7-2348-45cf-b6df-c9b7f940748c" providerId="AD" clId="Web-{58255F9E-B6DC-AC39-D919-AE0514A9B40C}" dt="2024-10-10T14:21:52.173" v="18" actId="34807"/>
          <ac:spMkLst>
            <pc:docMk/>
            <pc:sldMk cId="4107927718" sldId="261"/>
            <ac:spMk id="16" creationId="{CAEBFCD5-5356-4326-8D39-8235A46CD7B2}"/>
          </ac:spMkLst>
        </pc:spChg>
        <pc:grpChg chg="add">
          <ac:chgData name="Alex Kessler" userId="S::akessler@edienitekfrance.onmicrosoft.com::06dbbbf7-2348-45cf-b6df-c9b7f940748c" providerId="AD" clId="Web-{58255F9E-B6DC-AC39-D919-AE0514A9B40C}" dt="2024-10-10T14:21:52.173" v="18" actId="34807"/>
          <ac:grpSpMkLst>
            <pc:docMk/>
            <pc:sldMk cId="4107927718" sldId="261"/>
            <ac:grpSpMk id="12" creationId="{134CC3FF-7AA4-46F4-8B24-2F9383D86DBD}"/>
          </ac:grpSpMkLst>
        </pc:grpChg>
        <pc:grpChg chg="add">
          <ac:chgData name="Alex Kessler" userId="S::akessler@edienitekfrance.onmicrosoft.com::06dbbbf7-2348-45cf-b6df-c9b7f940748c" providerId="AD" clId="Web-{58255F9E-B6DC-AC39-D919-AE0514A9B40C}" dt="2024-10-10T14:21:52.173" v="18" actId="34807"/>
          <ac:grpSpMkLst>
            <pc:docMk/>
            <pc:sldMk cId="4107927718" sldId="261"/>
            <ac:grpSpMk id="18" creationId="{5F2AA49C-5AC0-41C7-BFAF-74B8D8293C8F}"/>
          </ac:grpSpMkLst>
        </pc:grpChg>
        <pc:grpChg chg="add">
          <ac:chgData name="Alex Kessler" userId="S::akessler@edienitekfrance.onmicrosoft.com::06dbbbf7-2348-45cf-b6df-c9b7f940748c" providerId="AD" clId="Web-{58255F9E-B6DC-AC39-D919-AE0514A9B40C}" dt="2024-10-10T14:21:52.173" v="18" actId="34807"/>
          <ac:grpSpMkLst>
            <pc:docMk/>
            <pc:sldMk cId="4107927718" sldId="261"/>
            <ac:grpSpMk id="33" creationId="{BB32367D-C4F2-49D5-A586-298C7CA821B0}"/>
          </ac:grpSpMkLst>
        </pc:grpChg>
        <pc:picChg chg="mod">
          <ac:chgData name="Alex Kessler" userId="S::akessler@edienitekfrance.onmicrosoft.com::06dbbbf7-2348-45cf-b6df-c9b7f940748c" providerId="AD" clId="Web-{58255F9E-B6DC-AC39-D919-AE0514A9B40C}" dt="2024-10-10T14:21:52.173" v="18" actId="34807"/>
          <ac:picMkLst>
            <pc:docMk/>
            <pc:sldMk cId="4107927718" sldId="261"/>
            <ac:picMk id="5" creationId="{78FBE722-0D12-4A48-BD64-3BB87297A16D}"/>
          </ac:picMkLst>
        </pc:picChg>
      </pc:sldChg>
      <pc:sldChg chg="addSp modSp add del mod setBg">
        <pc:chgData name="Alex Kessler" userId="S::akessler@edienitekfrance.onmicrosoft.com::06dbbbf7-2348-45cf-b6df-c9b7f940748c" providerId="AD" clId="Web-{58255F9E-B6DC-AC39-D919-AE0514A9B40C}" dt="2024-10-10T13:02:48.333" v="2" actId="34807"/>
        <pc:sldMkLst>
          <pc:docMk/>
          <pc:sldMk cId="89639326" sldId="262"/>
        </pc:sldMkLst>
        <pc:spChg chg="mod">
          <ac:chgData name="Alex Kessler" userId="S::akessler@edienitekfrance.onmicrosoft.com::06dbbbf7-2348-45cf-b6df-c9b7f940748c" providerId="AD" clId="Web-{58255F9E-B6DC-AC39-D919-AE0514A9B40C}" dt="2024-10-10T12:51:16.788" v="1" actId="34807"/>
          <ac:spMkLst>
            <pc:docMk/>
            <pc:sldMk cId="89639326" sldId="262"/>
            <ac:spMk id="2" creationId="{EEB27DC9-BEF5-3328-9B1D-A861BDBF404E}"/>
          </ac:spMkLst>
        </pc:spChg>
        <pc:spChg chg="mod">
          <ac:chgData name="Alex Kessler" userId="S::akessler@edienitekfrance.onmicrosoft.com::06dbbbf7-2348-45cf-b6df-c9b7f940748c" providerId="AD" clId="Web-{58255F9E-B6DC-AC39-D919-AE0514A9B40C}" dt="2024-10-10T12:51:16.788" v="1" actId="34807"/>
          <ac:spMkLst>
            <pc:docMk/>
            <pc:sldMk cId="89639326" sldId="262"/>
            <ac:spMk id="4" creationId="{69E8FFE2-D3ED-0A44-8D5A-60830CA8E63D}"/>
          </ac:spMkLst>
        </pc:spChg>
        <pc:spChg chg="add">
          <ac:chgData name="Alex Kessler" userId="S::akessler@edienitekfrance.onmicrosoft.com::06dbbbf7-2348-45cf-b6df-c9b7f940748c" providerId="AD" clId="Web-{58255F9E-B6DC-AC39-D919-AE0514A9B40C}" dt="2024-10-10T12:51:16.788" v="1" actId="34807"/>
          <ac:spMkLst>
            <pc:docMk/>
            <pc:sldMk cId="89639326" sldId="262"/>
            <ac:spMk id="10" creationId="{F13C74B1-5B17-4795-BED0-7140497B445A}"/>
          </ac:spMkLst>
        </pc:spChg>
        <pc:spChg chg="add">
          <ac:chgData name="Alex Kessler" userId="S::akessler@edienitekfrance.onmicrosoft.com::06dbbbf7-2348-45cf-b6df-c9b7f940748c" providerId="AD" clId="Web-{58255F9E-B6DC-AC39-D919-AE0514A9B40C}" dt="2024-10-10T12:51:16.788" v="1" actId="34807"/>
          <ac:spMkLst>
            <pc:docMk/>
            <pc:sldMk cId="89639326" sldId="262"/>
            <ac:spMk id="12" creationId="{D4974D33-8DC5-464E-8C6D-BE58F0669C17}"/>
          </ac:spMkLst>
        </pc:spChg>
        <pc:picChg chg="mod ord">
          <ac:chgData name="Alex Kessler" userId="S::akessler@edienitekfrance.onmicrosoft.com::06dbbbf7-2348-45cf-b6df-c9b7f940748c" providerId="AD" clId="Web-{58255F9E-B6DC-AC39-D919-AE0514A9B40C}" dt="2024-10-10T12:51:16.788" v="1" actId="34807"/>
          <ac:picMkLst>
            <pc:docMk/>
            <pc:sldMk cId="89639326" sldId="262"/>
            <ac:picMk id="5" creationId="{E3802B70-8D06-4C07-BAB3-D8D7D672723C}"/>
          </ac:picMkLst>
        </pc:picChg>
      </pc:sldChg>
      <pc:sldChg chg="addSp modSp add del mod setBg">
        <pc:chgData name="Alex Kessler" userId="S::akessler@edienitekfrance.onmicrosoft.com::06dbbbf7-2348-45cf-b6df-c9b7f940748c" providerId="AD" clId="Web-{58255F9E-B6DC-AC39-D919-AE0514A9B40C}" dt="2024-10-10T13:26:19.260" v="4" actId="34807"/>
        <pc:sldMkLst>
          <pc:docMk/>
          <pc:sldMk cId="152998937" sldId="262"/>
        </pc:sldMkLst>
        <pc:spChg chg="mod">
          <ac:chgData name="Alex Kessler" userId="S::akessler@edienitekfrance.onmicrosoft.com::06dbbbf7-2348-45cf-b6df-c9b7f940748c" providerId="AD" clId="Web-{58255F9E-B6DC-AC39-D919-AE0514A9B40C}" dt="2024-10-10T13:02:48.427" v="3" actId="34807"/>
          <ac:spMkLst>
            <pc:docMk/>
            <pc:sldMk cId="152998937" sldId="262"/>
            <ac:spMk id="2" creationId="{E6DE2D52-002E-2C08-AA81-11CDAF650F75}"/>
          </ac:spMkLst>
        </pc:spChg>
        <pc:spChg chg="mod">
          <ac:chgData name="Alex Kessler" userId="S::akessler@edienitekfrance.onmicrosoft.com::06dbbbf7-2348-45cf-b6df-c9b7f940748c" providerId="AD" clId="Web-{58255F9E-B6DC-AC39-D919-AE0514A9B40C}" dt="2024-10-10T13:02:48.427" v="3" actId="34807"/>
          <ac:spMkLst>
            <pc:docMk/>
            <pc:sldMk cId="152998937" sldId="262"/>
            <ac:spMk id="3" creationId="{DE9E1A7F-3D55-9AA8-1925-D9716341499E}"/>
          </ac:spMkLst>
        </pc:spChg>
        <pc:spChg chg="add">
          <ac:chgData name="Alex Kessler" userId="S::akessler@edienitekfrance.onmicrosoft.com::06dbbbf7-2348-45cf-b6df-c9b7f940748c" providerId="AD" clId="Web-{58255F9E-B6DC-AC39-D919-AE0514A9B40C}" dt="2024-10-10T13:02:48.427" v="3" actId="34807"/>
          <ac:spMkLst>
            <pc:docMk/>
            <pc:sldMk cId="152998937" sldId="262"/>
            <ac:spMk id="8" creationId="{A2679492-7988-4050-9056-542444452411}"/>
          </ac:spMkLst>
        </pc:spChg>
        <pc:spChg chg="add">
          <ac:chgData name="Alex Kessler" userId="S::akessler@edienitekfrance.onmicrosoft.com::06dbbbf7-2348-45cf-b6df-c9b7f940748c" providerId="AD" clId="Web-{58255F9E-B6DC-AC39-D919-AE0514A9B40C}" dt="2024-10-10T13:02:48.427" v="3" actId="34807"/>
          <ac:spMkLst>
            <pc:docMk/>
            <pc:sldMk cId="152998937" sldId="262"/>
            <ac:spMk id="10" creationId="{B091B163-7D61-4891-ABCF-5C13D9C418D0}"/>
          </ac:spMkLst>
        </pc:spChg>
        <pc:grpChg chg="add">
          <ac:chgData name="Alex Kessler" userId="S::akessler@edienitekfrance.onmicrosoft.com::06dbbbf7-2348-45cf-b6df-c9b7f940748c" providerId="AD" clId="Web-{58255F9E-B6DC-AC39-D919-AE0514A9B40C}" dt="2024-10-10T13:02:48.427" v="3" actId="34807"/>
          <ac:grpSpMkLst>
            <pc:docMk/>
            <pc:sldMk cId="152998937" sldId="262"/>
            <ac:grpSpMk id="12" creationId="{0474DF76-993E-44DE-AFB0-C416182ACECF}"/>
          </ac:grpSpMkLst>
        </pc:grpChg>
        <pc:cxnChg chg="add">
          <ac:chgData name="Alex Kessler" userId="S::akessler@edienitekfrance.onmicrosoft.com::06dbbbf7-2348-45cf-b6df-c9b7f940748c" providerId="AD" clId="Web-{58255F9E-B6DC-AC39-D919-AE0514A9B40C}" dt="2024-10-10T13:02:48.427" v="3" actId="34807"/>
          <ac:cxnSpMkLst>
            <pc:docMk/>
            <pc:sldMk cId="152998937" sldId="262"/>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3:42:55.189" v="9"/>
        <pc:sldMkLst>
          <pc:docMk/>
          <pc:sldMk cId="994407903" sldId="262"/>
        </pc:sldMkLst>
        <pc:spChg chg="mod">
          <ac:chgData name="Alex Kessler" userId="S::akessler@edienitekfrance.onmicrosoft.com::06dbbbf7-2348-45cf-b6df-c9b7f940748c" providerId="AD" clId="Web-{58255F9E-B6DC-AC39-D919-AE0514A9B40C}" dt="2024-10-10T13:26:19.432" v="5" actId="34807"/>
          <ac:spMkLst>
            <pc:docMk/>
            <pc:sldMk cId="994407903" sldId="262"/>
            <ac:spMk id="2" creationId="{B0BE69C3-CE68-2135-4DEC-8E5C3C7A158E}"/>
          </ac:spMkLst>
        </pc:spChg>
        <pc:spChg chg="mod">
          <ac:chgData name="Alex Kessler" userId="S::akessler@edienitekfrance.onmicrosoft.com::06dbbbf7-2348-45cf-b6df-c9b7f940748c" providerId="AD" clId="Web-{58255F9E-B6DC-AC39-D919-AE0514A9B40C}" dt="2024-10-10T13:26:19.432" v="5" actId="34807"/>
          <ac:spMkLst>
            <pc:docMk/>
            <pc:sldMk cId="994407903" sldId="262"/>
            <ac:spMk id="4" creationId="{6C3CFD83-9994-9D3B-B790-4225C6C4DE38}"/>
          </ac:spMkLst>
        </pc:spChg>
        <pc:spChg chg="add">
          <ac:chgData name="Alex Kessler" userId="S::akessler@edienitekfrance.onmicrosoft.com::06dbbbf7-2348-45cf-b6df-c9b7f940748c" providerId="AD" clId="Web-{58255F9E-B6DC-AC39-D919-AE0514A9B40C}" dt="2024-10-10T13:26:19.432" v="5" actId="34807"/>
          <ac:spMkLst>
            <pc:docMk/>
            <pc:sldMk cId="994407903" sldId="262"/>
            <ac:spMk id="10" creationId="{C0763A76-9F1C-4FC5-82B7-DD475DA461B2}"/>
          </ac:spMkLst>
        </pc:spChg>
        <pc:spChg chg="add">
          <ac:chgData name="Alex Kessler" userId="S::akessler@edienitekfrance.onmicrosoft.com::06dbbbf7-2348-45cf-b6df-c9b7f940748c" providerId="AD" clId="Web-{58255F9E-B6DC-AC39-D919-AE0514A9B40C}" dt="2024-10-10T13:26:19.432" v="5" actId="34807"/>
          <ac:spMkLst>
            <pc:docMk/>
            <pc:sldMk cId="994407903" sldId="262"/>
            <ac:spMk id="12" creationId="{E81BF4F6-F2CF-4984-9D14-D6966D92F99F}"/>
          </ac:spMkLst>
        </pc:spChg>
        <pc:picChg chg="mod ord">
          <ac:chgData name="Alex Kessler" userId="S::akessler@edienitekfrance.onmicrosoft.com::06dbbbf7-2348-45cf-b6df-c9b7f940748c" providerId="AD" clId="Web-{58255F9E-B6DC-AC39-D919-AE0514A9B40C}" dt="2024-10-10T13:26:19.432" v="5" actId="34807"/>
          <ac:picMkLst>
            <pc:docMk/>
            <pc:sldMk cId="994407903" sldId="262"/>
            <ac:picMk id="5" creationId="{C2BA99AC-0119-4A0B-BD31-EE678695585E}"/>
          </ac:picMkLst>
        </pc:picChg>
      </pc:sldChg>
      <pc:sldChg chg="addSp modSp add mod setBg">
        <pc:chgData name="Alex Kessler" userId="S::akessler@edienitekfrance.onmicrosoft.com::06dbbbf7-2348-45cf-b6df-c9b7f940748c" providerId="AD" clId="Web-{58255F9E-B6DC-AC39-D919-AE0514A9B40C}" dt="2024-10-10T14:26:31.352" v="20" actId="34807"/>
        <pc:sldMkLst>
          <pc:docMk/>
          <pc:sldMk cId="2006280410" sldId="262"/>
        </pc:sldMkLst>
        <pc:spChg chg="mod">
          <ac:chgData name="Alex Kessler" userId="S::akessler@edienitekfrance.onmicrosoft.com::06dbbbf7-2348-45cf-b6df-c9b7f940748c" providerId="AD" clId="Web-{58255F9E-B6DC-AC39-D919-AE0514A9B40C}" dt="2024-10-10T14:26:31.352" v="20" actId="34807"/>
          <ac:spMkLst>
            <pc:docMk/>
            <pc:sldMk cId="2006280410" sldId="262"/>
            <ac:spMk id="2" creationId="{015893CF-5258-FC31-45EA-710114354634}"/>
          </ac:spMkLst>
        </pc:spChg>
        <pc:spChg chg="mod">
          <ac:chgData name="Alex Kessler" userId="S::akessler@edienitekfrance.onmicrosoft.com::06dbbbf7-2348-45cf-b6df-c9b7f940748c" providerId="AD" clId="Web-{58255F9E-B6DC-AC39-D919-AE0514A9B40C}" dt="2024-10-10T14:26:31.352" v="20" actId="34807"/>
          <ac:spMkLst>
            <pc:docMk/>
            <pc:sldMk cId="2006280410" sldId="262"/>
            <ac:spMk id="4" creationId="{16B67F36-D0C0-EED6-25C4-81B10FA027AA}"/>
          </ac:spMkLst>
        </pc:spChg>
        <pc:spChg chg="add">
          <ac:chgData name="Alex Kessler" userId="S::akessler@edienitekfrance.onmicrosoft.com::06dbbbf7-2348-45cf-b6df-c9b7f940748c" providerId="AD" clId="Web-{58255F9E-B6DC-AC39-D919-AE0514A9B40C}" dt="2024-10-10T14:26:31.352" v="20" actId="34807"/>
          <ac:spMkLst>
            <pc:docMk/>
            <pc:sldMk cId="2006280410" sldId="262"/>
            <ac:spMk id="10" creationId="{9F7D5CDA-D291-4307-BF55-1381FED29634}"/>
          </ac:spMkLst>
        </pc:spChg>
        <pc:picChg chg="mod ord">
          <ac:chgData name="Alex Kessler" userId="S::akessler@edienitekfrance.onmicrosoft.com::06dbbbf7-2348-45cf-b6df-c9b7f940748c" providerId="AD" clId="Web-{58255F9E-B6DC-AC39-D919-AE0514A9B40C}" dt="2024-10-10T14:26:31.352" v="20" actId="34807"/>
          <ac:picMkLst>
            <pc:docMk/>
            <pc:sldMk cId="2006280410" sldId="262"/>
            <ac:picMk id="5" creationId="{7B8EBF57-5049-422D-9D97-1DB45E570AB6}"/>
          </ac:picMkLst>
        </pc:picChg>
      </pc:sldChg>
      <pc:sldChg chg="addSp modSp add del mod setBg">
        <pc:chgData name="Alex Kessler" userId="S::akessler@edienitekfrance.onmicrosoft.com::06dbbbf7-2348-45cf-b6df-c9b7f940748c" providerId="AD" clId="Web-{58255F9E-B6DC-AC39-D919-AE0514A9B40C}" dt="2024-10-10T14:21:52.048" v="17" actId="34807"/>
        <pc:sldMkLst>
          <pc:docMk/>
          <pc:sldMk cId="2350193520" sldId="262"/>
        </pc:sldMkLst>
        <pc:spChg chg="mod">
          <ac:chgData name="Alex Kessler" userId="S::akessler@edienitekfrance.onmicrosoft.com::06dbbbf7-2348-45cf-b6df-c9b7f940748c" providerId="AD" clId="Web-{58255F9E-B6DC-AC39-D919-AE0514A9B40C}" dt="2024-10-10T13:46:14.710" v="16" actId="34807"/>
          <ac:spMkLst>
            <pc:docMk/>
            <pc:sldMk cId="2350193520" sldId="262"/>
            <ac:spMk id="2" creationId="{815641FA-5569-4268-8A43-2F76F82E84EE}"/>
          </ac:spMkLst>
        </pc:spChg>
        <pc:spChg chg="mod">
          <ac:chgData name="Alex Kessler" userId="S::akessler@edienitekfrance.onmicrosoft.com::06dbbbf7-2348-45cf-b6df-c9b7f940748c" providerId="AD" clId="Web-{58255F9E-B6DC-AC39-D919-AE0514A9B40C}" dt="2024-10-10T13:46:14.710" v="16" actId="34807"/>
          <ac:spMkLst>
            <pc:docMk/>
            <pc:sldMk cId="2350193520" sldId="262"/>
            <ac:spMk id="3" creationId="{8AF587DC-383F-AEC4-76B7-4611ED7C8156}"/>
          </ac:spMkLst>
        </pc:spChg>
        <pc:spChg chg="add">
          <ac:chgData name="Alex Kessler" userId="S::akessler@edienitekfrance.onmicrosoft.com::06dbbbf7-2348-45cf-b6df-c9b7f940748c" providerId="AD" clId="Web-{58255F9E-B6DC-AC39-D919-AE0514A9B40C}" dt="2024-10-10T13:46:14.710" v="16" actId="34807"/>
          <ac:spMkLst>
            <pc:docMk/>
            <pc:sldMk cId="2350193520" sldId="262"/>
            <ac:spMk id="8" creationId="{907EF6B7-1338-4443-8C46-6A318D952DFD}"/>
          </ac:spMkLst>
        </pc:spChg>
        <pc:spChg chg="add">
          <ac:chgData name="Alex Kessler" userId="S::akessler@edienitekfrance.onmicrosoft.com::06dbbbf7-2348-45cf-b6df-c9b7f940748c" providerId="AD" clId="Web-{58255F9E-B6DC-AC39-D919-AE0514A9B40C}" dt="2024-10-10T13:46:14.710" v="16" actId="34807"/>
          <ac:spMkLst>
            <pc:docMk/>
            <pc:sldMk cId="2350193520" sldId="262"/>
            <ac:spMk id="10" creationId="{DAAE4CDD-124C-4DCF-9584-B6033B545DD5}"/>
          </ac:spMkLst>
        </pc:spChg>
        <pc:spChg chg="add">
          <ac:chgData name="Alex Kessler" userId="S::akessler@edienitekfrance.onmicrosoft.com::06dbbbf7-2348-45cf-b6df-c9b7f940748c" providerId="AD" clId="Web-{58255F9E-B6DC-AC39-D919-AE0514A9B40C}" dt="2024-10-10T13:46:14.710" v="16" actId="34807"/>
          <ac:spMkLst>
            <pc:docMk/>
            <pc:sldMk cId="2350193520" sldId="262"/>
            <ac:spMk id="12" creationId="{081E4A58-353D-44AE-B2FC-2A74E2E400F7}"/>
          </ac:spMkLst>
        </pc:spChg>
      </pc:sldChg>
      <pc:sldChg chg="addSp modSp add del mod setBg">
        <pc:chgData name="Alex Kessler" userId="S::akessler@edienitekfrance.onmicrosoft.com::06dbbbf7-2348-45cf-b6df-c9b7f940748c" providerId="AD" clId="Web-{58255F9E-B6DC-AC39-D919-AE0514A9B40C}" dt="2024-10-10T14:26:31.258" v="19" actId="34807"/>
        <pc:sldMkLst>
          <pc:docMk/>
          <pc:sldMk cId="2537696682" sldId="262"/>
        </pc:sldMkLst>
        <pc:spChg chg="mod">
          <ac:chgData name="Alex Kessler" userId="S::akessler@edienitekfrance.onmicrosoft.com::06dbbbf7-2348-45cf-b6df-c9b7f940748c" providerId="AD" clId="Web-{58255F9E-B6DC-AC39-D919-AE0514A9B40C}" dt="2024-10-10T14:21:52.173" v="18" actId="34807"/>
          <ac:spMkLst>
            <pc:docMk/>
            <pc:sldMk cId="2537696682" sldId="262"/>
            <ac:spMk id="2" creationId="{7EFE287E-5F7F-49D8-1D91-B2096DAC5D56}"/>
          </ac:spMkLst>
        </pc:spChg>
        <pc:spChg chg="mod">
          <ac:chgData name="Alex Kessler" userId="S::akessler@edienitekfrance.onmicrosoft.com::06dbbbf7-2348-45cf-b6df-c9b7f940748c" providerId="AD" clId="Web-{58255F9E-B6DC-AC39-D919-AE0514A9B40C}" dt="2024-10-10T14:21:52.173" v="18" actId="34807"/>
          <ac:spMkLst>
            <pc:docMk/>
            <pc:sldMk cId="2537696682" sldId="262"/>
            <ac:spMk id="4" creationId="{21EE0169-7C7F-33FE-278A-78357DB0B0EF}"/>
          </ac:spMkLst>
        </pc:spChg>
        <pc:spChg chg="add">
          <ac:chgData name="Alex Kessler" userId="S::akessler@edienitekfrance.onmicrosoft.com::06dbbbf7-2348-45cf-b6df-c9b7f940748c" providerId="AD" clId="Web-{58255F9E-B6DC-AC39-D919-AE0514A9B40C}" dt="2024-10-10T14:21:52.173" v="18" actId="34807"/>
          <ac:spMkLst>
            <pc:docMk/>
            <pc:sldMk cId="2537696682" sldId="262"/>
            <ac:spMk id="10" creationId="{D1D34770-47A8-402C-AF23-2B653F2D88C1}"/>
          </ac:spMkLst>
        </pc:spChg>
        <pc:picChg chg="mod ord">
          <ac:chgData name="Alex Kessler" userId="S::akessler@edienitekfrance.onmicrosoft.com::06dbbbf7-2348-45cf-b6df-c9b7f940748c" providerId="AD" clId="Web-{58255F9E-B6DC-AC39-D919-AE0514A9B40C}" dt="2024-10-10T14:21:52.173" v="18" actId="34807"/>
          <ac:picMkLst>
            <pc:docMk/>
            <pc:sldMk cId="2537696682" sldId="262"/>
            <ac:picMk id="5" creationId="{168F524D-4FFC-47CA-8E49-8E59ADDC8483}"/>
          </ac:picMkLst>
        </pc:picChg>
      </pc:sldChg>
      <pc:sldChg chg="addSp modSp add del mod setBg">
        <pc:chgData name="Alex Kessler" userId="S::akessler@edienitekfrance.onmicrosoft.com::06dbbbf7-2348-45cf-b6df-c9b7f940748c" providerId="AD" clId="Web-{58255F9E-B6DC-AC39-D919-AE0514A9B40C}" dt="2024-10-10T13:02:48.333" v="2" actId="34807"/>
        <pc:sldMkLst>
          <pc:docMk/>
          <pc:sldMk cId="2327897187" sldId="263"/>
        </pc:sldMkLst>
        <pc:spChg chg="mod">
          <ac:chgData name="Alex Kessler" userId="S::akessler@edienitekfrance.onmicrosoft.com::06dbbbf7-2348-45cf-b6df-c9b7f940748c" providerId="AD" clId="Web-{58255F9E-B6DC-AC39-D919-AE0514A9B40C}" dt="2024-10-10T12:51:16.788" v="1" actId="34807"/>
          <ac:spMkLst>
            <pc:docMk/>
            <pc:sldMk cId="2327897187" sldId="263"/>
            <ac:spMk id="2" creationId="{D73047AB-404F-5468-C339-52CD09574778}"/>
          </ac:spMkLst>
        </pc:spChg>
        <pc:spChg chg="mod">
          <ac:chgData name="Alex Kessler" userId="S::akessler@edienitekfrance.onmicrosoft.com::06dbbbf7-2348-45cf-b6df-c9b7f940748c" providerId="AD" clId="Web-{58255F9E-B6DC-AC39-D919-AE0514A9B40C}" dt="2024-10-10T12:51:16.788" v="1" actId="34807"/>
          <ac:spMkLst>
            <pc:docMk/>
            <pc:sldMk cId="2327897187" sldId="263"/>
            <ac:spMk id="4" creationId="{06CFEC4F-2E3B-110D-6423-CCDD8EBD3CDF}"/>
          </ac:spMkLst>
        </pc:spChg>
        <pc:spChg chg="add">
          <ac:chgData name="Alex Kessler" userId="S::akessler@edienitekfrance.onmicrosoft.com::06dbbbf7-2348-45cf-b6df-c9b7f940748c" providerId="AD" clId="Web-{58255F9E-B6DC-AC39-D919-AE0514A9B40C}" dt="2024-10-10T12:51:16.788" v="1" actId="34807"/>
          <ac:spMkLst>
            <pc:docMk/>
            <pc:sldMk cId="2327897187" sldId="263"/>
            <ac:spMk id="10" creationId="{F13C74B1-5B17-4795-BED0-7140497B445A}"/>
          </ac:spMkLst>
        </pc:spChg>
        <pc:spChg chg="add">
          <ac:chgData name="Alex Kessler" userId="S::akessler@edienitekfrance.onmicrosoft.com::06dbbbf7-2348-45cf-b6df-c9b7f940748c" providerId="AD" clId="Web-{58255F9E-B6DC-AC39-D919-AE0514A9B40C}" dt="2024-10-10T12:51:16.788" v="1" actId="34807"/>
          <ac:spMkLst>
            <pc:docMk/>
            <pc:sldMk cId="2327897187" sldId="263"/>
            <ac:spMk id="12" creationId="{D4974D33-8DC5-464E-8C6D-BE58F0669C17}"/>
          </ac:spMkLst>
        </pc:spChg>
        <pc:picChg chg="mod ord">
          <ac:chgData name="Alex Kessler" userId="S::akessler@edienitekfrance.onmicrosoft.com::06dbbbf7-2348-45cf-b6df-c9b7f940748c" providerId="AD" clId="Web-{58255F9E-B6DC-AC39-D919-AE0514A9B40C}" dt="2024-10-10T12:51:16.788" v="1" actId="34807"/>
          <ac:picMkLst>
            <pc:docMk/>
            <pc:sldMk cId="2327897187" sldId="263"/>
            <ac:picMk id="5" creationId="{9C29CF15-0CDD-499A-A9A7-6E4A339A8A8F}"/>
          </ac:picMkLst>
        </pc:picChg>
      </pc:sldChg>
      <pc:sldChg chg="addSp modSp add mod setBg">
        <pc:chgData name="Alex Kessler" userId="S::akessler@edienitekfrance.onmicrosoft.com::06dbbbf7-2348-45cf-b6df-c9b7f940748c" providerId="AD" clId="Web-{58255F9E-B6DC-AC39-D919-AE0514A9B40C}" dt="2024-10-10T14:26:31.352" v="20" actId="34807"/>
        <pc:sldMkLst>
          <pc:docMk/>
          <pc:sldMk cId="2409227070" sldId="263"/>
        </pc:sldMkLst>
        <pc:spChg chg="mod">
          <ac:chgData name="Alex Kessler" userId="S::akessler@edienitekfrance.onmicrosoft.com::06dbbbf7-2348-45cf-b6df-c9b7f940748c" providerId="AD" clId="Web-{58255F9E-B6DC-AC39-D919-AE0514A9B40C}" dt="2024-10-10T14:26:31.352" v="20" actId="34807"/>
          <ac:spMkLst>
            <pc:docMk/>
            <pc:sldMk cId="2409227070" sldId="263"/>
            <ac:spMk id="2" creationId="{4F0EF394-1A4A-DFA9-8420-D2AAED969BB4}"/>
          </ac:spMkLst>
        </pc:spChg>
        <pc:spChg chg="mod">
          <ac:chgData name="Alex Kessler" userId="S::akessler@edienitekfrance.onmicrosoft.com::06dbbbf7-2348-45cf-b6df-c9b7f940748c" providerId="AD" clId="Web-{58255F9E-B6DC-AC39-D919-AE0514A9B40C}" dt="2024-10-10T14:26:31.352" v="20" actId="34807"/>
          <ac:spMkLst>
            <pc:docMk/>
            <pc:sldMk cId="2409227070" sldId="263"/>
            <ac:spMk id="3" creationId="{232C573E-C9AC-FCE7-C42C-E6BD3D4ADFDA}"/>
          </ac:spMkLst>
        </pc:spChg>
        <pc:spChg chg="add">
          <ac:chgData name="Alex Kessler" userId="S::akessler@edienitekfrance.onmicrosoft.com::06dbbbf7-2348-45cf-b6df-c9b7f940748c" providerId="AD" clId="Web-{58255F9E-B6DC-AC39-D919-AE0514A9B40C}" dt="2024-10-10T14:26:31.352" v="20" actId="34807"/>
          <ac:spMkLst>
            <pc:docMk/>
            <pc:sldMk cId="2409227070" sldId="263"/>
            <ac:spMk id="8" creationId="{A2679492-7988-4050-9056-542444452411}"/>
          </ac:spMkLst>
        </pc:spChg>
        <pc:spChg chg="add">
          <ac:chgData name="Alex Kessler" userId="S::akessler@edienitekfrance.onmicrosoft.com::06dbbbf7-2348-45cf-b6df-c9b7f940748c" providerId="AD" clId="Web-{58255F9E-B6DC-AC39-D919-AE0514A9B40C}" dt="2024-10-10T14:26:31.352" v="20" actId="34807"/>
          <ac:spMkLst>
            <pc:docMk/>
            <pc:sldMk cId="2409227070" sldId="263"/>
            <ac:spMk id="10" creationId="{B091B163-7D61-4891-ABCF-5C13D9C418D0}"/>
          </ac:spMkLst>
        </pc:spChg>
        <pc:grpChg chg="add">
          <ac:chgData name="Alex Kessler" userId="S::akessler@edienitekfrance.onmicrosoft.com::06dbbbf7-2348-45cf-b6df-c9b7f940748c" providerId="AD" clId="Web-{58255F9E-B6DC-AC39-D919-AE0514A9B40C}" dt="2024-10-10T14:26:31.352" v="20" actId="34807"/>
          <ac:grpSpMkLst>
            <pc:docMk/>
            <pc:sldMk cId="2409227070" sldId="263"/>
            <ac:grpSpMk id="12" creationId="{0474DF76-993E-44DE-AFB0-C416182ACECF}"/>
          </ac:grpSpMkLst>
        </pc:grpChg>
        <pc:cxnChg chg="add">
          <ac:chgData name="Alex Kessler" userId="S::akessler@edienitekfrance.onmicrosoft.com::06dbbbf7-2348-45cf-b6df-c9b7f940748c" providerId="AD" clId="Web-{58255F9E-B6DC-AC39-D919-AE0514A9B40C}" dt="2024-10-10T14:26:31.352" v="20" actId="34807"/>
          <ac:cxnSpMkLst>
            <pc:docMk/>
            <pc:sldMk cId="2409227070" sldId="263"/>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4:21:52.048" v="17" actId="34807"/>
        <pc:sldMkLst>
          <pc:docMk/>
          <pc:sldMk cId="2421515573" sldId="263"/>
        </pc:sldMkLst>
        <pc:spChg chg="mod">
          <ac:chgData name="Alex Kessler" userId="S::akessler@edienitekfrance.onmicrosoft.com::06dbbbf7-2348-45cf-b6df-c9b7f940748c" providerId="AD" clId="Web-{58255F9E-B6DC-AC39-D919-AE0514A9B40C}" dt="2024-10-10T13:46:14.710" v="16" actId="34807"/>
          <ac:spMkLst>
            <pc:docMk/>
            <pc:sldMk cId="2421515573" sldId="263"/>
            <ac:spMk id="2" creationId="{4410CB3E-3C1F-A3DC-541D-4A687B1D09B4}"/>
          </ac:spMkLst>
        </pc:spChg>
        <pc:spChg chg="mod">
          <ac:chgData name="Alex Kessler" userId="S::akessler@edienitekfrance.onmicrosoft.com::06dbbbf7-2348-45cf-b6df-c9b7f940748c" providerId="AD" clId="Web-{58255F9E-B6DC-AC39-D919-AE0514A9B40C}" dt="2024-10-10T13:46:14.710" v="16" actId="34807"/>
          <ac:spMkLst>
            <pc:docMk/>
            <pc:sldMk cId="2421515573" sldId="263"/>
            <ac:spMk id="3" creationId="{4A5A7258-66A7-B886-DA90-665DAA754139}"/>
          </ac:spMkLst>
        </pc:spChg>
        <pc:spChg chg="add">
          <ac:chgData name="Alex Kessler" userId="S::akessler@edienitekfrance.onmicrosoft.com::06dbbbf7-2348-45cf-b6df-c9b7f940748c" providerId="AD" clId="Web-{58255F9E-B6DC-AC39-D919-AE0514A9B40C}" dt="2024-10-10T13:46:14.710" v="16" actId="34807"/>
          <ac:spMkLst>
            <pc:docMk/>
            <pc:sldMk cId="2421515573" sldId="263"/>
            <ac:spMk id="8" creationId="{907EF6B7-1338-4443-8C46-6A318D952DFD}"/>
          </ac:spMkLst>
        </pc:spChg>
        <pc:spChg chg="add">
          <ac:chgData name="Alex Kessler" userId="S::akessler@edienitekfrance.onmicrosoft.com::06dbbbf7-2348-45cf-b6df-c9b7f940748c" providerId="AD" clId="Web-{58255F9E-B6DC-AC39-D919-AE0514A9B40C}" dt="2024-10-10T13:46:14.710" v="16" actId="34807"/>
          <ac:spMkLst>
            <pc:docMk/>
            <pc:sldMk cId="2421515573" sldId="263"/>
            <ac:spMk id="10" creationId="{DAAE4CDD-124C-4DCF-9584-B6033B545DD5}"/>
          </ac:spMkLst>
        </pc:spChg>
        <pc:spChg chg="add">
          <ac:chgData name="Alex Kessler" userId="S::akessler@edienitekfrance.onmicrosoft.com::06dbbbf7-2348-45cf-b6df-c9b7f940748c" providerId="AD" clId="Web-{58255F9E-B6DC-AC39-D919-AE0514A9B40C}" dt="2024-10-10T13:46:14.710" v="16" actId="34807"/>
          <ac:spMkLst>
            <pc:docMk/>
            <pc:sldMk cId="2421515573" sldId="263"/>
            <ac:spMk id="12" creationId="{081E4A58-353D-44AE-B2FC-2A74E2E400F7}"/>
          </ac:spMkLst>
        </pc:spChg>
      </pc:sldChg>
      <pc:sldChg chg="addSp modSp add del mod setBg">
        <pc:chgData name="Alex Kessler" userId="S::akessler@edienitekfrance.onmicrosoft.com::06dbbbf7-2348-45cf-b6df-c9b7f940748c" providerId="AD" clId="Web-{58255F9E-B6DC-AC39-D919-AE0514A9B40C}" dt="2024-10-10T13:42:53.890" v="8"/>
        <pc:sldMkLst>
          <pc:docMk/>
          <pc:sldMk cId="2521089594" sldId="263"/>
        </pc:sldMkLst>
        <pc:spChg chg="mod">
          <ac:chgData name="Alex Kessler" userId="S::akessler@edienitekfrance.onmicrosoft.com::06dbbbf7-2348-45cf-b6df-c9b7f940748c" providerId="AD" clId="Web-{58255F9E-B6DC-AC39-D919-AE0514A9B40C}" dt="2024-10-10T13:26:19.432" v="5" actId="34807"/>
          <ac:spMkLst>
            <pc:docMk/>
            <pc:sldMk cId="2521089594" sldId="263"/>
            <ac:spMk id="2" creationId="{EABB1E51-CCA2-3150-132D-056B2CB0FC60}"/>
          </ac:spMkLst>
        </pc:spChg>
        <pc:spChg chg="mod">
          <ac:chgData name="Alex Kessler" userId="S::akessler@edienitekfrance.onmicrosoft.com::06dbbbf7-2348-45cf-b6df-c9b7f940748c" providerId="AD" clId="Web-{58255F9E-B6DC-AC39-D919-AE0514A9B40C}" dt="2024-10-10T13:26:19.432" v="5" actId="34807"/>
          <ac:spMkLst>
            <pc:docMk/>
            <pc:sldMk cId="2521089594" sldId="263"/>
            <ac:spMk id="3" creationId="{94930781-5C7E-F2B3-FCB9-59BD7D190477}"/>
          </ac:spMkLst>
        </pc:spChg>
        <pc:spChg chg="add">
          <ac:chgData name="Alex Kessler" userId="S::akessler@edienitekfrance.onmicrosoft.com::06dbbbf7-2348-45cf-b6df-c9b7f940748c" providerId="AD" clId="Web-{58255F9E-B6DC-AC39-D919-AE0514A9B40C}" dt="2024-10-10T13:26:19.432" v="5" actId="34807"/>
          <ac:spMkLst>
            <pc:docMk/>
            <pc:sldMk cId="2521089594" sldId="263"/>
            <ac:spMk id="8" creationId="{A2679492-7988-4050-9056-542444452411}"/>
          </ac:spMkLst>
        </pc:spChg>
        <pc:spChg chg="add">
          <ac:chgData name="Alex Kessler" userId="S::akessler@edienitekfrance.onmicrosoft.com::06dbbbf7-2348-45cf-b6df-c9b7f940748c" providerId="AD" clId="Web-{58255F9E-B6DC-AC39-D919-AE0514A9B40C}" dt="2024-10-10T13:26:19.432" v="5" actId="34807"/>
          <ac:spMkLst>
            <pc:docMk/>
            <pc:sldMk cId="2521089594" sldId="263"/>
            <ac:spMk id="10" creationId="{B091B163-7D61-4891-ABCF-5C13D9C418D0}"/>
          </ac:spMkLst>
        </pc:spChg>
        <pc:grpChg chg="add">
          <ac:chgData name="Alex Kessler" userId="S::akessler@edienitekfrance.onmicrosoft.com::06dbbbf7-2348-45cf-b6df-c9b7f940748c" providerId="AD" clId="Web-{58255F9E-B6DC-AC39-D919-AE0514A9B40C}" dt="2024-10-10T13:26:19.432" v="5" actId="34807"/>
          <ac:grpSpMkLst>
            <pc:docMk/>
            <pc:sldMk cId="2521089594" sldId="263"/>
            <ac:grpSpMk id="12" creationId="{0474DF76-993E-44DE-AFB0-C416182ACECF}"/>
          </ac:grpSpMkLst>
        </pc:grpChg>
        <pc:cxnChg chg="add">
          <ac:chgData name="Alex Kessler" userId="S::akessler@edienitekfrance.onmicrosoft.com::06dbbbf7-2348-45cf-b6df-c9b7f940748c" providerId="AD" clId="Web-{58255F9E-B6DC-AC39-D919-AE0514A9B40C}" dt="2024-10-10T13:26:19.432" v="5" actId="34807"/>
          <ac:cxnSpMkLst>
            <pc:docMk/>
            <pc:sldMk cId="2521089594" sldId="263"/>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3:26:19.260" v="4" actId="34807"/>
        <pc:sldMkLst>
          <pc:docMk/>
          <pc:sldMk cId="3854589353" sldId="263"/>
        </pc:sldMkLst>
        <pc:spChg chg="mod">
          <ac:chgData name="Alex Kessler" userId="S::akessler@edienitekfrance.onmicrosoft.com::06dbbbf7-2348-45cf-b6df-c9b7f940748c" providerId="AD" clId="Web-{58255F9E-B6DC-AC39-D919-AE0514A9B40C}" dt="2024-10-10T13:02:48.427" v="3" actId="34807"/>
          <ac:spMkLst>
            <pc:docMk/>
            <pc:sldMk cId="3854589353" sldId="263"/>
            <ac:spMk id="2" creationId="{6414800A-E2B3-FD8F-8399-5E1EE09CA095}"/>
          </ac:spMkLst>
        </pc:spChg>
        <pc:spChg chg="mod">
          <ac:chgData name="Alex Kessler" userId="S::akessler@edienitekfrance.onmicrosoft.com::06dbbbf7-2348-45cf-b6df-c9b7f940748c" providerId="AD" clId="Web-{58255F9E-B6DC-AC39-D919-AE0514A9B40C}" dt="2024-10-10T13:02:48.427" v="3" actId="34807"/>
          <ac:spMkLst>
            <pc:docMk/>
            <pc:sldMk cId="3854589353" sldId="263"/>
            <ac:spMk id="3" creationId="{B2FEC383-A3DD-A0F4-E28F-C2A692307C98}"/>
          </ac:spMkLst>
        </pc:spChg>
        <pc:spChg chg="add">
          <ac:chgData name="Alex Kessler" userId="S::akessler@edienitekfrance.onmicrosoft.com::06dbbbf7-2348-45cf-b6df-c9b7f940748c" providerId="AD" clId="Web-{58255F9E-B6DC-AC39-D919-AE0514A9B40C}" dt="2024-10-10T13:02:48.427" v="3" actId="34807"/>
          <ac:spMkLst>
            <pc:docMk/>
            <pc:sldMk cId="3854589353" sldId="263"/>
            <ac:spMk id="8" creationId="{A2679492-7988-4050-9056-542444452411}"/>
          </ac:spMkLst>
        </pc:spChg>
        <pc:spChg chg="add">
          <ac:chgData name="Alex Kessler" userId="S::akessler@edienitekfrance.onmicrosoft.com::06dbbbf7-2348-45cf-b6df-c9b7f940748c" providerId="AD" clId="Web-{58255F9E-B6DC-AC39-D919-AE0514A9B40C}" dt="2024-10-10T13:02:48.427" v="3" actId="34807"/>
          <ac:spMkLst>
            <pc:docMk/>
            <pc:sldMk cId="3854589353" sldId="263"/>
            <ac:spMk id="10" creationId="{B091B163-7D61-4891-ABCF-5C13D9C418D0}"/>
          </ac:spMkLst>
        </pc:spChg>
        <pc:grpChg chg="add">
          <ac:chgData name="Alex Kessler" userId="S::akessler@edienitekfrance.onmicrosoft.com::06dbbbf7-2348-45cf-b6df-c9b7f940748c" providerId="AD" clId="Web-{58255F9E-B6DC-AC39-D919-AE0514A9B40C}" dt="2024-10-10T13:02:48.427" v="3" actId="34807"/>
          <ac:grpSpMkLst>
            <pc:docMk/>
            <pc:sldMk cId="3854589353" sldId="263"/>
            <ac:grpSpMk id="12" creationId="{0474DF76-993E-44DE-AFB0-C416182ACECF}"/>
          </ac:grpSpMkLst>
        </pc:grpChg>
        <pc:cxnChg chg="add">
          <ac:chgData name="Alex Kessler" userId="S::akessler@edienitekfrance.onmicrosoft.com::06dbbbf7-2348-45cf-b6df-c9b7f940748c" providerId="AD" clId="Web-{58255F9E-B6DC-AC39-D919-AE0514A9B40C}" dt="2024-10-10T13:02:48.427" v="3" actId="34807"/>
          <ac:cxnSpMkLst>
            <pc:docMk/>
            <pc:sldMk cId="3854589353" sldId="263"/>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4:26:31.258" v="19" actId="34807"/>
        <pc:sldMkLst>
          <pc:docMk/>
          <pc:sldMk cId="4025209111" sldId="263"/>
        </pc:sldMkLst>
        <pc:spChg chg="mod">
          <ac:chgData name="Alex Kessler" userId="S::akessler@edienitekfrance.onmicrosoft.com::06dbbbf7-2348-45cf-b6df-c9b7f940748c" providerId="AD" clId="Web-{58255F9E-B6DC-AC39-D919-AE0514A9B40C}" dt="2024-10-10T14:21:52.173" v="18" actId="34807"/>
          <ac:spMkLst>
            <pc:docMk/>
            <pc:sldMk cId="4025209111" sldId="263"/>
            <ac:spMk id="2" creationId="{E583AA42-CA4B-023D-DD21-042ED5F9C7F4}"/>
          </ac:spMkLst>
        </pc:spChg>
        <pc:spChg chg="mod">
          <ac:chgData name="Alex Kessler" userId="S::akessler@edienitekfrance.onmicrosoft.com::06dbbbf7-2348-45cf-b6df-c9b7f940748c" providerId="AD" clId="Web-{58255F9E-B6DC-AC39-D919-AE0514A9B40C}" dt="2024-10-10T14:21:52.173" v="18" actId="34807"/>
          <ac:spMkLst>
            <pc:docMk/>
            <pc:sldMk cId="4025209111" sldId="263"/>
            <ac:spMk id="4" creationId="{EC1EB880-C71E-7A64-6AD9-EED6445437CD}"/>
          </ac:spMkLst>
        </pc:spChg>
        <pc:spChg chg="add">
          <ac:chgData name="Alex Kessler" userId="S::akessler@edienitekfrance.onmicrosoft.com::06dbbbf7-2348-45cf-b6df-c9b7f940748c" providerId="AD" clId="Web-{58255F9E-B6DC-AC39-D919-AE0514A9B40C}" dt="2024-10-10T14:21:52.173" v="18" actId="34807"/>
          <ac:spMkLst>
            <pc:docMk/>
            <pc:sldMk cId="4025209111" sldId="263"/>
            <ac:spMk id="10" creationId="{C0763A76-9F1C-4FC5-82B7-DD475DA461B2}"/>
          </ac:spMkLst>
        </pc:spChg>
        <pc:spChg chg="add">
          <ac:chgData name="Alex Kessler" userId="S::akessler@edienitekfrance.onmicrosoft.com::06dbbbf7-2348-45cf-b6df-c9b7f940748c" providerId="AD" clId="Web-{58255F9E-B6DC-AC39-D919-AE0514A9B40C}" dt="2024-10-10T14:21:52.173" v="18" actId="34807"/>
          <ac:spMkLst>
            <pc:docMk/>
            <pc:sldMk cId="4025209111" sldId="263"/>
            <ac:spMk id="12" creationId="{E81BF4F6-F2CF-4984-9D14-D6966D92F99F}"/>
          </ac:spMkLst>
        </pc:spChg>
        <pc:picChg chg="mod ord">
          <ac:chgData name="Alex Kessler" userId="S::akessler@edienitekfrance.onmicrosoft.com::06dbbbf7-2348-45cf-b6df-c9b7f940748c" providerId="AD" clId="Web-{58255F9E-B6DC-AC39-D919-AE0514A9B40C}" dt="2024-10-10T14:21:52.173" v="18" actId="34807"/>
          <ac:picMkLst>
            <pc:docMk/>
            <pc:sldMk cId="4025209111" sldId="263"/>
            <ac:picMk id="5" creationId="{180AA2AA-BAE8-4078-84A8-848F40F553B9}"/>
          </ac:picMkLst>
        </pc:picChg>
      </pc:sldChg>
      <pc:sldChg chg="addSp modSp add del mod setBg">
        <pc:chgData name="Alex Kessler" userId="S::akessler@edienitekfrance.onmicrosoft.com::06dbbbf7-2348-45cf-b6df-c9b7f940748c" providerId="AD" clId="Web-{58255F9E-B6DC-AC39-D919-AE0514A9B40C}" dt="2024-10-10T14:21:52.048" v="17" actId="34807"/>
        <pc:sldMkLst>
          <pc:docMk/>
          <pc:sldMk cId="293995547" sldId="264"/>
        </pc:sldMkLst>
        <pc:spChg chg="mod">
          <ac:chgData name="Alex Kessler" userId="S::akessler@edienitekfrance.onmicrosoft.com::06dbbbf7-2348-45cf-b6df-c9b7f940748c" providerId="AD" clId="Web-{58255F9E-B6DC-AC39-D919-AE0514A9B40C}" dt="2024-10-10T13:46:14.710" v="16" actId="34807"/>
          <ac:spMkLst>
            <pc:docMk/>
            <pc:sldMk cId="293995547" sldId="264"/>
            <ac:spMk id="2" creationId="{6ABD376A-0559-1DF6-C0D8-06D461ED151B}"/>
          </ac:spMkLst>
        </pc:spChg>
        <pc:spChg chg="mod">
          <ac:chgData name="Alex Kessler" userId="S::akessler@edienitekfrance.onmicrosoft.com::06dbbbf7-2348-45cf-b6df-c9b7f940748c" providerId="AD" clId="Web-{58255F9E-B6DC-AC39-D919-AE0514A9B40C}" dt="2024-10-10T13:46:14.710" v="16" actId="34807"/>
          <ac:spMkLst>
            <pc:docMk/>
            <pc:sldMk cId="293995547" sldId="264"/>
            <ac:spMk id="3" creationId="{F4211F66-9B5E-021C-EBC9-31E2B5B1E997}"/>
          </ac:spMkLst>
        </pc:spChg>
        <pc:spChg chg="add">
          <ac:chgData name="Alex Kessler" userId="S::akessler@edienitekfrance.onmicrosoft.com::06dbbbf7-2348-45cf-b6df-c9b7f940748c" providerId="AD" clId="Web-{58255F9E-B6DC-AC39-D919-AE0514A9B40C}" dt="2024-10-10T13:46:14.710" v="16" actId="34807"/>
          <ac:spMkLst>
            <pc:docMk/>
            <pc:sldMk cId="293995547" sldId="264"/>
            <ac:spMk id="8" creationId="{A2679492-7988-4050-9056-542444452411}"/>
          </ac:spMkLst>
        </pc:spChg>
        <pc:spChg chg="add">
          <ac:chgData name="Alex Kessler" userId="S::akessler@edienitekfrance.onmicrosoft.com::06dbbbf7-2348-45cf-b6df-c9b7f940748c" providerId="AD" clId="Web-{58255F9E-B6DC-AC39-D919-AE0514A9B40C}" dt="2024-10-10T13:46:14.710" v="16" actId="34807"/>
          <ac:spMkLst>
            <pc:docMk/>
            <pc:sldMk cId="293995547" sldId="264"/>
            <ac:spMk id="10" creationId="{B091B163-7D61-4891-ABCF-5C13D9C418D0}"/>
          </ac:spMkLst>
        </pc:spChg>
        <pc:grpChg chg="add">
          <ac:chgData name="Alex Kessler" userId="S::akessler@edienitekfrance.onmicrosoft.com::06dbbbf7-2348-45cf-b6df-c9b7f940748c" providerId="AD" clId="Web-{58255F9E-B6DC-AC39-D919-AE0514A9B40C}" dt="2024-10-10T13:46:14.710" v="16" actId="34807"/>
          <ac:grpSpMkLst>
            <pc:docMk/>
            <pc:sldMk cId="293995547" sldId="264"/>
            <ac:grpSpMk id="12" creationId="{0474DF76-993E-44DE-AFB0-C416182ACECF}"/>
          </ac:grpSpMkLst>
        </pc:grpChg>
        <pc:cxnChg chg="add">
          <ac:chgData name="Alex Kessler" userId="S::akessler@edienitekfrance.onmicrosoft.com::06dbbbf7-2348-45cf-b6df-c9b7f940748c" providerId="AD" clId="Web-{58255F9E-B6DC-AC39-D919-AE0514A9B40C}" dt="2024-10-10T13:46:14.710" v="16" actId="34807"/>
          <ac:cxnSpMkLst>
            <pc:docMk/>
            <pc:sldMk cId="293995547" sldId="264"/>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4:26:31.258" v="19" actId="34807"/>
        <pc:sldMkLst>
          <pc:docMk/>
          <pc:sldMk cId="969442946" sldId="264"/>
        </pc:sldMkLst>
        <pc:spChg chg="mod">
          <ac:chgData name="Alex Kessler" userId="S::akessler@edienitekfrance.onmicrosoft.com::06dbbbf7-2348-45cf-b6df-c9b7f940748c" providerId="AD" clId="Web-{58255F9E-B6DC-AC39-D919-AE0514A9B40C}" dt="2024-10-10T14:21:52.173" v="18" actId="34807"/>
          <ac:spMkLst>
            <pc:docMk/>
            <pc:sldMk cId="969442946" sldId="264"/>
            <ac:spMk id="2" creationId="{B67E4789-761B-6CF7-3D89-A2586339B09B}"/>
          </ac:spMkLst>
        </pc:spChg>
        <pc:spChg chg="mod">
          <ac:chgData name="Alex Kessler" userId="S::akessler@edienitekfrance.onmicrosoft.com::06dbbbf7-2348-45cf-b6df-c9b7f940748c" providerId="AD" clId="Web-{58255F9E-B6DC-AC39-D919-AE0514A9B40C}" dt="2024-10-10T14:21:52.173" v="18" actId="34807"/>
          <ac:spMkLst>
            <pc:docMk/>
            <pc:sldMk cId="969442946" sldId="264"/>
            <ac:spMk id="3" creationId="{15231C4C-AD5F-C8FC-E3B5-BB94C5834613}"/>
          </ac:spMkLst>
        </pc:spChg>
        <pc:spChg chg="add">
          <ac:chgData name="Alex Kessler" userId="S::akessler@edienitekfrance.onmicrosoft.com::06dbbbf7-2348-45cf-b6df-c9b7f940748c" providerId="AD" clId="Web-{58255F9E-B6DC-AC39-D919-AE0514A9B40C}" dt="2024-10-10T14:21:52.173" v="18" actId="34807"/>
          <ac:spMkLst>
            <pc:docMk/>
            <pc:sldMk cId="969442946" sldId="264"/>
            <ac:spMk id="8" creationId="{A2679492-7988-4050-9056-542444452411}"/>
          </ac:spMkLst>
        </pc:spChg>
        <pc:spChg chg="add">
          <ac:chgData name="Alex Kessler" userId="S::akessler@edienitekfrance.onmicrosoft.com::06dbbbf7-2348-45cf-b6df-c9b7f940748c" providerId="AD" clId="Web-{58255F9E-B6DC-AC39-D919-AE0514A9B40C}" dt="2024-10-10T14:21:52.173" v="18" actId="34807"/>
          <ac:spMkLst>
            <pc:docMk/>
            <pc:sldMk cId="969442946" sldId="264"/>
            <ac:spMk id="10" creationId="{B091B163-7D61-4891-ABCF-5C13D9C418D0}"/>
          </ac:spMkLst>
        </pc:spChg>
        <pc:grpChg chg="add">
          <ac:chgData name="Alex Kessler" userId="S::akessler@edienitekfrance.onmicrosoft.com::06dbbbf7-2348-45cf-b6df-c9b7f940748c" providerId="AD" clId="Web-{58255F9E-B6DC-AC39-D919-AE0514A9B40C}" dt="2024-10-10T14:21:52.173" v="18" actId="34807"/>
          <ac:grpSpMkLst>
            <pc:docMk/>
            <pc:sldMk cId="969442946" sldId="264"/>
            <ac:grpSpMk id="12" creationId="{0474DF76-993E-44DE-AFB0-C416182ACECF}"/>
          </ac:grpSpMkLst>
        </pc:grpChg>
        <pc:cxnChg chg="add">
          <ac:chgData name="Alex Kessler" userId="S::akessler@edienitekfrance.onmicrosoft.com::06dbbbf7-2348-45cf-b6df-c9b7f940748c" providerId="AD" clId="Web-{58255F9E-B6DC-AC39-D919-AE0514A9B40C}" dt="2024-10-10T14:21:52.173" v="18" actId="34807"/>
          <ac:cxnSpMkLst>
            <pc:docMk/>
            <pc:sldMk cId="969442946" sldId="264"/>
            <ac:cxnSpMk id="17" creationId="{C49DA8F6-BCC1-4447-B54C-57856834B94B}"/>
          </ac:cxnSpMkLst>
        </pc:cxnChg>
      </pc:sldChg>
      <pc:sldChg chg="addSp modSp add mod setBg">
        <pc:chgData name="Alex Kessler" userId="S::akessler@edienitekfrance.onmicrosoft.com::06dbbbf7-2348-45cf-b6df-c9b7f940748c" providerId="AD" clId="Web-{58255F9E-B6DC-AC39-D919-AE0514A9B40C}" dt="2024-10-10T14:26:31.352" v="20" actId="34807"/>
        <pc:sldMkLst>
          <pc:docMk/>
          <pc:sldMk cId="2916365995" sldId="264"/>
        </pc:sldMkLst>
        <pc:spChg chg="mod ord">
          <ac:chgData name="Alex Kessler" userId="S::akessler@edienitekfrance.onmicrosoft.com::06dbbbf7-2348-45cf-b6df-c9b7f940748c" providerId="AD" clId="Web-{58255F9E-B6DC-AC39-D919-AE0514A9B40C}" dt="2024-10-10T14:26:31.352" v="20" actId="34807"/>
          <ac:spMkLst>
            <pc:docMk/>
            <pc:sldMk cId="2916365995" sldId="264"/>
            <ac:spMk id="2" creationId="{D76DEBBD-FC2D-0CEA-32B7-65DD63907EBA}"/>
          </ac:spMkLst>
        </pc:spChg>
        <pc:spChg chg="mod">
          <ac:chgData name="Alex Kessler" userId="S::akessler@edienitekfrance.onmicrosoft.com::06dbbbf7-2348-45cf-b6df-c9b7f940748c" providerId="AD" clId="Web-{58255F9E-B6DC-AC39-D919-AE0514A9B40C}" dt="2024-10-10T14:26:31.352" v="20" actId="34807"/>
          <ac:spMkLst>
            <pc:docMk/>
            <pc:sldMk cId="2916365995" sldId="264"/>
            <ac:spMk id="4" creationId="{6D9D0F7B-78CA-C11D-5679-1A78745E2C6C}"/>
          </ac:spMkLst>
        </pc:spChg>
        <pc:spChg chg="add">
          <ac:chgData name="Alex Kessler" userId="S::akessler@edienitekfrance.onmicrosoft.com::06dbbbf7-2348-45cf-b6df-c9b7f940748c" providerId="AD" clId="Web-{58255F9E-B6DC-AC39-D919-AE0514A9B40C}" dt="2024-10-10T14:26:31.352" v="20" actId="34807"/>
          <ac:spMkLst>
            <pc:docMk/>
            <pc:sldMk cId="2916365995" sldId="264"/>
            <ac:spMk id="10" creationId="{362810D9-2C5A-477D-949C-C191895477F3}"/>
          </ac:spMkLst>
        </pc:spChg>
        <pc:spChg chg="add">
          <ac:chgData name="Alex Kessler" userId="S::akessler@edienitekfrance.onmicrosoft.com::06dbbbf7-2348-45cf-b6df-c9b7f940748c" providerId="AD" clId="Web-{58255F9E-B6DC-AC39-D919-AE0514A9B40C}" dt="2024-10-10T14:26:31.352" v="20" actId="34807"/>
          <ac:spMkLst>
            <pc:docMk/>
            <pc:sldMk cId="2916365995" sldId="264"/>
            <ac:spMk id="12" creationId="{081E4A58-353D-44AE-B2FC-2A74E2E400F7}"/>
          </ac:spMkLst>
        </pc:spChg>
        <pc:picChg chg="mod">
          <ac:chgData name="Alex Kessler" userId="S::akessler@edienitekfrance.onmicrosoft.com::06dbbbf7-2348-45cf-b6df-c9b7f940748c" providerId="AD" clId="Web-{58255F9E-B6DC-AC39-D919-AE0514A9B40C}" dt="2024-10-10T14:26:31.352" v="20" actId="34807"/>
          <ac:picMkLst>
            <pc:docMk/>
            <pc:sldMk cId="2916365995" sldId="264"/>
            <ac:picMk id="5" creationId="{B601991C-6725-445C-B926-B0B6388A4404}"/>
          </ac:picMkLst>
        </pc:picChg>
      </pc:sldChg>
      <pc:sldChg chg="addSp modSp add del mod setBg">
        <pc:chgData name="Alex Kessler" userId="S::akessler@edienitekfrance.onmicrosoft.com::06dbbbf7-2348-45cf-b6df-c9b7f940748c" providerId="AD" clId="Web-{58255F9E-B6DC-AC39-D919-AE0514A9B40C}" dt="2024-10-10T13:42:52.718" v="7"/>
        <pc:sldMkLst>
          <pc:docMk/>
          <pc:sldMk cId="3202733607" sldId="264"/>
        </pc:sldMkLst>
        <pc:spChg chg="mod">
          <ac:chgData name="Alex Kessler" userId="S::akessler@edienitekfrance.onmicrosoft.com::06dbbbf7-2348-45cf-b6df-c9b7f940748c" providerId="AD" clId="Web-{58255F9E-B6DC-AC39-D919-AE0514A9B40C}" dt="2024-10-10T13:26:19.432" v="5" actId="34807"/>
          <ac:spMkLst>
            <pc:docMk/>
            <pc:sldMk cId="3202733607" sldId="264"/>
            <ac:spMk id="2" creationId="{DE803A11-7194-ABFA-CCD5-3FC84AB3CDEF}"/>
          </ac:spMkLst>
        </pc:spChg>
        <pc:spChg chg="mod">
          <ac:chgData name="Alex Kessler" userId="S::akessler@edienitekfrance.onmicrosoft.com::06dbbbf7-2348-45cf-b6df-c9b7f940748c" providerId="AD" clId="Web-{58255F9E-B6DC-AC39-D919-AE0514A9B40C}" dt="2024-10-10T13:26:19.432" v="5" actId="34807"/>
          <ac:spMkLst>
            <pc:docMk/>
            <pc:sldMk cId="3202733607" sldId="264"/>
            <ac:spMk id="3" creationId="{E5863117-9E3B-B6B7-3714-C52E38142ABC}"/>
          </ac:spMkLst>
        </pc:spChg>
        <pc:spChg chg="add">
          <ac:chgData name="Alex Kessler" userId="S::akessler@edienitekfrance.onmicrosoft.com::06dbbbf7-2348-45cf-b6df-c9b7f940748c" providerId="AD" clId="Web-{58255F9E-B6DC-AC39-D919-AE0514A9B40C}" dt="2024-10-10T13:26:19.432" v="5" actId="34807"/>
          <ac:spMkLst>
            <pc:docMk/>
            <pc:sldMk cId="3202733607" sldId="264"/>
            <ac:spMk id="8" creationId="{A2679492-7988-4050-9056-542444452411}"/>
          </ac:spMkLst>
        </pc:spChg>
        <pc:spChg chg="add">
          <ac:chgData name="Alex Kessler" userId="S::akessler@edienitekfrance.onmicrosoft.com::06dbbbf7-2348-45cf-b6df-c9b7f940748c" providerId="AD" clId="Web-{58255F9E-B6DC-AC39-D919-AE0514A9B40C}" dt="2024-10-10T13:26:19.432" v="5" actId="34807"/>
          <ac:spMkLst>
            <pc:docMk/>
            <pc:sldMk cId="3202733607" sldId="264"/>
            <ac:spMk id="10" creationId="{B091B163-7D61-4891-ABCF-5C13D9C418D0}"/>
          </ac:spMkLst>
        </pc:spChg>
        <pc:grpChg chg="add">
          <ac:chgData name="Alex Kessler" userId="S::akessler@edienitekfrance.onmicrosoft.com::06dbbbf7-2348-45cf-b6df-c9b7f940748c" providerId="AD" clId="Web-{58255F9E-B6DC-AC39-D919-AE0514A9B40C}" dt="2024-10-10T13:26:19.432" v="5" actId="34807"/>
          <ac:grpSpMkLst>
            <pc:docMk/>
            <pc:sldMk cId="3202733607" sldId="264"/>
            <ac:grpSpMk id="12" creationId="{0474DF76-993E-44DE-AFB0-C416182ACECF}"/>
          </ac:grpSpMkLst>
        </pc:grpChg>
        <pc:cxnChg chg="add">
          <ac:chgData name="Alex Kessler" userId="S::akessler@edienitekfrance.onmicrosoft.com::06dbbbf7-2348-45cf-b6df-c9b7f940748c" providerId="AD" clId="Web-{58255F9E-B6DC-AC39-D919-AE0514A9B40C}" dt="2024-10-10T13:26:19.432" v="5" actId="34807"/>
          <ac:cxnSpMkLst>
            <pc:docMk/>
            <pc:sldMk cId="3202733607" sldId="264"/>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3:02:48.333" v="2" actId="34807"/>
        <pc:sldMkLst>
          <pc:docMk/>
          <pc:sldMk cId="3269560735" sldId="264"/>
        </pc:sldMkLst>
        <pc:spChg chg="mod">
          <ac:chgData name="Alex Kessler" userId="S::akessler@edienitekfrance.onmicrosoft.com::06dbbbf7-2348-45cf-b6df-c9b7f940748c" providerId="AD" clId="Web-{58255F9E-B6DC-AC39-D919-AE0514A9B40C}" dt="2024-10-10T12:51:16.788" v="1" actId="34807"/>
          <ac:spMkLst>
            <pc:docMk/>
            <pc:sldMk cId="3269560735" sldId="264"/>
            <ac:spMk id="2" creationId="{7AD61397-95F9-7E9C-642C-82AA9949695B}"/>
          </ac:spMkLst>
        </pc:spChg>
        <pc:spChg chg="mod">
          <ac:chgData name="Alex Kessler" userId="S::akessler@edienitekfrance.onmicrosoft.com::06dbbbf7-2348-45cf-b6df-c9b7f940748c" providerId="AD" clId="Web-{58255F9E-B6DC-AC39-D919-AE0514A9B40C}" dt="2024-10-10T12:51:16.788" v="1" actId="34807"/>
          <ac:spMkLst>
            <pc:docMk/>
            <pc:sldMk cId="3269560735" sldId="264"/>
            <ac:spMk id="4" creationId="{B3EF12FF-B22F-993D-E707-1E375CDF3DAF}"/>
          </ac:spMkLst>
        </pc:spChg>
        <pc:spChg chg="add">
          <ac:chgData name="Alex Kessler" userId="S::akessler@edienitekfrance.onmicrosoft.com::06dbbbf7-2348-45cf-b6df-c9b7f940748c" providerId="AD" clId="Web-{58255F9E-B6DC-AC39-D919-AE0514A9B40C}" dt="2024-10-10T12:51:16.788" v="1" actId="34807"/>
          <ac:spMkLst>
            <pc:docMk/>
            <pc:sldMk cId="3269560735" sldId="264"/>
            <ac:spMk id="10" creationId="{F13C74B1-5B17-4795-BED0-7140497B445A}"/>
          </ac:spMkLst>
        </pc:spChg>
        <pc:spChg chg="add">
          <ac:chgData name="Alex Kessler" userId="S::akessler@edienitekfrance.onmicrosoft.com::06dbbbf7-2348-45cf-b6df-c9b7f940748c" providerId="AD" clId="Web-{58255F9E-B6DC-AC39-D919-AE0514A9B40C}" dt="2024-10-10T12:51:16.788" v="1" actId="34807"/>
          <ac:spMkLst>
            <pc:docMk/>
            <pc:sldMk cId="3269560735" sldId="264"/>
            <ac:spMk id="12" creationId="{D4974D33-8DC5-464E-8C6D-BE58F0669C17}"/>
          </ac:spMkLst>
        </pc:spChg>
        <pc:picChg chg="mod ord">
          <ac:chgData name="Alex Kessler" userId="S::akessler@edienitekfrance.onmicrosoft.com::06dbbbf7-2348-45cf-b6df-c9b7f940748c" providerId="AD" clId="Web-{58255F9E-B6DC-AC39-D919-AE0514A9B40C}" dt="2024-10-10T12:51:16.788" v="1" actId="34807"/>
          <ac:picMkLst>
            <pc:docMk/>
            <pc:sldMk cId="3269560735" sldId="264"/>
            <ac:picMk id="5" creationId="{002D170B-EFFE-4E3D-B5EA-D7369828C944}"/>
          </ac:picMkLst>
        </pc:picChg>
      </pc:sldChg>
      <pc:sldChg chg="addSp modSp add del mod setBg">
        <pc:chgData name="Alex Kessler" userId="S::akessler@edienitekfrance.onmicrosoft.com::06dbbbf7-2348-45cf-b6df-c9b7f940748c" providerId="AD" clId="Web-{58255F9E-B6DC-AC39-D919-AE0514A9B40C}" dt="2024-10-10T13:42:51.171" v="6"/>
        <pc:sldMkLst>
          <pc:docMk/>
          <pc:sldMk cId="2215690584" sldId="265"/>
        </pc:sldMkLst>
        <pc:spChg chg="mod">
          <ac:chgData name="Alex Kessler" userId="S::akessler@edienitekfrance.onmicrosoft.com::06dbbbf7-2348-45cf-b6df-c9b7f940748c" providerId="AD" clId="Web-{58255F9E-B6DC-AC39-D919-AE0514A9B40C}" dt="2024-10-10T13:26:19.432" v="5" actId="34807"/>
          <ac:spMkLst>
            <pc:docMk/>
            <pc:sldMk cId="2215690584" sldId="265"/>
            <ac:spMk id="2" creationId="{3DE31F72-DA80-62EF-1002-EA1E79C5ABBE}"/>
          </ac:spMkLst>
        </pc:spChg>
        <pc:spChg chg="mod">
          <ac:chgData name="Alex Kessler" userId="S::akessler@edienitekfrance.onmicrosoft.com::06dbbbf7-2348-45cf-b6df-c9b7f940748c" providerId="AD" clId="Web-{58255F9E-B6DC-AC39-D919-AE0514A9B40C}" dt="2024-10-10T13:26:19.432" v="5" actId="34807"/>
          <ac:spMkLst>
            <pc:docMk/>
            <pc:sldMk cId="2215690584" sldId="265"/>
            <ac:spMk id="3" creationId="{7B36CE26-390C-2C37-CFFB-30137870E18B}"/>
          </ac:spMkLst>
        </pc:spChg>
        <pc:spChg chg="add">
          <ac:chgData name="Alex Kessler" userId="S::akessler@edienitekfrance.onmicrosoft.com::06dbbbf7-2348-45cf-b6df-c9b7f940748c" providerId="AD" clId="Web-{58255F9E-B6DC-AC39-D919-AE0514A9B40C}" dt="2024-10-10T13:26:19.432" v="5" actId="34807"/>
          <ac:spMkLst>
            <pc:docMk/>
            <pc:sldMk cId="2215690584" sldId="265"/>
            <ac:spMk id="8" creationId="{A2679492-7988-4050-9056-542444452411}"/>
          </ac:spMkLst>
        </pc:spChg>
        <pc:spChg chg="add">
          <ac:chgData name="Alex Kessler" userId="S::akessler@edienitekfrance.onmicrosoft.com::06dbbbf7-2348-45cf-b6df-c9b7f940748c" providerId="AD" clId="Web-{58255F9E-B6DC-AC39-D919-AE0514A9B40C}" dt="2024-10-10T13:26:19.432" v="5" actId="34807"/>
          <ac:spMkLst>
            <pc:docMk/>
            <pc:sldMk cId="2215690584" sldId="265"/>
            <ac:spMk id="10" creationId="{B091B163-7D61-4891-ABCF-5C13D9C418D0}"/>
          </ac:spMkLst>
        </pc:spChg>
        <pc:grpChg chg="add">
          <ac:chgData name="Alex Kessler" userId="S::akessler@edienitekfrance.onmicrosoft.com::06dbbbf7-2348-45cf-b6df-c9b7f940748c" providerId="AD" clId="Web-{58255F9E-B6DC-AC39-D919-AE0514A9B40C}" dt="2024-10-10T13:26:19.432" v="5" actId="34807"/>
          <ac:grpSpMkLst>
            <pc:docMk/>
            <pc:sldMk cId="2215690584" sldId="265"/>
            <ac:grpSpMk id="12" creationId="{0474DF76-993E-44DE-AFB0-C416182ACECF}"/>
          </ac:grpSpMkLst>
        </pc:grpChg>
        <pc:cxnChg chg="add">
          <ac:chgData name="Alex Kessler" userId="S::akessler@edienitekfrance.onmicrosoft.com::06dbbbf7-2348-45cf-b6df-c9b7f940748c" providerId="AD" clId="Web-{58255F9E-B6DC-AC39-D919-AE0514A9B40C}" dt="2024-10-10T13:26:19.432" v="5" actId="34807"/>
          <ac:cxnSpMkLst>
            <pc:docMk/>
            <pc:sldMk cId="2215690584" sldId="265"/>
            <ac:cxnSpMk id="17" creationId="{C49DA8F6-BCC1-4447-B54C-57856834B94B}"/>
          </ac:cxnSpMkLst>
        </pc:cxnChg>
      </pc:sldChg>
      <pc:sldChg chg="addSp modSp add del mod setBg">
        <pc:chgData name="Alex Kessler" userId="S::akessler@edienitekfrance.onmicrosoft.com::06dbbbf7-2348-45cf-b6df-c9b7f940748c" providerId="AD" clId="Web-{58255F9E-B6DC-AC39-D919-AE0514A9B40C}" dt="2024-10-10T13:02:48.333" v="2" actId="34807"/>
        <pc:sldMkLst>
          <pc:docMk/>
          <pc:sldMk cId="2446463923" sldId="265"/>
        </pc:sldMkLst>
        <pc:spChg chg="mod">
          <ac:chgData name="Alex Kessler" userId="S::akessler@edienitekfrance.onmicrosoft.com::06dbbbf7-2348-45cf-b6df-c9b7f940748c" providerId="AD" clId="Web-{58255F9E-B6DC-AC39-D919-AE0514A9B40C}" dt="2024-10-10T12:51:16.788" v="1" actId="34807"/>
          <ac:spMkLst>
            <pc:docMk/>
            <pc:sldMk cId="2446463923" sldId="265"/>
            <ac:spMk id="2" creationId="{15FC9AE5-815A-4C1D-275C-9453A2E16E74}"/>
          </ac:spMkLst>
        </pc:spChg>
        <pc:spChg chg="mod">
          <ac:chgData name="Alex Kessler" userId="S::akessler@edienitekfrance.onmicrosoft.com::06dbbbf7-2348-45cf-b6df-c9b7f940748c" providerId="AD" clId="Web-{58255F9E-B6DC-AC39-D919-AE0514A9B40C}" dt="2024-10-10T12:51:16.788" v="1" actId="34807"/>
          <ac:spMkLst>
            <pc:docMk/>
            <pc:sldMk cId="2446463923" sldId="265"/>
            <ac:spMk id="3" creationId="{22BA5240-5F1D-1E92-5DA0-5A3ACB1DB7BF}"/>
          </ac:spMkLst>
        </pc:spChg>
        <pc:spChg chg="add">
          <ac:chgData name="Alex Kessler" userId="S::akessler@edienitekfrance.onmicrosoft.com::06dbbbf7-2348-45cf-b6df-c9b7f940748c" providerId="AD" clId="Web-{58255F9E-B6DC-AC39-D919-AE0514A9B40C}" dt="2024-10-10T12:51:16.788" v="1" actId="34807"/>
          <ac:spMkLst>
            <pc:docMk/>
            <pc:sldMk cId="2446463923" sldId="265"/>
            <ac:spMk id="8" creationId="{907EF6B7-1338-4443-8C46-6A318D952DFD}"/>
          </ac:spMkLst>
        </pc:spChg>
        <pc:spChg chg="add">
          <ac:chgData name="Alex Kessler" userId="S::akessler@edienitekfrance.onmicrosoft.com::06dbbbf7-2348-45cf-b6df-c9b7f940748c" providerId="AD" clId="Web-{58255F9E-B6DC-AC39-D919-AE0514A9B40C}" dt="2024-10-10T12:51:16.788" v="1" actId="34807"/>
          <ac:spMkLst>
            <pc:docMk/>
            <pc:sldMk cId="2446463923" sldId="265"/>
            <ac:spMk id="10" creationId="{DAAE4CDD-124C-4DCF-9584-B6033B545DD5}"/>
          </ac:spMkLst>
        </pc:spChg>
        <pc:spChg chg="add">
          <ac:chgData name="Alex Kessler" userId="S::akessler@edienitekfrance.onmicrosoft.com::06dbbbf7-2348-45cf-b6df-c9b7f940748c" providerId="AD" clId="Web-{58255F9E-B6DC-AC39-D919-AE0514A9B40C}" dt="2024-10-10T12:51:16.788" v="1" actId="34807"/>
          <ac:spMkLst>
            <pc:docMk/>
            <pc:sldMk cId="2446463923" sldId="265"/>
            <ac:spMk id="12" creationId="{081E4A58-353D-44AE-B2FC-2A74E2E400F7}"/>
          </ac:spMkLst>
        </pc:spChg>
      </pc:sldChg>
      <pc:sldChg chg="addSp modSp add del mod setBg">
        <pc:chgData name="Alex Kessler" userId="S::akessler@edienitekfrance.onmicrosoft.com::06dbbbf7-2348-45cf-b6df-c9b7f940748c" providerId="AD" clId="Web-{58255F9E-B6DC-AC39-D919-AE0514A9B40C}" dt="2024-10-10T13:02:48.333" v="2" actId="34807"/>
        <pc:sldMkLst>
          <pc:docMk/>
          <pc:sldMk cId="3643424531" sldId="266"/>
        </pc:sldMkLst>
        <pc:spChg chg="mod">
          <ac:chgData name="Alex Kessler" userId="S::akessler@edienitekfrance.onmicrosoft.com::06dbbbf7-2348-45cf-b6df-c9b7f940748c" providerId="AD" clId="Web-{58255F9E-B6DC-AC39-D919-AE0514A9B40C}" dt="2024-10-10T12:51:16.788" v="1" actId="34807"/>
          <ac:spMkLst>
            <pc:docMk/>
            <pc:sldMk cId="3643424531" sldId="266"/>
            <ac:spMk id="2" creationId="{5FA4D4E6-0A48-5307-1571-FA6638516407}"/>
          </ac:spMkLst>
        </pc:spChg>
        <pc:spChg chg="mod">
          <ac:chgData name="Alex Kessler" userId="S::akessler@edienitekfrance.onmicrosoft.com::06dbbbf7-2348-45cf-b6df-c9b7f940748c" providerId="AD" clId="Web-{58255F9E-B6DC-AC39-D919-AE0514A9B40C}" dt="2024-10-10T12:51:16.788" v="1" actId="34807"/>
          <ac:spMkLst>
            <pc:docMk/>
            <pc:sldMk cId="3643424531" sldId="266"/>
            <ac:spMk id="4" creationId="{F9B99A48-ADBA-9222-DA57-B356FAF802DE}"/>
          </ac:spMkLst>
        </pc:spChg>
        <pc:spChg chg="add">
          <ac:chgData name="Alex Kessler" userId="S::akessler@edienitekfrance.onmicrosoft.com::06dbbbf7-2348-45cf-b6df-c9b7f940748c" providerId="AD" clId="Web-{58255F9E-B6DC-AC39-D919-AE0514A9B40C}" dt="2024-10-10T12:51:16.788" v="1" actId="34807"/>
          <ac:spMkLst>
            <pc:docMk/>
            <pc:sldMk cId="3643424531" sldId="266"/>
            <ac:spMk id="10" creationId="{C0763A76-9F1C-4FC5-82B7-DD475DA461B2}"/>
          </ac:spMkLst>
        </pc:spChg>
        <pc:spChg chg="add">
          <ac:chgData name="Alex Kessler" userId="S::akessler@edienitekfrance.onmicrosoft.com::06dbbbf7-2348-45cf-b6df-c9b7f940748c" providerId="AD" clId="Web-{58255F9E-B6DC-AC39-D919-AE0514A9B40C}" dt="2024-10-10T12:51:16.788" v="1" actId="34807"/>
          <ac:spMkLst>
            <pc:docMk/>
            <pc:sldMk cId="3643424531" sldId="266"/>
            <ac:spMk id="12" creationId="{E81BF4F6-F2CF-4984-9D14-D6966D92F99F}"/>
          </ac:spMkLst>
        </pc:spChg>
        <pc:picChg chg="mod ord">
          <ac:chgData name="Alex Kessler" userId="S::akessler@edienitekfrance.onmicrosoft.com::06dbbbf7-2348-45cf-b6df-c9b7f940748c" providerId="AD" clId="Web-{58255F9E-B6DC-AC39-D919-AE0514A9B40C}" dt="2024-10-10T12:51:16.788" v="1" actId="34807"/>
          <ac:picMkLst>
            <pc:docMk/>
            <pc:sldMk cId="3643424531" sldId="266"/>
            <ac:picMk id="5" creationId="{EC1F2AF9-4DB3-481A-9D7C-E53258370DFB}"/>
          </ac:picMkLst>
        </pc:picChg>
      </pc:sldChg>
      <pc:sldChg chg="addSp modSp add del mod setBg">
        <pc:chgData name="Alex Kessler" userId="S::akessler@edienitekfrance.onmicrosoft.com::06dbbbf7-2348-45cf-b6df-c9b7f940748c" providerId="AD" clId="Web-{58255F9E-B6DC-AC39-D919-AE0514A9B40C}" dt="2024-10-10T13:02:48.333" v="2" actId="34807"/>
        <pc:sldMkLst>
          <pc:docMk/>
          <pc:sldMk cId="182755972" sldId="267"/>
        </pc:sldMkLst>
        <pc:spChg chg="mod">
          <ac:chgData name="Alex Kessler" userId="S::akessler@edienitekfrance.onmicrosoft.com::06dbbbf7-2348-45cf-b6df-c9b7f940748c" providerId="AD" clId="Web-{58255F9E-B6DC-AC39-D919-AE0514A9B40C}" dt="2024-10-10T12:51:16.788" v="1" actId="34807"/>
          <ac:spMkLst>
            <pc:docMk/>
            <pc:sldMk cId="182755972" sldId="267"/>
            <ac:spMk id="2" creationId="{5C347489-ABA9-94FE-22C7-DD9AE8CF7C88}"/>
          </ac:spMkLst>
        </pc:spChg>
        <pc:spChg chg="mod">
          <ac:chgData name="Alex Kessler" userId="S::akessler@edienitekfrance.onmicrosoft.com::06dbbbf7-2348-45cf-b6df-c9b7f940748c" providerId="AD" clId="Web-{58255F9E-B6DC-AC39-D919-AE0514A9B40C}" dt="2024-10-10T12:51:16.788" v="1" actId="34807"/>
          <ac:spMkLst>
            <pc:docMk/>
            <pc:sldMk cId="182755972" sldId="267"/>
            <ac:spMk id="3" creationId="{D907388D-95A4-C715-2827-8CD17E1B6E4C}"/>
          </ac:spMkLst>
        </pc:spChg>
        <pc:spChg chg="add">
          <ac:chgData name="Alex Kessler" userId="S::akessler@edienitekfrance.onmicrosoft.com::06dbbbf7-2348-45cf-b6df-c9b7f940748c" providerId="AD" clId="Web-{58255F9E-B6DC-AC39-D919-AE0514A9B40C}" dt="2024-10-10T12:51:16.788" v="1" actId="34807"/>
          <ac:spMkLst>
            <pc:docMk/>
            <pc:sldMk cId="182755972" sldId="267"/>
            <ac:spMk id="8" creationId="{A2679492-7988-4050-9056-542444452411}"/>
          </ac:spMkLst>
        </pc:spChg>
        <pc:spChg chg="add">
          <ac:chgData name="Alex Kessler" userId="S::akessler@edienitekfrance.onmicrosoft.com::06dbbbf7-2348-45cf-b6df-c9b7f940748c" providerId="AD" clId="Web-{58255F9E-B6DC-AC39-D919-AE0514A9B40C}" dt="2024-10-10T12:51:16.788" v="1" actId="34807"/>
          <ac:spMkLst>
            <pc:docMk/>
            <pc:sldMk cId="182755972" sldId="267"/>
            <ac:spMk id="10" creationId="{B091B163-7D61-4891-ABCF-5C13D9C418D0}"/>
          </ac:spMkLst>
        </pc:spChg>
        <pc:grpChg chg="add">
          <ac:chgData name="Alex Kessler" userId="S::akessler@edienitekfrance.onmicrosoft.com::06dbbbf7-2348-45cf-b6df-c9b7f940748c" providerId="AD" clId="Web-{58255F9E-B6DC-AC39-D919-AE0514A9B40C}" dt="2024-10-10T12:51:16.788" v="1" actId="34807"/>
          <ac:grpSpMkLst>
            <pc:docMk/>
            <pc:sldMk cId="182755972" sldId="267"/>
            <ac:grpSpMk id="12" creationId="{0474DF76-993E-44DE-AFB0-C416182ACECF}"/>
          </ac:grpSpMkLst>
        </pc:grpChg>
        <pc:cxnChg chg="add">
          <ac:chgData name="Alex Kessler" userId="S::akessler@edienitekfrance.onmicrosoft.com::06dbbbf7-2348-45cf-b6df-c9b7f940748c" providerId="AD" clId="Web-{58255F9E-B6DC-AC39-D919-AE0514A9B40C}" dt="2024-10-10T12:51:16.788" v="1" actId="34807"/>
          <ac:cxnSpMkLst>
            <pc:docMk/>
            <pc:sldMk cId="182755972" sldId="267"/>
            <ac:cxnSpMk id="17" creationId="{C49DA8F6-BCC1-4447-B54C-57856834B94B}"/>
          </ac:cxnSpMkLst>
        </pc:cxnChg>
      </pc:sldChg>
      <pc:sldChg chg="del">
        <pc:chgData name="Alex Kessler" userId="S::akessler@edienitekfrance.onmicrosoft.com::06dbbbf7-2348-45cf-b6df-c9b7f940748c" providerId="AD" clId="Web-{58255F9E-B6DC-AC39-D919-AE0514A9B40C}" dt="2024-10-10T12:51:16.678" v="0" actId="34807"/>
        <pc:sldMkLst>
          <pc:docMk/>
          <pc:sldMk cId="1742068954" sldId="2561"/>
        </pc:sldMkLst>
      </pc:sldChg>
      <pc:sldChg chg="del">
        <pc:chgData name="Alex Kessler" userId="S::akessler@edienitekfrance.onmicrosoft.com::06dbbbf7-2348-45cf-b6df-c9b7f940748c" providerId="AD" clId="Web-{58255F9E-B6DC-AC39-D919-AE0514A9B40C}" dt="2024-10-10T12:51:16.678" v="0" actId="34807"/>
        <pc:sldMkLst>
          <pc:docMk/>
          <pc:sldMk cId="3283748512" sldId="2562"/>
        </pc:sldMkLst>
      </pc:sldChg>
      <pc:sldChg chg="del">
        <pc:chgData name="Alex Kessler" userId="S::akessler@edienitekfrance.onmicrosoft.com::06dbbbf7-2348-45cf-b6df-c9b7f940748c" providerId="AD" clId="Web-{58255F9E-B6DC-AC39-D919-AE0514A9B40C}" dt="2024-10-10T12:51:16.678" v="0" actId="34807"/>
        <pc:sldMkLst>
          <pc:docMk/>
          <pc:sldMk cId="935120167" sldId="2563"/>
        </pc:sldMkLst>
      </pc:sldChg>
    </pc:docChg>
  </pc:docChgLst>
  <pc:docChgLst>
    <pc:chgData name="Alex Kessler" userId="S::akessler@edienitekfrance.onmicrosoft.com::06dbbbf7-2348-45cf-b6df-c9b7f940748c" providerId="AD" clId="Web-{CE16639F-14EA-526C-B2FA-76A01616BC03}"/>
    <pc:docChg chg="addSld delSld modSld sldOrd">
      <pc:chgData name="Alex Kessler" userId="S::akessler@edienitekfrance.onmicrosoft.com::06dbbbf7-2348-45cf-b6df-c9b7f940748c" providerId="AD" clId="Web-{CE16639F-14EA-526C-B2FA-76A01616BC03}" dt="2024-10-14T15:23:15.473" v="959" actId="20577"/>
      <pc:docMkLst>
        <pc:docMk/>
      </pc:docMkLst>
      <pc:sldChg chg="addSp modSp add del mod setBg setClrOvrMap">
        <pc:chgData name="Alex Kessler" userId="S::akessler@edienitekfrance.onmicrosoft.com::06dbbbf7-2348-45cf-b6df-c9b7f940748c" providerId="AD" clId="Web-{CE16639F-14EA-526C-B2FA-76A01616BC03}" dt="2024-10-14T12:59:47.406" v="10" actId="34807"/>
        <pc:sldMkLst>
          <pc:docMk/>
          <pc:sldMk cId="2097970608" sldId="256"/>
        </pc:sldMkLst>
        <pc:spChg chg="mod">
          <ac:chgData name="Alex Kessler" userId="S::akessler@edienitekfrance.onmicrosoft.com::06dbbbf7-2348-45cf-b6df-c9b7f940748c" providerId="AD" clId="Web-{CE16639F-14EA-526C-B2FA-76A01616BC03}" dt="2024-10-14T12:57:53.617" v="1" actId="34807"/>
          <ac:spMkLst>
            <pc:docMk/>
            <pc:sldMk cId="2097970608" sldId="256"/>
            <ac:spMk id="2" creationId="{8859221F-3933-3D96-32CC-77A4EC43AEC7}"/>
          </ac:spMkLst>
        </pc:spChg>
        <pc:spChg chg="add">
          <ac:chgData name="Alex Kessler" userId="S::akessler@edienitekfrance.onmicrosoft.com::06dbbbf7-2348-45cf-b6df-c9b7f940748c" providerId="AD" clId="Web-{CE16639F-14EA-526C-B2FA-76A01616BC03}" dt="2024-10-14T12:57:53.617" v="1" actId="34807"/>
          <ac:spMkLst>
            <pc:docMk/>
            <pc:sldMk cId="2097970608" sldId="256"/>
            <ac:spMk id="7" creationId="{66B332A4-D438-4773-A77F-5ED49A448D9D}"/>
          </ac:spMkLst>
        </pc:spChg>
        <pc:spChg chg="add">
          <ac:chgData name="Alex Kessler" userId="S::akessler@edienitekfrance.onmicrosoft.com::06dbbbf7-2348-45cf-b6df-c9b7f940748c" providerId="AD" clId="Web-{CE16639F-14EA-526C-B2FA-76A01616BC03}" dt="2024-10-14T12:57:53.617" v="1" actId="34807"/>
          <ac:spMkLst>
            <pc:docMk/>
            <pc:sldMk cId="2097970608" sldId="256"/>
            <ac:spMk id="9" creationId="{DF9AD32D-FF05-44F4-BD4D-9CEE89B71EB9}"/>
          </ac:spMkLst>
        </pc:spChg>
      </pc:sldChg>
      <pc:sldChg chg="del">
        <pc:chgData name="Alex Kessler" userId="S::akessler@edienitekfrance.onmicrosoft.com::06dbbbf7-2348-45cf-b6df-c9b7f940748c" providerId="AD" clId="Web-{CE16639F-14EA-526C-B2FA-76A01616BC03}" dt="2024-10-14T12:57:53.507" v="0" actId="34807"/>
        <pc:sldMkLst>
          <pc:docMk/>
          <pc:sldMk cId="3190533190" sldId="256"/>
        </pc:sldMkLst>
      </pc:sldChg>
      <pc:sldChg chg="addSp delSp modSp add mod setBg setClrOvrMap">
        <pc:chgData name="Alex Kessler" userId="S::akessler@edienitekfrance.onmicrosoft.com::06dbbbf7-2348-45cf-b6df-c9b7f940748c" providerId="AD" clId="Web-{CE16639F-14EA-526C-B2FA-76A01616BC03}" dt="2024-10-14T14:50:38.493" v="951" actId="1076"/>
        <pc:sldMkLst>
          <pc:docMk/>
          <pc:sldMk cId="3732385632" sldId="256"/>
        </pc:sldMkLst>
        <pc:spChg chg="mod">
          <ac:chgData name="Alex Kessler" userId="S::akessler@edienitekfrance.onmicrosoft.com::06dbbbf7-2348-45cf-b6df-c9b7f940748c" providerId="AD" clId="Web-{CE16639F-14EA-526C-B2FA-76A01616BC03}" dt="2024-10-14T14:50:20.742" v="949" actId="20577"/>
          <ac:spMkLst>
            <pc:docMk/>
            <pc:sldMk cId="3732385632" sldId="256"/>
            <ac:spMk id="2" creationId="{21665DEF-F9C3-D4AD-8430-19B5821BFC19}"/>
          </ac:spMkLst>
        </pc:spChg>
        <pc:spChg chg="add mod">
          <ac:chgData name="Alex Kessler" userId="S::akessler@edienitekfrance.onmicrosoft.com::06dbbbf7-2348-45cf-b6df-c9b7f940748c" providerId="AD" clId="Web-{CE16639F-14EA-526C-B2FA-76A01616BC03}" dt="2024-10-14T14:50:38.493" v="951" actId="1076"/>
          <ac:spMkLst>
            <pc:docMk/>
            <pc:sldMk cId="3732385632" sldId="256"/>
            <ac:spMk id="3" creationId="{071C123B-3E20-5CC6-E979-45BBF0873A5E}"/>
          </ac:spMkLst>
        </pc:spChg>
        <pc:spChg chg="add del">
          <ac:chgData name="Alex Kessler" userId="S::akessler@edienitekfrance.onmicrosoft.com::06dbbbf7-2348-45cf-b6df-c9b7f940748c" providerId="AD" clId="Web-{CE16639F-14EA-526C-B2FA-76A01616BC03}" dt="2024-10-14T14:49:47.757" v="946"/>
          <ac:spMkLst>
            <pc:docMk/>
            <pc:sldMk cId="3732385632" sldId="256"/>
            <ac:spMk id="7" creationId="{66B332A4-D438-4773-A77F-5ED49A448D9D}"/>
          </ac:spMkLst>
        </pc:spChg>
        <pc:spChg chg="add del">
          <ac:chgData name="Alex Kessler" userId="S::akessler@edienitekfrance.onmicrosoft.com::06dbbbf7-2348-45cf-b6df-c9b7f940748c" providerId="AD" clId="Web-{CE16639F-14EA-526C-B2FA-76A01616BC03}" dt="2024-10-14T14:49:47.757" v="946"/>
          <ac:spMkLst>
            <pc:docMk/>
            <pc:sldMk cId="3732385632" sldId="256"/>
            <ac:spMk id="9" creationId="{DF9AD32D-FF05-44F4-BD4D-9CEE89B71EB9}"/>
          </ac:spMkLst>
        </pc:spChg>
        <pc:spChg chg="add">
          <ac:chgData name="Alex Kessler" userId="S::akessler@edienitekfrance.onmicrosoft.com::06dbbbf7-2348-45cf-b6df-c9b7f940748c" providerId="AD" clId="Web-{CE16639F-14EA-526C-B2FA-76A01616BC03}" dt="2024-10-14T14:49:47.757" v="946"/>
          <ac:spMkLst>
            <pc:docMk/>
            <pc:sldMk cId="3732385632" sldId="256"/>
            <ac:spMk id="14" creationId="{4522B21E-B2B9-4C72-9A71-C87EFD137480}"/>
          </ac:spMkLst>
        </pc:spChg>
        <pc:spChg chg="add">
          <ac:chgData name="Alex Kessler" userId="S::akessler@edienitekfrance.onmicrosoft.com::06dbbbf7-2348-45cf-b6df-c9b7f940748c" providerId="AD" clId="Web-{CE16639F-14EA-526C-B2FA-76A01616BC03}" dt="2024-10-14T14:49:47.757" v="946"/>
          <ac:spMkLst>
            <pc:docMk/>
            <pc:sldMk cId="3732385632" sldId="256"/>
            <ac:spMk id="16" creationId="{5EB7D2A2-F448-44D4-938C-DC84CBCB3B1E}"/>
          </ac:spMkLst>
        </pc:spChg>
        <pc:spChg chg="add">
          <ac:chgData name="Alex Kessler" userId="S::akessler@edienitekfrance.onmicrosoft.com::06dbbbf7-2348-45cf-b6df-c9b7f940748c" providerId="AD" clId="Web-{CE16639F-14EA-526C-B2FA-76A01616BC03}" dt="2024-10-14T14:49:47.757" v="946"/>
          <ac:spMkLst>
            <pc:docMk/>
            <pc:sldMk cId="3732385632" sldId="256"/>
            <ac:spMk id="18" creationId="{871AEA07-1E14-44B4-8E55-64EF049CD66F}"/>
          </ac:spMkLst>
        </pc:spChg>
        <pc:cxnChg chg="add">
          <ac:chgData name="Alex Kessler" userId="S::akessler@edienitekfrance.onmicrosoft.com::06dbbbf7-2348-45cf-b6df-c9b7f940748c" providerId="AD" clId="Web-{CE16639F-14EA-526C-B2FA-76A01616BC03}" dt="2024-10-14T14:49:47.757" v="946"/>
          <ac:cxnSpMkLst>
            <pc:docMk/>
            <pc:sldMk cId="3732385632" sldId="256"/>
            <ac:cxnSpMk id="20" creationId="{F7C8EA93-3210-4C62-99E9-153C275E3A87}"/>
          </ac:cxnSpMkLst>
        </pc:cxnChg>
      </pc:sldChg>
      <pc:sldChg chg="addSp delSp modSp add mod setBg">
        <pc:chgData name="Alex Kessler" userId="S::akessler@edienitekfrance.onmicrosoft.com::06dbbbf7-2348-45cf-b6df-c9b7f940748c" providerId="AD" clId="Web-{CE16639F-14EA-526C-B2FA-76A01616BC03}" dt="2024-10-14T14:49:23.803" v="945" actId="20577"/>
        <pc:sldMkLst>
          <pc:docMk/>
          <pc:sldMk cId="1008954161" sldId="257"/>
        </pc:sldMkLst>
        <pc:spChg chg="mod">
          <ac:chgData name="Alex Kessler" userId="S::akessler@edienitekfrance.onmicrosoft.com::06dbbbf7-2348-45cf-b6df-c9b7f940748c" providerId="AD" clId="Web-{CE16639F-14EA-526C-B2FA-76A01616BC03}" dt="2024-10-14T14:49:23.803" v="945" actId="20577"/>
          <ac:spMkLst>
            <pc:docMk/>
            <pc:sldMk cId="1008954161" sldId="257"/>
            <ac:spMk id="2" creationId="{16D96280-C8D3-71FE-FBCA-810E258D979B}"/>
          </ac:spMkLst>
        </pc:spChg>
        <pc:spChg chg="add del mod">
          <ac:chgData name="Alex Kessler" userId="S::akessler@edienitekfrance.onmicrosoft.com::06dbbbf7-2348-45cf-b6df-c9b7f940748c" providerId="AD" clId="Web-{CE16639F-14EA-526C-B2FA-76A01616BC03}" dt="2024-10-14T13:58:27.822" v="95"/>
          <ac:spMkLst>
            <pc:docMk/>
            <pc:sldMk cId="1008954161" sldId="257"/>
            <ac:spMk id="3" creationId="{099241F3-2BA5-6A97-6613-8E09C4F9B9D0}"/>
          </ac:spMkLst>
        </pc:spChg>
        <pc:spChg chg="add del">
          <ac:chgData name="Alex Kessler" userId="S::akessler@edienitekfrance.onmicrosoft.com::06dbbbf7-2348-45cf-b6df-c9b7f940748c" providerId="AD" clId="Web-{CE16639F-14EA-526C-B2FA-76A01616BC03}" dt="2024-10-14T13:58:27.822" v="95"/>
          <ac:spMkLst>
            <pc:docMk/>
            <pc:sldMk cId="1008954161" sldId="257"/>
            <ac:spMk id="8" creationId="{A2679492-7988-4050-9056-542444452411}"/>
          </ac:spMkLst>
        </pc:spChg>
        <pc:spChg chg="add del">
          <ac:chgData name="Alex Kessler" userId="S::akessler@edienitekfrance.onmicrosoft.com::06dbbbf7-2348-45cf-b6df-c9b7f940748c" providerId="AD" clId="Web-{CE16639F-14EA-526C-B2FA-76A01616BC03}" dt="2024-10-14T13:58:27.822" v="95"/>
          <ac:spMkLst>
            <pc:docMk/>
            <pc:sldMk cId="1008954161" sldId="257"/>
            <ac:spMk id="10" creationId="{B091B163-7D61-4891-ABCF-5C13D9C418D0}"/>
          </ac:spMkLst>
        </pc:spChg>
        <pc:spChg chg="add del">
          <ac:chgData name="Alex Kessler" userId="S::akessler@edienitekfrance.onmicrosoft.com::06dbbbf7-2348-45cf-b6df-c9b7f940748c" providerId="AD" clId="Web-{CE16639F-14EA-526C-B2FA-76A01616BC03}" dt="2024-10-14T14:49:09.818" v="944"/>
          <ac:spMkLst>
            <pc:docMk/>
            <pc:sldMk cId="1008954161" sldId="257"/>
            <ac:spMk id="22" creationId="{1B15ED52-F352-441B-82BF-E0EA34836D08}"/>
          </ac:spMkLst>
        </pc:spChg>
        <pc:spChg chg="add del">
          <ac:chgData name="Alex Kessler" userId="S::akessler@edienitekfrance.onmicrosoft.com::06dbbbf7-2348-45cf-b6df-c9b7f940748c" providerId="AD" clId="Web-{CE16639F-14EA-526C-B2FA-76A01616BC03}" dt="2024-10-14T13:58:27.807" v="94"/>
          <ac:spMkLst>
            <pc:docMk/>
            <pc:sldMk cId="1008954161" sldId="257"/>
            <ac:spMk id="23" creationId="{C05CBC3C-2E5A-4839-8B9B-2E5A6ADF0F58}"/>
          </ac:spMkLst>
        </pc:spChg>
        <pc:spChg chg="add del">
          <ac:chgData name="Alex Kessler" userId="S::akessler@edienitekfrance.onmicrosoft.com::06dbbbf7-2348-45cf-b6df-c9b7f940748c" providerId="AD" clId="Web-{CE16639F-14EA-526C-B2FA-76A01616BC03}" dt="2024-10-14T14:49:09.818" v="944"/>
          <ac:spMkLst>
            <pc:docMk/>
            <pc:sldMk cId="1008954161" sldId="257"/>
            <ac:spMk id="24" creationId="{3B2E3793-BFE6-45A2-9B7B-E18844431C99}"/>
          </ac:spMkLst>
        </pc:spChg>
        <pc:spChg chg="add del">
          <ac:chgData name="Alex Kessler" userId="S::akessler@edienitekfrance.onmicrosoft.com::06dbbbf7-2348-45cf-b6df-c9b7f940748c" providerId="AD" clId="Web-{CE16639F-14EA-526C-B2FA-76A01616BC03}" dt="2024-10-14T13:58:27.807" v="94"/>
          <ac:spMkLst>
            <pc:docMk/>
            <pc:sldMk cId="1008954161" sldId="257"/>
            <ac:spMk id="25" creationId="{DB5B423A-57CC-4C58-AA26-8E2E862B03A0}"/>
          </ac:spMkLst>
        </pc:spChg>
        <pc:spChg chg="add del">
          <ac:chgData name="Alex Kessler" userId="S::akessler@edienitekfrance.onmicrosoft.com::06dbbbf7-2348-45cf-b6df-c9b7f940748c" providerId="AD" clId="Web-{CE16639F-14EA-526C-B2FA-76A01616BC03}" dt="2024-10-14T14:49:09.818" v="944"/>
          <ac:spMkLst>
            <pc:docMk/>
            <pc:sldMk cId="1008954161" sldId="257"/>
            <ac:spMk id="26" creationId="{BC4C4868-CB8F-4AF9-9CDB-8108F2C19B67}"/>
          </ac:spMkLst>
        </pc:spChg>
        <pc:spChg chg="add del mod">
          <ac:chgData name="Alex Kessler" userId="S::akessler@edienitekfrance.onmicrosoft.com::06dbbbf7-2348-45cf-b6df-c9b7f940748c" providerId="AD" clId="Web-{CE16639F-14EA-526C-B2FA-76A01616BC03}" dt="2024-10-14T14:06:45.717" v="336"/>
          <ac:spMkLst>
            <pc:docMk/>
            <pc:sldMk cId="1008954161" sldId="257"/>
            <ac:spMk id="27" creationId="{099241F3-2BA5-6A97-6613-8E09C4F9B9D0}"/>
          </ac:spMkLst>
        </pc:spChg>
        <pc:spChg chg="add del">
          <ac:chgData name="Alex Kessler" userId="S::akessler@edienitekfrance.onmicrosoft.com::06dbbbf7-2348-45cf-b6df-c9b7f940748c" providerId="AD" clId="Web-{CE16639F-14EA-526C-B2FA-76A01616BC03}" dt="2024-10-14T14:49:09.818" v="944"/>
          <ac:spMkLst>
            <pc:docMk/>
            <pc:sldMk cId="1008954161" sldId="257"/>
            <ac:spMk id="28" creationId="{375E0459-6403-40CD-989D-56A4407CA12E}"/>
          </ac:spMkLst>
        </pc:spChg>
        <pc:spChg chg="add del">
          <ac:chgData name="Alex Kessler" userId="S::akessler@edienitekfrance.onmicrosoft.com::06dbbbf7-2348-45cf-b6df-c9b7f940748c" providerId="AD" clId="Web-{CE16639F-14EA-526C-B2FA-76A01616BC03}" dt="2024-10-14T14:49:09.818" v="944"/>
          <ac:spMkLst>
            <pc:docMk/>
            <pc:sldMk cId="1008954161" sldId="257"/>
            <ac:spMk id="30" creationId="{53E5B1A8-3AC9-4BD1-9BBC-78CA94F2D1BA}"/>
          </ac:spMkLst>
        </pc:spChg>
        <pc:spChg chg="add del">
          <ac:chgData name="Alex Kessler" userId="S::akessler@edienitekfrance.onmicrosoft.com::06dbbbf7-2348-45cf-b6df-c9b7f940748c" providerId="AD" clId="Web-{CE16639F-14EA-526C-B2FA-76A01616BC03}" dt="2024-10-14T14:49:09.583" v="943"/>
          <ac:spMkLst>
            <pc:docMk/>
            <pc:sldMk cId="1008954161" sldId="257"/>
            <ac:spMk id="35" creationId="{6C4028FD-8BAA-4A19-BFDE-594D991B7552}"/>
          </ac:spMkLst>
        </pc:spChg>
        <pc:spChg chg="add">
          <ac:chgData name="Alex Kessler" userId="S::akessler@edienitekfrance.onmicrosoft.com::06dbbbf7-2348-45cf-b6df-c9b7f940748c" providerId="AD" clId="Web-{CE16639F-14EA-526C-B2FA-76A01616BC03}" dt="2024-10-14T14:49:09.818" v="944"/>
          <ac:spMkLst>
            <pc:docMk/>
            <pc:sldMk cId="1008954161" sldId="257"/>
            <ac:spMk id="36" creationId="{B50AB553-2A96-4A92-96F2-93548E096954}"/>
          </ac:spMkLst>
        </pc:spChg>
        <pc:spChg chg="add del mod">
          <ac:chgData name="Alex Kessler" userId="S::akessler@edienitekfrance.onmicrosoft.com::06dbbbf7-2348-45cf-b6df-c9b7f940748c" providerId="AD" clId="Web-{CE16639F-14EA-526C-B2FA-76A01616BC03}" dt="2024-10-14T14:06:54.327" v="338"/>
          <ac:spMkLst>
            <pc:docMk/>
            <pc:sldMk cId="1008954161" sldId="257"/>
            <ac:spMk id="2301" creationId="{FE17C9B8-5628-41C8-22AA-D08B61845246}"/>
          </ac:spMkLst>
        </pc:spChg>
        <pc:grpChg chg="add del">
          <ac:chgData name="Alex Kessler" userId="S::akessler@edienitekfrance.onmicrosoft.com::06dbbbf7-2348-45cf-b6df-c9b7f940748c" providerId="AD" clId="Web-{CE16639F-14EA-526C-B2FA-76A01616BC03}" dt="2024-10-14T13:58:27.822" v="95"/>
          <ac:grpSpMkLst>
            <pc:docMk/>
            <pc:sldMk cId="1008954161" sldId="257"/>
            <ac:grpSpMk id="12" creationId="{0474DF76-993E-44DE-AFB0-C416182ACECF}"/>
          </ac:grpSpMkLst>
        </pc:grpChg>
        <pc:graphicFrameChg chg="add mod modGraphic">
          <ac:chgData name="Alex Kessler" userId="S::akessler@edienitekfrance.onmicrosoft.com::06dbbbf7-2348-45cf-b6df-c9b7f940748c" providerId="AD" clId="Web-{CE16639F-14EA-526C-B2FA-76A01616BC03}" dt="2024-10-14T14:49:09.818" v="944"/>
          <ac:graphicFrameMkLst>
            <pc:docMk/>
            <pc:sldMk cId="1008954161" sldId="257"/>
            <ac:graphicFrameMk id="16" creationId="{78FB8188-D584-9769-E5E3-324DFB299F73}"/>
          </ac:graphicFrameMkLst>
        </pc:graphicFrameChg>
        <pc:graphicFrameChg chg="add del">
          <ac:chgData name="Alex Kessler" userId="S::akessler@edienitekfrance.onmicrosoft.com::06dbbbf7-2348-45cf-b6df-c9b7f940748c" providerId="AD" clId="Web-{CE16639F-14EA-526C-B2FA-76A01616BC03}" dt="2024-10-14T13:58:27.807" v="94"/>
          <ac:graphicFrameMkLst>
            <pc:docMk/>
            <pc:sldMk cId="1008954161" sldId="257"/>
            <ac:graphicFrameMk id="19" creationId="{8F9DC707-7A2E-BD30-9A03-88C7E44D7E03}"/>
          </ac:graphicFrameMkLst>
        </pc:graphicFrameChg>
        <pc:picChg chg="add">
          <ac:chgData name="Alex Kessler" userId="S::akessler@edienitekfrance.onmicrosoft.com::06dbbbf7-2348-45cf-b6df-c9b7f940748c" providerId="AD" clId="Web-{CE16639F-14EA-526C-B2FA-76A01616BC03}" dt="2024-10-14T14:49:09.818" v="944"/>
          <ac:picMkLst>
            <pc:docMk/>
            <pc:sldMk cId="1008954161" sldId="257"/>
            <ac:picMk id="32" creationId="{70B46DB3-9FF1-887A-EF4F-2119FAD5E1DB}"/>
          </ac:picMkLst>
        </pc:picChg>
        <pc:cxnChg chg="add del">
          <ac:chgData name="Alex Kessler" userId="S::akessler@edienitekfrance.onmicrosoft.com::06dbbbf7-2348-45cf-b6df-c9b7f940748c" providerId="AD" clId="Web-{CE16639F-14EA-526C-B2FA-76A01616BC03}" dt="2024-10-14T13:58:27.822" v="95"/>
          <ac:cxnSpMkLst>
            <pc:docMk/>
            <pc:sldMk cId="1008954161" sldId="257"/>
            <ac:cxnSpMk id="17" creationId="{C49DA8F6-BCC1-4447-B54C-57856834B94B}"/>
          </ac:cxnSpMkLst>
        </pc:cxnChg>
      </pc:sldChg>
      <pc:sldChg chg="del">
        <pc:chgData name="Alex Kessler" userId="S::akessler@edienitekfrance.onmicrosoft.com::06dbbbf7-2348-45cf-b6df-c9b7f940748c" providerId="AD" clId="Web-{CE16639F-14EA-526C-B2FA-76A01616BC03}" dt="2024-10-14T12:57:53.507" v="0" actId="34807"/>
        <pc:sldMkLst>
          <pc:docMk/>
          <pc:sldMk cId="3871881779" sldId="257"/>
        </pc:sldMkLst>
      </pc:sldChg>
      <pc:sldChg chg="addSp modSp add del mod setBg">
        <pc:chgData name="Alex Kessler" userId="S::akessler@edienitekfrance.onmicrosoft.com::06dbbbf7-2348-45cf-b6df-c9b7f940748c" providerId="AD" clId="Web-{CE16639F-14EA-526C-B2FA-76A01616BC03}" dt="2024-10-14T12:59:02.262" v="9"/>
        <pc:sldMkLst>
          <pc:docMk/>
          <pc:sldMk cId="4149982719" sldId="257"/>
        </pc:sldMkLst>
        <pc:spChg chg="mod">
          <ac:chgData name="Alex Kessler" userId="S::akessler@edienitekfrance.onmicrosoft.com::06dbbbf7-2348-45cf-b6df-c9b7f940748c" providerId="AD" clId="Web-{CE16639F-14EA-526C-B2FA-76A01616BC03}" dt="2024-10-14T12:57:53.617" v="1" actId="34807"/>
          <ac:spMkLst>
            <pc:docMk/>
            <pc:sldMk cId="4149982719" sldId="257"/>
            <ac:spMk id="2" creationId="{339DC8E8-4A58-4CFF-62F8-D9C7CE753BF2}"/>
          </ac:spMkLst>
        </pc:spChg>
        <pc:spChg chg="mod">
          <ac:chgData name="Alex Kessler" userId="S::akessler@edienitekfrance.onmicrosoft.com::06dbbbf7-2348-45cf-b6df-c9b7f940748c" providerId="AD" clId="Web-{CE16639F-14EA-526C-B2FA-76A01616BC03}" dt="2024-10-14T12:57:53.617" v="1" actId="34807"/>
          <ac:spMkLst>
            <pc:docMk/>
            <pc:sldMk cId="4149982719" sldId="257"/>
            <ac:spMk id="3" creationId="{74430133-54DC-0C81-6702-E9F29D5AE569}"/>
          </ac:spMkLst>
        </pc:spChg>
        <pc:spChg chg="add">
          <ac:chgData name="Alex Kessler" userId="S::akessler@edienitekfrance.onmicrosoft.com::06dbbbf7-2348-45cf-b6df-c9b7f940748c" providerId="AD" clId="Web-{CE16639F-14EA-526C-B2FA-76A01616BC03}" dt="2024-10-14T12:57:53.617" v="1" actId="34807"/>
          <ac:spMkLst>
            <pc:docMk/>
            <pc:sldMk cId="4149982719" sldId="257"/>
            <ac:spMk id="8" creationId="{907EF6B7-1338-4443-8C46-6A318D952DFD}"/>
          </ac:spMkLst>
        </pc:spChg>
        <pc:spChg chg="add">
          <ac:chgData name="Alex Kessler" userId="S::akessler@edienitekfrance.onmicrosoft.com::06dbbbf7-2348-45cf-b6df-c9b7f940748c" providerId="AD" clId="Web-{CE16639F-14EA-526C-B2FA-76A01616BC03}" dt="2024-10-14T12:57:53.617" v="1" actId="34807"/>
          <ac:spMkLst>
            <pc:docMk/>
            <pc:sldMk cId="4149982719" sldId="257"/>
            <ac:spMk id="10" creationId="{DAAE4CDD-124C-4DCF-9584-B6033B545DD5}"/>
          </ac:spMkLst>
        </pc:spChg>
        <pc:spChg chg="add">
          <ac:chgData name="Alex Kessler" userId="S::akessler@edienitekfrance.onmicrosoft.com::06dbbbf7-2348-45cf-b6df-c9b7f940748c" providerId="AD" clId="Web-{CE16639F-14EA-526C-B2FA-76A01616BC03}" dt="2024-10-14T12:57:53.617" v="1" actId="34807"/>
          <ac:spMkLst>
            <pc:docMk/>
            <pc:sldMk cId="4149982719" sldId="257"/>
            <ac:spMk id="12" creationId="{081E4A58-353D-44AE-B2FC-2A74E2E400F7}"/>
          </ac:spMkLst>
        </pc:spChg>
      </pc:sldChg>
      <pc:sldChg chg="del">
        <pc:chgData name="Alex Kessler" userId="S::akessler@edienitekfrance.onmicrosoft.com::06dbbbf7-2348-45cf-b6df-c9b7f940748c" providerId="AD" clId="Web-{CE16639F-14EA-526C-B2FA-76A01616BC03}" dt="2024-10-14T12:57:53.507" v="0" actId="34807"/>
        <pc:sldMkLst>
          <pc:docMk/>
          <pc:sldMk cId="375484060" sldId="258"/>
        </pc:sldMkLst>
      </pc:sldChg>
      <pc:sldChg chg="addSp modSp add del mod setBg">
        <pc:chgData name="Alex Kessler" userId="S::akessler@edienitekfrance.onmicrosoft.com::06dbbbf7-2348-45cf-b6df-c9b7f940748c" providerId="AD" clId="Web-{CE16639F-14EA-526C-B2FA-76A01616BC03}" dt="2024-10-14T12:59:01.075" v="8"/>
        <pc:sldMkLst>
          <pc:docMk/>
          <pc:sldMk cId="2518546487" sldId="258"/>
        </pc:sldMkLst>
        <pc:spChg chg="mod">
          <ac:chgData name="Alex Kessler" userId="S::akessler@edienitekfrance.onmicrosoft.com::06dbbbf7-2348-45cf-b6df-c9b7f940748c" providerId="AD" clId="Web-{CE16639F-14EA-526C-B2FA-76A01616BC03}" dt="2024-10-14T12:57:53.617" v="1" actId="34807"/>
          <ac:spMkLst>
            <pc:docMk/>
            <pc:sldMk cId="2518546487" sldId="258"/>
            <ac:spMk id="2" creationId="{F6AD31FA-DC4F-B2C1-2B39-099EEF2CF918}"/>
          </ac:spMkLst>
        </pc:spChg>
        <pc:spChg chg="mod">
          <ac:chgData name="Alex Kessler" userId="S::akessler@edienitekfrance.onmicrosoft.com::06dbbbf7-2348-45cf-b6df-c9b7f940748c" providerId="AD" clId="Web-{CE16639F-14EA-526C-B2FA-76A01616BC03}" dt="2024-10-14T12:57:53.617" v="1" actId="34807"/>
          <ac:spMkLst>
            <pc:docMk/>
            <pc:sldMk cId="2518546487" sldId="258"/>
            <ac:spMk id="3" creationId="{B36F6E9A-4B08-EA82-B1AF-43F019D9EB98}"/>
          </ac:spMkLst>
        </pc:spChg>
        <pc:spChg chg="add">
          <ac:chgData name="Alex Kessler" userId="S::akessler@edienitekfrance.onmicrosoft.com::06dbbbf7-2348-45cf-b6df-c9b7f940748c" providerId="AD" clId="Web-{CE16639F-14EA-526C-B2FA-76A01616BC03}" dt="2024-10-14T12:57:53.617" v="1" actId="34807"/>
          <ac:spMkLst>
            <pc:docMk/>
            <pc:sldMk cId="2518546487" sldId="258"/>
            <ac:spMk id="8" creationId="{A2679492-7988-4050-9056-542444452411}"/>
          </ac:spMkLst>
        </pc:spChg>
        <pc:spChg chg="add">
          <ac:chgData name="Alex Kessler" userId="S::akessler@edienitekfrance.onmicrosoft.com::06dbbbf7-2348-45cf-b6df-c9b7f940748c" providerId="AD" clId="Web-{CE16639F-14EA-526C-B2FA-76A01616BC03}" dt="2024-10-14T12:57:53.617" v="1" actId="34807"/>
          <ac:spMkLst>
            <pc:docMk/>
            <pc:sldMk cId="2518546487" sldId="258"/>
            <ac:spMk id="10" creationId="{B091B163-7D61-4891-ABCF-5C13D9C418D0}"/>
          </ac:spMkLst>
        </pc:spChg>
        <pc:grpChg chg="add">
          <ac:chgData name="Alex Kessler" userId="S::akessler@edienitekfrance.onmicrosoft.com::06dbbbf7-2348-45cf-b6df-c9b7f940748c" providerId="AD" clId="Web-{CE16639F-14EA-526C-B2FA-76A01616BC03}" dt="2024-10-14T12:57:53.617" v="1" actId="34807"/>
          <ac:grpSpMkLst>
            <pc:docMk/>
            <pc:sldMk cId="2518546487" sldId="258"/>
            <ac:grpSpMk id="12" creationId="{0474DF76-993E-44DE-AFB0-C416182ACECF}"/>
          </ac:grpSpMkLst>
        </pc:grpChg>
        <pc:cxnChg chg="add">
          <ac:chgData name="Alex Kessler" userId="S::akessler@edienitekfrance.onmicrosoft.com::06dbbbf7-2348-45cf-b6df-c9b7f940748c" providerId="AD" clId="Web-{CE16639F-14EA-526C-B2FA-76A01616BC03}" dt="2024-10-14T12:57:53.617" v="1" actId="34807"/>
          <ac:cxnSpMkLst>
            <pc:docMk/>
            <pc:sldMk cId="2518546487" sldId="258"/>
            <ac:cxnSpMk id="17" creationId="{C49DA8F6-BCC1-4447-B54C-57856834B94B}"/>
          </ac:cxnSpMkLst>
        </pc:cxnChg>
      </pc:sldChg>
      <pc:sldChg chg="addSp delSp modSp add mod ord setBg">
        <pc:chgData name="Alex Kessler" userId="S::akessler@edienitekfrance.onmicrosoft.com::06dbbbf7-2348-45cf-b6df-c9b7f940748c" providerId="AD" clId="Web-{CE16639F-14EA-526C-B2FA-76A01616BC03}" dt="2024-10-14T14:51:04.666" v="955" actId="20577"/>
        <pc:sldMkLst>
          <pc:docMk/>
          <pc:sldMk cId="3968514076" sldId="258"/>
        </pc:sldMkLst>
        <pc:spChg chg="mod">
          <ac:chgData name="Alex Kessler" userId="S::akessler@edienitekfrance.onmicrosoft.com::06dbbbf7-2348-45cf-b6df-c9b7f940748c" providerId="AD" clId="Web-{CE16639F-14EA-526C-B2FA-76A01616BC03}" dt="2024-10-14T14:48:43.520" v="941"/>
          <ac:spMkLst>
            <pc:docMk/>
            <pc:sldMk cId="3968514076" sldId="258"/>
            <ac:spMk id="2" creationId="{B8D52018-587C-FD31-3A11-2F39B5CFA7FF}"/>
          </ac:spMkLst>
        </pc:spChg>
        <pc:spChg chg="mod">
          <ac:chgData name="Alex Kessler" userId="S::akessler@edienitekfrance.onmicrosoft.com::06dbbbf7-2348-45cf-b6df-c9b7f940748c" providerId="AD" clId="Web-{CE16639F-14EA-526C-B2FA-76A01616BC03}" dt="2024-10-14T14:51:04.666" v="955" actId="20577"/>
          <ac:spMkLst>
            <pc:docMk/>
            <pc:sldMk cId="3968514076" sldId="258"/>
            <ac:spMk id="3" creationId="{CC14A4E6-A7EC-814F-8C65-77B8DA1CEE86}"/>
          </ac:spMkLst>
        </pc:spChg>
        <pc:spChg chg="add del">
          <ac:chgData name="Alex Kessler" userId="S::akessler@edienitekfrance.onmicrosoft.com::06dbbbf7-2348-45cf-b6df-c9b7f940748c" providerId="AD" clId="Web-{CE16639F-14EA-526C-B2FA-76A01616BC03}" dt="2024-10-14T13:54:17.703" v="56"/>
          <ac:spMkLst>
            <pc:docMk/>
            <pc:sldMk cId="3968514076" sldId="258"/>
            <ac:spMk id="8" creationId="{A2679492-7988-4050-9056-542444452411}"/>
          </ac:spMkLst>
        </pc:spChg>
        <pc:spChg chg="add del">
          <ac:chgData name="Alex Kessler" userId="S::akessler@edienitekfrance.onmicrosoft.com::06dbbbf7-2348-45cf-b6df-c9b7f940748c" providerId="AD" clId="Web-{CE16639F-14EA-526C-B2FA-76A01616BC03}" dt="2024-10-14T13:54:17.703" v="56"/>
          <ac:spMkLst>
            <pc:docMk/>
            <pc:sldMk cId="3968514076" sldId="258"/>
            <ac:spMk id="10" creationId="{B091B163-7D61-4891-ABCF-5C13D9C418D0}"/>
          </ac:spMkLst>
        </pc:spChg>
        <pc:spChg chg="add del">
          <ac:chgData name="Alex Kessler" userId="S::akessler@edienitekfrance.onmicrosoft.com::06dbbbf7-2348-45cf-b6df-c9b7f940748c" providerId="AD" clId="Web-{CE16639F-14EA-526C-B2FA-76A01616BC03}" dt="2024-10-14T14:48:43.520" v="941"/>
          <ac:spMkLst>
            <pc:docMk/>
            <pc:sldMk cId="3968514076" sldId="258"/>
            <ac:spMk id="22" creationId="{09588DA8-065E-4F6F-8EFD-43104AB2E0CF}"/>
          </ac:spMkLst>
        </pc:spChg>
        <pc:spChg chg="add del">
          <ac:chgData name="Alex Kessler" userId="S::akessler@edienitekfrance.onmicrosoft.com::06dbbbf7-2348-45cf-b6df-c9b7f940748c" providerId="AD" clId="Web-{CE16639F-14EA-526C-B2FA-76A01616BC03}" dt="2024-10-14T14:48:43.520" v="941"/>
          <ac:spMkLst>
            <pc:docMk/>
            <pc:sldMk cId="3968514076" sldId="258"/>
            <ac:spMk id="24" creationId="{C4285719-470E-454C-AF62-8323075F1F5B}"/>
          </ac:spMkLst>
        </pc:spChg>
        <pc:spChg chg="add del">
          <ac:chgData name="Alex Kessler" userId="S::akessler@edienitekfrance.onmicrosoft.com::06dbbbf7-2348-45cf-b6df-c9b7f940748c" providerId="AD" clId="Web-{CE16639F-14EA-526C-B2FA-76A01616BC03}" dt="2024-10-14T14:48:43.520" v="941"/>
          <ac:spMkLst>
            <pc:docMk/>
            <pc:sldMk cId="3968514076" sldId="258"/>
            <ac:spMk id="26" creationId="{CD9FE4EF-C4D8-49A0-B2FF-81D8DB7D8A24}"/>
          </ac:spMkLst>
        </pc:spChg>
        <pc:spChg chg="add del">
          <ac:chgData name="Alex Kessler" userId="S::akessler@edienitekfrance.onmicrosoft.com::06dbbbf7-2348-45cf-b6df-c9b7f940748c" providerId="AD" clId="Web-{CE16639F-14EA-526C-B2FA-76A01616BC03}" dt="2024-10-14T14:48:43.520" v="941"/>
          <ac:spMkLst>
            <pc:docMk/>
            <pc:sldMk cId="3968514076" sldId="258"/>
            <ac:spMk id="28" creationId="{4300840D-0A0B-4512-BACA-B439D5B9C57C}"/>
          </ac:spMkLst>
        </pc:spChg>
        <pc:spChg chg="add del">
          <ac:chgData name="Alex Kessler" userId="S::akessler@edienitekfrance.onmicrosoft.com::06dbbbf7-2348-45cf-b6df-c9b7f940748c" providerId="AD" clId="Web-{CE16639F-14EA-526C-B2FA-76A01616BC03}" dt="2024-10-14T14:48:43.520" v="941"/>
          <ac:spMkLst>
            <pc:docMk/>
            <pc:sldMk cId="3968514076" sldId="258"/>
            <ac:spMk id="30" creationId="{D2B78728-A580-49A7-84F9-6EF6F583ADE0}"/>
          </ac:spMkLst>
        </pc:spChg>
        <pc:spChg chg="add del">
          <ac:chgData name="Alex Kessler" userId="S::akessler@edienitekfrance.onmicrosoft.com::06dbbbf7-2348-45cf-b6df-c9b7f940748c" providerId="AD" clId="Web-{CE16639F-14EA-526C-B2FA-76A01616BC03}" dt="2024-10-14T14:48:43.520" v="941"/>
          <ac:spMkLst>
            <pc:docMk/>
            <pc:sldMk cId="3968514076" sldId="258"/>
            <ac:spMk id="32" creationId="{38FAA1A1-D861-433F-88FA-1E9D6FD31D11}"/>
          </ac:spMkLst>
        </pc:spChg>
        <pc:spChg chg="add del">
          <ac:chgData name="Alex Kessler" userId="S::akessler@edienitekfrance.onmicrosoft.com::06dbbbf7-2348-45cf-b6df-c9b7f940748c" providerId="AD" clId="Web-{CE16639F-14EA-526C-B2FA-76A01616BC03}" dt="2024-10-14T14:48:43.520" v="941"/>
          <ac:spMkLst>
            <pc:docMk/>
            <pc:sldMk cId="3968514076" sldId="258"/>
            <ac:spMk id="34" creationId="{8D71EDA1-87BF-4D5D-AB79-F346FD19278A}"/>
          </ac:spMkLst>
        </pc:spChg>
        <pc:spChg chg="add">
          <ac:chgData name="Alex Kessler" userId="S::akessler@edienitekfrance.onmicrosoft.com::06dbbbf7-2348-45cf-b6df-c9b7f940748c" providerId="AD" clId="Web-{CE16639F-14EA-526C-B2FA-76A01616BC03}" dt="2024-10-14T14:48:43.520" v="941"/>
          <ac:spMkLst>
            <pc:docMk/>
            <pc:sldMk cId="3968514076" sldId="258"/>
            <ac:spMk id="39" creationId="{907EF6B7-1338-4443-8C46-6A318D952DFD}"/>
          </ac:spMkLst>
        </pc:spChg>
        <pc:spChg chg="add">
          <ac:chgData name="Alex Kessler" userId="S::akessler@edienitekfrance.onmicrosoft.com::06dbbbf7-2348-45cf-b6df-c9b7f940748c" providerId="AD" clId="Web-{CE16639F-14EA-526C-B2FA-76A01616BC03}" dt="2024-10-14T14:48:43.520" v="941"/>
          <ac:spMkLst>
            <pc:docMk/>
            <pc:sldMk cId="3968514076" sldId="258"/>
            <ac:spMk id="41" creationId="{DAAE4CDD-124C-4DCF-9584-B6033B545DD5}"/>
          </ac:spMkLst>
        </pc:spChg>
        <pc:spChg chg="add">
          <ac:chgData name="Alex Kessler" userId="S::akessler@edienitekfrance.onmicrosoft.com::06dbbbf7-2348-45cf-b6df-c9b7f940748c" providerId="AD" clId="Web-{CE16639F-14EA-526C-B2FA-76A01616BC03}" dt="2024-10-14T14:48:43.520" v="941"/>
          <ac:spMkLst>
            <pc:docMk/>
            <pc:sldMk cId="3968514076" sldId="258"/>
            <ac:spMk id="43" creationId="{081E4A58-353D-44AE-B2FC-2A74E2E400F7}"/>
          </ac:spMkLst>
        </pc:spChg>
        <pc:grpChg chg="add del">
          <ac:chgData name="Alex Kessler" userId="S::akessler@edienitekfrance.onmicrosoft.com::06dbbbf7-2348-45cf-b6df-c9b7f940748c" providerId="AD" clId="Web-{CE16639F-14EA-526C-B2FA-76A01616BC03}" dt="2024-10-14T13:54:17.703" v="56"/>
          <ac:grpSpMkLst>
            <pc:docMk/>
            <pc:sldMk cId="3968514076" sldId="258"/>
            <ac:grpSpMk id="12" creationId="{0474DF76-993E-44DE-AFB0-C416182ACECF}"/>
          </ac:grpSpMkLst>
        </pc:grpChg>
        <pc:cxnChg chg="add del">
          <ac:chgData name="Alex Kessler" userId="S::akessler@edienitekfrance.onmicrosoft.com::06dbbbf7-2348-45cf-b6df-c9b7f940748c" providerId="AD" clId="Web-{CE16639F-14EA-526C-B2FA-76A01616BC03}" dt="2024-10-14T13:54:17.703" v="56"/>
          <ac:cxnSpMkLst>
            <pc:docMk/>
            <pc:sldMk cId="3968514076" sldId="258"/>
            <ac:cxnSpMk id="17" creationId="{C49DA8F6-BCC1-4447-B54C-57856834B94B}"/>
          </ac:cxnSpMkLst>
        </pc:cxnChg>
      </pc:sldChg>
      <pc:sldChg chg="addSp modSp add mod setBg">
        <pc:chgData name="Alex Kessler" userId="S::akessler@edienitekfrance.onmicrosoft.com::06dbbbf7-2348-45cf-b6df-c9b7f940748c" providerId="AD" clId="Web-{CE16639F-14EA-526C-B2FA-76A01616BC03}" dt="2024-10-14T14:18:57.746" v="571" actId="14100"/>
        <pc:sldMkLst>
          <pc:docMk/>
          <pc:sldMk cId="1673016165" sldId="259"/>
        </pc:sldMkLst>
        <pc:spChg chg="mod">
          <ac:chgData name="Alex Kessler" userId="S::akessler@edienitekfrance.onmicrosoft.com::06dbbbf7-2348-45cf-b6df-c9b7f940748c" providerId="AD" clId="Web-{CE16639F-14EA-526C-B2FA-76A01616BC03}" dt="2024-10-14T14:12:37.731" v="432" actId="20577"/>
          <ac:spMkLst>
            <pc:docMk/>
            <pc:sldMk cId="1673016165" sldId="259"/>
            <ac:spMk id="2" creationId="{1D237011-3AC4-A4D1-21BB-B2264D70323B}"/>
          </ac:spMkLst>
        </pc:spChg>
        <pc:spChg chg="mod">
          <ac:chgData name="Alex Kessler" userId="S::akessler@edienitekfrance.onmicrosoft.com::06dbbbf7-2348-45cf-b6df-c9b7f940748c" providerId="AD" clId="Web-{CE16639F-14EA-526C-B2FA-76A01616BC03}" dt="2024-10-14T14:18:57.746" v="571" actId="14100"/>
          <ac:spMkLst>
            <pc:docMk/>
            <pc:sldMk cId="1673016165" sldId="259"/>
            <ac:spMk id="4" creationId="{5E379929-BBE2-6DC7-03AA-C71C5BCF5E9C}"/>
          </ac:spMkLst>
        </pc:spChg>
        <pc:spChg chg="add mod">
          <ac:chgData name="Alex Kessler" userId="S::akessler@edienitekfrance.onmicrosoft.com::06dbbbf7-2348-45cf-b6df-c9b7f940748c" providerId="AD" clId="Web-{CE16639F-14EA-526C-B2FA-76A01616BC03}" dt="2024-10-14T14:18:48.402" v="570" actId="20577"/>
          <ac:spMkLst>
            <pc:docMk/>
            <pc:sldMk cId="1673016165" sldId="259"/>
            <ac:spMk id="6" creationId="{CE193B01-A871-EA59-D83B-ED470E6A8B93}"/>
          </ac:spMkLst>
        </pc:spChg>
        <pc:spChg chg="add">
          <ac:chgData name="Alex Kessler" userId="S::akessler@edienitekfrance.onmicrosoft.com::06dbbbf7-2348-45cf-b6df-c9b7f940748c" providerId="AD" clId="Web-{CE16639F-14EA-526C-B2FA-76A01616BC03}" dt="2024-10-14T12:59:47.578" v="11" actId="34807"/>
          <ac:spMkLst>
            <pc:docMk/>
            <pc:sldMk cId="1673016165" sldId="259"/>
            <ac:spMk id="10" creationId="{F13C74B1-5B17-4795-BED0-7140497B445A}"/>
          </ac:spMkLst>
        </pc:spChg>
        <pc:spChg chg="add">
          <ac:chgData name="Alex Kessler" userId="S::akessler@edienitekfrance.onmicrosoft.com::06dbbbf7-2348-45cf-b6df-c9b7f940748c" providerId="AD" clId="Web-{CE16639F-14EA-526C-B2FA-76A01616BC03}" dt="2024-10-14T12:59:47.578" v="11" actId="34807"/>
          <ac:spMkLst>
            <pc:docMk/>
            <pc:sldMk cId="1673016165" sldId="259"/>
            <ac:spMk id="12" creationId="{D4974D33-8DC5-464E-8C6D-BE58F0669C17}"/>
          </ac:spMkLst>
        </pc:spChg>
        <pc:picChg chg="add mod">
          <ac:chgData name="Alex Kessler" userId="S::akessler@edienitekfrance.onmicrosoft.com::06dbbbf7-2348-45cf-b6df-c9b7f940748c" providerId="AD" clId="Web-{CE16639F-14EA-526C-B2FA-76A01616BC03}" dt="2024-10-14T14:18:12.354" v="547" actId="14100"/>
          <ac:picMkLst>
            <pc:docMk/>
            <pc:sldMk cId="1673016165" sldId="259"/>
            <ac:picMk id="3" creationId="{05D22CF5-562A-53C7-5D20-E03CDF460A5D}"/>
          </ac:picMkLst>
        </pc:picChg>
        <pc:picChg chg="mod ord">
          <ac:chgData name="Alex Kessler" userId="S::akessler@edienitekfrance.onmicrosoft.com::06dbbbf7-2348-45cf-b6df-c9b7f940748c" providerId="AD" clId="Web-{CE16639F-14EA-526C-B2FA-76A01616BC03}" dt="2024-10-14T14:10:54.946" v="398" actId="14100"/>
          <ac:picMkLst>
            <pc:docMk/>
            <pc:sldMk cId="1673016165" sldId="259"/>
            <ac:picMk id="5" creationId="{50184999-5CB6-426D-9177-7D5FD99F10B3}"/>
          </ac:picMkLst>
        </pc:picChg>
      </pc:sldChg>
      <pc:sldChg chg="del">
        <pc:chgData name="Alex Kessler" userId="S::akessler@edienitekfrance.onmicrosoft.com::06dbbbf7-2348-45cf-b6df-c9b7f940748c" providerId="AD" clId="Web-{CE16639F-14EA-526C-B2FA-76A01616BC03}" dt="2024-10-14T12:57:53.507" v="0" actId="34807"/>
        <pc:sldMkLst>
          <pc:docMk/>
          <pc:sldMk cId="3224468576" sldId="259"/>
        </pc:sldMkLst>
      </pc:sldChg>
      <pc:sldChg chg="addSp modSp add del mod setBg">
        <pc:chgData name="Alex Kessler" userId="S::akessler@edienitekfrance.onmicrosoft.com::06dbbbf7-2348-45cf-b6df-c9b7f940748c" providerId="AD" clId="Web-{CE16639F-14EA-526C-B2FA-76A01616BC03}" dt="2024-10-14T12:59:01.059" v="7"/>
        <pc:sldMkLst>
          <pc:docMk/>
          <pc:sldMk cId="3955540244" sldId="259"/>
        </pc:sldMkLst>
        <pc:spChg chg="mod">
          <ac:chgData name="Alex Kessler" userId="S::akessler@edienitekfrance.onmicrosoft.com::06dbbbf7-2348-45cf-b6df-c9b7f940748c" providerId="AD" clId="Web-{CE16639F-14EA-526C-B2FA-76A01616BC03}" dt="2024-10-14T12:57:53.617" v="1" actId="34807"/>
          <ac:spMkLst>
            <pc:docMk/>
            <pc:sldMk cId="3955540244" sldId="259"/>
            <ac:spMk id="2" creationId="{13AF45AA-A52A-B857-2C51-2720ED5219C2}"/>
          </ac:spMkLst>
        </pc:spChg>
        <pc:spChg chg="mod">
          <ac:chgData name="Alex Kessler" userId="S::akessler@edienitekfrance.onmicrosoft.com::06dbbbf7-2348-45cf-b6df-c9b7f940748c" providerId="AD" clId="Web-{CE16639F-14EA-526C-B2FA-76A01616BC03}" dt="2024-10-14T12:57:53.617" v="1" actId="34807"/>
          <ac:spMkLst>
            <pc:docMk/>
            <pc:sldMk cId="3955540244" sldId="259"/>
            <ac:spMk id="4" creationId="{A7E37E6B-444B-BE59-B18C-944D79513928}"/>
          </ac:spMkLst>
        </pc:spChg>
        <pc:spChg chg="add">
          <ac:chgData name="Alex Kessler" userId="S::akessler@edienitekfrance.onmicrosoft.com::06dbbbf7-2348-45cf-b6df-c9b7f940748c" providerId="AD" clId="Web-{CE16639F-14EA-526C-B2FA-76A01616BC03}" dt="2024-10-14T12:57:53.617" v="1" actId="34807"/>
          <ac:spMkLst>
            <pc:docMk/>
            <pc:sldMk cId="3955540244" sldId="259"/>
            <ac:spMk id="10" creationId="{F13C74B1-5B17-4795-BED0-7140497B445A}"/>
          </ac:spMkLst>
        </pc:spChg>
        <pc:spChg chg="add">
          <ac:chgData name="Alex Kessler" userId="S::akessler@edienitekfrance.onmicrosoft.com::06dbbbf7-2348-45cf-b6df-c9b7f940748c" providerId="AD" clId="Web-{CE16639F-14EA-526C-B2FA-76A01616BC03}" dt="2024-10-14T12:57:53.617" v="1" actId="34807"/>
          <ac:spMkLst>
            <pc:docMk/>
            <pc:sldMk cId="3955540244" sldId="259"/>
            <ac:spMk id="12" creationId="{D4974D33-8DC5-464E-8C6D-BE58F0669C17}"/>
          </ac:spMkLst>
        </pc:spChg>
        <pc:picChg chg="mod ord">
          <ac:chgData name="Alex Kessler" userId="S::akessler@edienitekfrance.onmicrosoft.com::06dbbbf7-2348-45cf-b6df-c9b7f940748c" providerId="AD" clId="Web-{CE16639F-14EA-526C-B2FA-76A01616BC03}" dt="2024-10-14T12:57:53.617" v="1" actId="34807"/>
          <ac:picMkLst>
            <pc:docMk/>
            <pc:sldMk cId="3955540244" sldId="259"/>
            <ac:picMk id="5" creationId="{4654D065-08F1-4808-AB51-7188478EFD8C}"/>
          </ac:picMkLst>
        </pc:picChg>
      </pc:sldChg>
      <pc:sldChg chg="addSp delSp modSp add mod setBg">
        <pc:chgData name="Alex Kessler" userId="S::akessler@edienitekfrance.onmicrosoft.com::06dbbbf7-2348-45cf-b6df-c9b7f940748c" providerId="AD" clId="Web-{CE16639F-14EA-526C-B2FA-76A01616BC03}" dt="2024-10-14T14:20:23.015" v="603" actId="1076"/>
        <pc:sldMkLst>
          <pc:docMk/>
          <pc:sldMk cId="546222431" sldId="260"/>
        </pc:sldMkLst>
        <pc:spChg chg="del mod">
          <ac:chgData name="Alex Kessler" userId="S::akessler@edienitekfrance.onmicrosoft.com::06dbbbf7-2348-45cf-b6df-c9b7f940748c" providerId="AD" clId="Web-{CE16639F-14EA-526C-B2FA-76A01616BC03}" dt="2024-10-14T14:11:43.166" v="408"/>
          <ac:spMkLst>
            <pc:docMk/>
            <pc:sldMk cId="546222431" sldId="260"/>
            <ac:spMk id="2" creationId="{18F9A1F5-4A58-94F8-4353-F0381A2B0766}"/>
          </ac:spMkLst>
        </pc:spChg>
        <pc:spChg chg="mod">
          <ac:chgData name="Alex Kessler" userId="S::akessler@edienitekfrance.onmicrosoft.com::06dbbbf7-2348-45cf-b6df-c9b7f940748c" providerId="AD" clId="Web-{CE16639F-14EA-526C-B2FA-76A01616BC03}" dt="2024-10-14T14:17:15.617" v="543" actId="20577"/>
          <ac:spMkLst>
            <pc:docMk/>
            <pc:sldMk cId="546222431" sldId="260"/>
            <ac:spMk id="4" creationId="{A2B9694B-0A40-45B5-0ECD-A4888C21DE54}"/>
          </ac:spMkLst>
        </pc:spChg>
        <pc:spChg chg="add del mod">
          <ac:chgData name="Alex Kessler" userId="S::akessler@edienitekfrance.onmicrosoft.com::06dbbbf7-2348-45cf-b6df-c9b7f940748c" providerId="AD" clId="Web-{CE16639F-14EA-526C-B2FA-76A01616BC03}" dt="2024-10-14T14:12:12.324" v="425"/>
          <ac:spMkLst>
            <pc:docMk/>
            <pc:sldMk cId="546222431" sldId="260"/>
            <ac:spMk id="6" creationId="{DC30511D-E0BD-5867-10A4-8201D2547E33}"/>
          </ac:spMkLst>
        </pc:spChg>
        <pc:spChg chg="add mod">
          <ac:chgData name="Alex Kessler" userId="S::akessler@edienitekfrance.onmicrosoft.com::06dbbbf7-2348-45cf-b6df-c9b7f940748c" providerId="AD" clId="Web-{CE16639F-14EA-526C-B2FA-76A01616BC03}" dt="2024-10-14T14:13:10.529" v="453" actId="20577"/>
          <ac:spMkLst>
            <pc:docMk/>
            <pc:sldMk cId="546222431" sldId="260"/>
            <ac:spMk id="8" creationId="{9564A028-0588-9349-BD1F-D3E64BC234A6}"/>
          </ac:spMkLst>
        </pc:spChg>
        <pc:spChg chg="add">
          <ac:chgData name="Alex Kessler" userId="S::akessler@edienitekfrance.onmicrosoft.com::06dbbbf7-2348-45cf-b6df-c9b7f940748c" providerId="AD" clId="Web-{CE16639F-14EA-526C-B2FA-76A01616BC03}" dt="2024-10-14T12:59:47.578" v="11" actId="34807"/>
          <ac:spMkLst>
            <pc:docMk/>
            <pc:sldMk cId="546222431" sldId="260"/>
            <ac:spMk id="10" creationId="{F13C74B1-5B17-4795-BED0-7140497B445A}"/>
          </ac:spMkLst>
        </pc:spChg>
        <pc:spChg chg="add del">
          <ac:chgData name="Alex Kessler" userId="S::akessler@edienitekfrance.onmicrosoft.com::06dbbbf7-2348-45cf-b6df-c9b7f940748c" providerId="AD" clId="Web-{CE16639F-14EA-526C-B2FA-76A01616BC03}" dt="2024-10-14T14:19:17.966" v="579"/>
          <ac:spMkLst>
            <pc:docMk/>
            <pc:sldMk cId="546222431" sldId="260"/>
            <ac:spMk id="11" creationId="{71204399-5084-C1BB-AD0D-88F39BB9D577}"/>
          </ac:spMkLst>
        </pc:spChg>
        <pc:spChg chg="add">
          <ac:chgData name="Alex Kessler" userId="S::akessler@edienitekfrance.onmicrosoft.com::06dbbbf7-2348-45cf-b6df-c9b7f940748c" providerId="AD" clId="Web-{CE16639F-14EA-526C-B2FA-76A01616BC03}" dt="2024-10-14T12:59:47.578" v="11" actId="34807"/>
          <ac:spMkLst>
            <pc:docMk/>
            <pc:sldMk cId="546222431" sldId="260"/>
            <ac:spMk id="12" creationId="{D4974D33-8DC5-464E-8C6D-BE58F0669C17}"/>
          </ac:spMkLst>
        </pc:spChg>
        <pc:spChg chg="add del">
          <ac:chgData name="Alex Kessler" userId="S::akessler@edienitekfrance.onmicrosoft.com::06dbbbf7-2348-45cf-b6df-c9b7f940748c" providerId="AD" clId="Web-{CE16639F-14EA-526C-B2FA-76A01616BC03}" dt="2024-10-14T14:19:17.966" v="577"/>
          <ac:spMkLst>
            <pc:docMk/>
            <pc:sldMk cId="546222431" sldId="260"/>
            <ac:spMk id="16" creationId="{D2B1E67C-3BF0-615B-3B5C-785CFAA912AB}"/>
          </ac:spMkLst>
        </pc:spChg>
        <pc:spChg chg="add mod">
          <ac:chgData name="Alex Kessler" userId="S::akessler@edienitekfrance.onmicrosoft.com::06dbbbf7-2348-45cf-b6df-c9b7f940748c" providerId="AD" clId="Web-{CE16639F-14EA-526C-B2FA-76A01616BC03}" dt="2024-10-14T14:19:52.186" v="600" actId="14100"/>
          <ac:spMkLst>
            <pc:docMk/>
            <pc:sldMk cId="546222431" sldId="260"/>
            <ac:spMk id="20" creationId="{78B963E0-AE1B-0AC3-E240-AAF4D9979F5B}"/>
          </ac:spMkLst>
        </pc:spChg>
        <pc:picChg chg="mod ord">
          <ac:chgData name="Alex Kessler" userId="S::akessler@edienitekfrance.onmicrosoft.com::06dbbbf7-2348-45cf-b6df-c9b7f940748c" providerId="AD" clId="Web-{CE16639F-14EA-526C-B2FA-76A01616BC03}" dt="2024-10-14T14:19:12.934" v="576" actId="1076"/>
          <ac:picMkLst>
            <pc:docMk/>
            <pc:sldMk cId="546222431" sldId="260"/>
            <ac:picMk id="5" creationId="{4A0AE96C-D312-4F5E-9B7F-AC0B5CCB6952}"/>
          </ac:picMkLst>
        </pc:picChg>
        <pc:picChg chg="add del">
          <ac:chgData name="Alex Kessler" userId="S::akessler@edienitekfrance.onmicrosoft.com::06dbbbf7-2348-45cf-b6df-c9b7f940748c" providerId="AD" clId="Web-{CE16639F-14EA-526C-B2FA-76A01616BC03}" dt="2024-10-14T14:19:17.966" v="578"/>
          <ac:picMkLst>
            <pc:docMk/>
            <pc:sldMk cId="546222431" sldId="260"/>
            <ac:picMk id="14" creationId="{500F37CE-DD03-E1A5-C2E9-3911F281AF33}"/>
          </ac:picMkLst>
        </pc:picChg>
        <pc:picChg chg="add del">
          <ac:chgData name="Alex Kessler" userId="S::akessler@edienitekfrance.onmicrosoft.com::06dbbbf7-2348-45cf-b6df-c9b7f940748c" providerId="AD" clId="Web-{CE16639F-14EA-526C-B2FA-76A01616BC03}" dt="2024-10-14T14:19:58.264" v="601"/>
          <ac:picMkLst>
            <pc:docMk/>
            <pc:sldMk cId="546222431" sldId="260"/>
            <ac:picMk id="18" creationId="{C09249EE-704F-681D-B921-E0D466EB3002}"/>
          </ac:picMkLst>
        </pc:picChg>
        <pc:picChg chg="add mod">
          <ac:chgData name="Alex Kessler" userId="S::akessler@edienitekfrance.onmicrosoft.com::06dbbbf7-2348-45cf-b6df-c9b7f940748c" providerId="AD" clId="Web-{CE16639F-14EA-526C-B2FA-76A01616BC03}" dt="2024-10-14T14:20:23.015" v="603" actId="1076"/>
          <ac:picMkLst>
            <pc:docMk/>
            <pc:sldMk cId="546222431" sldId="260"/>
            <ac:picMk id="21" creationId="{E39742D4-41CE-97F2-3C91-FBD7D85A1269}"/>
          </ac:picMkLst>
        </pc:picChg>
      </pc:sldChg>
      <pc:sldChg chg="addSp modSp add del mod setBg">
        <pc:chgData name="Alex Kessler" userId="S::akessler@edienitekfrance.onmicrosoft.com::06dbbbf7-2348-45cf-b6df-c9b7f940748c" providerId="AD" clId="Web-{CE16639F-14EA-526C-B2FA-76A01616BC03}" dt="2024-10-14T12:59:01.028" v="6"/>
        <pc:sldMkLst>
          <pc:docMk/>
          <pc:sldMk cId="2004641812" sldId="260"/>
        </pc:sldMkLst>
        <pc:spChg chg="mod">
          <ac:chgData name="Alex Kessler" userId="S::akessler@edienitekfrance.onmicrosoft.com::06dbbbf7-2348-45cf-b6df-c9b7f940748c" providerId="AD" clId="Web-{CE16639F-14EA-526C-B2FA-76A01616BC03}" dt="2024-10-14T12:57:53.617" v="1" actId="34807"/>
          <ac:spMkLst>
            <pc:docMk/>
            <pc:sldMk cId="2004641812" sldId="260"/>
            <ac:spMk id="2" creationId="{B4C17208-B89B-8371-242D-020FBDDBA184}"/>
          </ac:spMkLst>
        </pc:spChg>
        <pc:spChg chg="mod">
          <ac:chgData name="Alex Kessler" userId="S::akessler@edienitekfrance.onmicrosoft.com::06dbbbf7-2348-45cf-b6df-c9b7f940748c" providerId="AD" clId="Web-{CE16639F-14EA-526C-B2FA-76A01616BC03}" dt="2024-10-14T12:57:53.617" v="1" actId="34807"/>
          <ac:spMkLst>
            <pc:docMk/>
            <pc:sldMk cId="2004641812" sldId="260"/>
            <ac:spMk id="4" creationId="{86E83057-7F12-0338-761B-B30E010A7C46}"/>
          </ac:spMkLst>
        </pc:spChg>
        <pc:spChg chg="add">
          <ac:chgData name="Alex Kessler" userId="S::akessler@edienitekfrance.onmicrosoft.com::06dbbbf7-2348-45cf-b6df-c9b7f940748c" providerId="AD" clId="Web-{CE16639F-14EA-526C-B2FA-76A01616BC03}" dt="2024-10-14T12:57:53.617" v="1" actId="34807"/>
          <ac:spMkLst>
            <pc:docMk/>
            <pc:sldMk cId="2004641812" sldId="260"/>
            <ac:spMk id="10" creationId="{F13C74B1-5B17-4795-BED0-7140497B445A}"/>
          </ac:spMkLst>
        </pc:spChg>
        <pc:spChg chg="add">
          <ac:chgData name="Alex Kessler" userId="S::akessler@edienitekfrance.onmicrosoft.com::06dbbbf7-2348-45cf-b6df-c9b7f940748c" providerId="AD" clId="Web-{CE16639F-14EA-526C-B2FA-76A01616BC03}" dt="2024-10-14T12:57:53.617" v="1" actId="34807"/>
          <ac:spMkLst>
            <pc:docMk/>
            <pc:sldMk cId="2004641812" sldId="260"/>
            <ac:spMk id="12" creationId="{D4974D33-8DC5-464E-8C6D-BE58F0669C17}"/>
          </ac:spMkLst>
        </pc:spChg>
        <pc:picChg chg="mod ord">
          <ac:chgData name="Alex Kessler" userId="S::akessler@edienitekfrance.onmicrosoft.com::06dbbbf7-2348-45cf-b6df-c9b7f940748c" providerId="AD" clId="Web-{CE16639F-14EA-526C-B2FA-76A01616BC03}" dt="2024-10-14T12:57:53.617" v="1" actId="34807"/>
          <ac:picMkLst>
            <pc:docMk/>
            <pc:sldMk cId="2004641812" sldId="260"/>
            <ac:picMk id="5" creationId="{730291A0-9757-4EAB-A3C9-EF42BEB45FD4}"/>
          </ac:picMkLst>
        </pc:picChg>
      </pc:sldChg>
      <pc:sldChg chg="del">
        <pc:chgData name="Alex Kessler" userId="S::akessler@edienitekfrance.onmicrosoft.com::06dbbbf7-2348-45cf-b6df-c9b7f940748c" providerId="AD" clId="Web-{CE16639F-14EA-526C-B2FA-76A01616BC03}" dt="2024-10-14T12:57:53.507" v="0" actId="34807"/>
        <pc:sldMkLst>
          <pc:docMk/>
          <pc:sldMk cId="2098899798" sldId="260"/>
        </pc:sldMkLst>
      </pc:sldChg>
      <pc:sldChg chg="addSp modSp add del mod setBg">
        <pc:chgData name="Alex Kessler" userId="S::akessler@edienitekfrance.onmicrosoft.com::06dbbbf7-2348-45cf-b6df-c9b7f940748c" providerId="AD" clId="Web-{CE16639F-14EA-526C-B2FA-76A01616BC03}" dt="2024-10-14T14:20:56.048" v="604"/>
        <pc:sldMkLst>
          <pc:docMk/>
          <pc:sldMk cId="124086920" sldId="261"/>
        </pc:sldMkLst>
        <pc:spChg chg="mod">
          <ac:chgData name="Alex Kessler" userId="S::akessler@edienitekfrance.onmicrosoft.com::06dbbbf7-2348-45cf-b6df-c9b7f940748c" providerId="AD" clId="Web-{CE16639F-14EA-526C-B2FA-76A01616BC03}" dt="2024-10-14T12:59:47.578" v="11" actId="34807"/>
          <ac:spMkLst>
            <pc:docMk/>
            <pc:sldMk cId="124086920" sldId="261"/>
            <ac:spMk id="2" creationId="{733B8CD0-2BCE-0F76-BB55-A15DC1D33200}"/>
          </ac:spMkLst>
        </pc:spChg>
        <pc:spChg chg="mod">
          <ac:chgData name="Alex Kessler" userId="S::akessler@edienitekfrance.onmicrosoft.com::06dbbbf7-2348-45cf-b6df-c9b7f940748c" providerId="AD" clId="Web-{CE16639F-14EA-526C-B2FA-76A01616BC03}" dt="2024-10-14T12:59:47.578" v="11" actId="34807"/>
          <ac:spMkLst>
            <pc:docMk/>
            <pc:sldMk cId="124086920" sldId="261"/>
            <ac:spMk id="4" creationId="{197BA375-8F89-D092-8440-51C6FC302130}"/>
          </ac:spMkLst>
        </pc:spChg>
        <pc:spChg chg="add">
          <ac:chgData name="Alex Kessler" userId="S::akessler@edienitekfrance.onmicrosoft.com::06dbbbf7-2348-45cf-b6df-c9b7f940748c" providerId="AD" clId="Web-{CE16639F-14EA-526C-B2FA-76A01616BC03}" dt="2024-10-14T12:59:47.578" v="11" actId="34807"/>
          <ac:spMkLst>
            <pc:docMk/>
            <pc:sldMk cId="124086920" sldId="261"/>
            <ac:spMk id="10" creationId="{F13C74B1-5B17-4795-BED0-7140497B445A}"/>
          </ac:spMkLst>
        </pc:spChg>
        <pc:spChg chg="add">
          <ac:chgData name="Alex Kessler" userId="S::akessler@edienitekfrance.onmicrosoft.com::06dbbbf7-2348-45cf-b6df-c9b7f940748c" providerId="AD" clId="Web-{CE16639F-14EA-526C-B2FA-76A01616BC03}" dt="2024-10-14T12:59:47.578" v="11" actId="34807"/>
          <ac:spMkLst>
            <pc:docMk/>
            <pc:sldMk cId="124086920" sldId="261"/>
            <ac:spMk id="12" creationId="{D4974D33-8DC5-464E-8C6D-BE58F0669C17}"/>
          </ac:spMkLst>
        </pc:spChg>
        <pc:picChg chg="mod ord">
          <ac:chgData name="Alex Kessler" userId="S::akessler@edienitekfrance.onmicrosoft.com::06dbbbf7-2348-45cf-b6df-c9b7f940748c" providerId="AD" clId="Web-{CE16639F-14EA-526C-B2FA-76A01616BC03}" dt="2024-10-14T12:59:47.578" v="11" actId="34807"/>
          <ac:picMkLst>
            <pc:docMk/>
            <pc:sldMk cId="124086920" sldId="261"/>
            <ac:picMk id="5" creationId="{506558D4-A33C-4D25-B4D7-ACB8F4BE1D5E}"/>
          </ac:picMkLst>
        </pc:picChg>
      </pc:sldChg>
      <pc:sldChg chg="del">
        <pc:chgData name="Alex Kessler" userId="S::akessler@edienitekfrance.onmicrosoft.com::06dbbbf7-2348-45cf-b6df-c9b7f940748c" providerId="AD" clId="Web-{CE16639F-14EA-526C-B2FA-76A01616BC03}" dt="2024-10-14T12:57:53.507" v="0" actId="34807"/>
        <pc:sldMkLst>
          <pc:docMk/>
          <pc:sldMk cId="1739714996" sldId="261"/>
        </pc:sldMkLst>
      </pc:sldChg>
      <pc:sldChg chg="addSp modSp add del mod setBg">
        <pc:chgData name="Alex Kessler" userId="S::akessler@edienitekfrance.onmicrosoft.com::06dbbbf7-2348-45cf-b6df-c9b7f940748c" providerId="AD" clId="Web-{CE16639F-14EA-526C-B2FA-76A01616BC03}" dt="2024-10-14T12:58:59.075" v="4"/>
        <pc:sldMkLst>
          <pc:docMk/>
          <pc:sldMk cId="2747558526" sldId="261"/>
        </pc:sldMkLst>
        <pc:spChg chg="mod ord">
          <ac:chgData name="Alex Kessler" userId="S::akessler@edienitekfrance.onmicrosoft.com::06dbbbf7-2348-45cf-b6df-c9b7f940748c" providerId="AD" clId="Web-{CE16639F-14EA-526C-B2FA-76A01616BC03}" dt="2024-10-14T12:57:53.617" v="1" actId="34807"/>
          <ac:spMkLst>
            <pc:docMk/>
            <pc:sldMk cId="2747558526" sldId="261"/>
            <ac:spMk id="2" creationId="{E878B7D4-011B-C5C2-D1B8-4905D58933FB}"/>
          </ac:spMkLst>
        </pc:spChg>
        <pc:spChg chg="mod">
          <ac:chgData name="Alex Kessler" userId="S::akessler@edienitekfrance.onmicrosoft.com::06dbbbf7-2348-45cf-b6df-c9b7f940748c" providerId="AD" clId="Web-{CE16639F-14EA-526C-B2FA-76A01616BC03}" dt="2024-10-14T12:57:53.617" v="1" actId="34807"/>
          <ac:spMkLst>
            <pc:docMk/>
            <pc:sldMk cId="2747558526" sldId="261"/>
            <ac:spMk id="4" creationId="{ACD0B64D-9560-6F84-B31C-0A977FF0EACA}"/>
          </ac:spMkLst>
        </pc:spChg>
        <pc:spChg chg="add">
          <ac:chgData name="Alex Kessler" userId="S::akessler@edienitekfrance.onmicrosoft.com::06dbbbf7-2348-45cf-b6df-c9b7f940748c" providerId="AD" clId="Web-{CE16639F-14EA-526C-B2FA-76A01616BC03}" dt="2024-10-14T12:57:53.617" v="1" actId="34807"/>
          <ac:spMkLst>
            <pc:docMk/>
            <pc:sldMk cId="2747558526" sldId="261"/>
            <ac:spMk id="10" creationId="{362810D9-2C5A-477D-949C-C191895477F3}"/>
          </ac:spMkLst>
        </pc:spChg>
        <pc:spChg chg="add">
          <ac:chgData name="Alex Kessler" userId="S::akessler@edienitekfrance.onmicrosoft.com::06dbbbf7-2348-45cf-b6df-c9b7f940748c" providerId="AD" clId="Web-{CE16639F-14EA-526C-B2FA-76A01616BC03}" dt="2024-10-14T12:57:53.617" v="1" actId="34807"/>
          <ac:spMkLst>
            <pc:docMk/>
            <pc:sldMk cId="2747558526" sldId="261"/>
            <ac:spMk id="12" creationId="{081E4A58-353D-44AE-B2FC-2A74E2E400F7}"/>
          </ac:spMkLst>
        </pc:spChg>
        <pc:picChg chg="mod">
          <ac:chgData name="Alex Kessler" userId="S::akessler@edienitekfrance.onmicrosoft.com::06dbbbf7-2348-45cf-b6df-c9b7f940748c" providerId="AD" clId="Web-{CE16639F-14EA-526C-B2FA-76A01616BC03}" dt="2024-10-14T12:57:53.617" v="1" actId="34807"/>
          <ac:picMkLst>
            <pc:docMk/>
            <pc:sldMk cId="2747558526" sldId="261"/>
            <ac:picMk id="5" creationId="{DF18A4E9-B274-4630-B97B-902BCC9950E5}"/>
          </ac:picMkLst>
        </pc:picChg>
      </pc:sldChg>
      <pc:sldChg chg="del">
        <pc:chgData name="Alex Kessler" userId="S::akessler@edienitekfrance.onmicrosoft.com::06dbbbf7-2348-45cf-b6df-c9b7f940748c" providerId="AD" clId="Web-{CE16639F-14EA-526C-B2FA-76A01616BC03}" dt="2024-10-14T12:57:53.507" v="0" actId="34807"/>
        <pc:sldMkLst>
          <pc:docMk/>
          <pc:sldMk cId="2006280410" sldId="262"/>
        </pc:sldMkLst>
      </pc:sldChg>
      <pc:sldChg chg="modSp add del mod setBg">
        <pc:chgData name="Alex Kessler" userId="S::akessler@edienitekfrance.onmicrosoft.com::06dbbbf7-2348-45cf-b6df-c9b7f940748c" providerId="AD" clId="Web-{CE16639F-14EA-526C-B2FA-76A01616BC03}" dt="2024-10-14T14:21:03.095" v="605"/>
        <pc:sldMkLst>
          <pc:docMk/>
          <pc:sldMk cId="2703497484" sldId="262"/>
        </pc:sldMkLst>
        <pc:spChg chg="mod">
          <ac:chgData name="Alex Kessler" userId="S::akessler@edienitekfrance.onmicrosoft.com::06dbbbf7-2348-45cf-b6df-c9b7f940748c" providerId="AD" clId="Web-{CE16639F-14EA-526C-B2FA-76A01616BC03}" dt="2024-10-14T12:59:47.578" v="11" actId="34807"/>
          <ac:spMkLst>
            <pc:docMk/>
            <pc:sldMk cId="2703497484" sldId="262"/>
            <ac:spMk id="2" creationId="{484B8845-9777-E214-5433-0F9FC298CBDD}"/>
          </ac:spMkLst>
        </pc:spChg>
        <pc:spChg chg="mod">
          <ac:chgData name="Alex Kessler" userId="S::akessler@edienitekfrance.onmicrosoft.com::06dbbbf7-2348-45cf-b6df-c9b7f940748c" providerId="AD" clId="Web-{CE16639F-14EA-526C-B2FA-76A01616BC03}" dt="2024-10-14T12:59:47.578" v="11" actId="34807"/>
          <ac:spMkLst>
            <pc:docMk/>
            <pc:sldMk cId="2703497484" sldId="262"/>
            <ac:spMk id="4" creationId="{AAAD9492-CB18-64FA-18DD-B3CAC50FD46E}"/>
          </ac:spMkLst>
        </pc:spChg>
        <pc:picChg chg="mod">
          <ac:chgData name="Alex Kessler" userId="S::akessler@edienitekfrance.onmicrosoft.com::06dbbbf7-2348-45cf-b6df-c9b7f940748c" providerId="AD" clId="Web-{CE16639F-14EA-526C-B2FA-76A01616BC03}" dt="2024-10-14T12:59:47.578" v="11" actId="34807"/>
          <ac:picMkLst>
            <pc:docMk/>
            <pc:sldMk cId="2703497484" sldId="262"/>
            <ac:picMk id="5" creationId="{E2A237CE-F531-4220-8441-36B07F74AF26}"/>
          </ac:picMkLst>
        </pc:picChg>
      </pc:sldChg>
      <pc:sldChg chg="addSp modSp add del mod setBg">
        <pc:chgData name="Alex Kessler" userId="S::akessler@edienitekfrance.onmicrosoft.com::06dbbbf7-2348-45cf-b6df-c9b7f940748c" providerId="AD" clId="Web-{CE16639F-14EA-526C-B2FA-76A01616BC03}" dt="2024-10-14T12:58:59.090" v="5"/>
        <pc:sldMkLst>
          <pc:docMk/>
          <pc:sldMk cId="4209983579" sldId="262"/>
        </pc:sldMkLst>
        <pc:spChg chg="mod">
          <ac:chgData name="Alex Kessler" userId="S::akessler@edienitekfrance.onmicrosoft.com::06dbbbf7-2348-45cf-b6df-c9b7f940748c" providerId="AD" clId="Web-{CE16639F-14EA-526C-B2FA-76A01616BC03}" dt="2024-10-14T12:57:53.617" v="1" actId="34807"/>
          <ac:spMkLst>
            <pc:docMk/>
            <pc:sldMk cId="4209983579" sldId="262"/>
            <ac:spMk id="2" creationId="{67878B38-D327-6982-E34E-0D5784934BE3}"/>
          </ac:spMkLst>
        </pc:spChg>
        <pc:spChg chg="mod">
          <ac:chgData name="Alex Kessler" userId="S::akessler@edienitekfrance.onmicrosoft.com::06dbbbf7-2348-45cf-b6df-c9b7f940748c" providerId="AD" clId="Web-{CE16639F-14EA-526C-B2FA-76A01616BC03}" dt="2024-10-14T12:57:53.617" v="1" actId="34807"/>
          <ac:spMkLst>
            <pc:docMk/>
            <pc:sldMk cId="4209983579" sldId="262"/>
            <ac:spMk id="4" creationId="{22218D15-7C54-A92A-DF81-709AC6BE71D7}"/>
          </ac:spMkLst>
        </pc:spChg>
        <pc:spChg chg="add">
          <ac:chgData name="Alex Kessler" userId="S::akessler@edienitekfrance.onmicrosoft.com::06dbbbf7-2348-45cf-b6df-c9b7f940748c" providerId="AD" clId="Web-{CE16639F-14EA-526C-B2FA-76A01616BC03}" dt="2024-10-14T12:57:53.617" v="1" actId="34807"/>
          <ac:spMkLst>
            <pc:docMk/>
            <pc:sldMk cId="4209983579" sldId="262"/>
            <ac:spMk id="10" creationId="{9F7D5CDA-D291-4307-BF55-1381FED29634}"/>
          </ac:spMkLst>
        </pc:spChg>
        <pc:picChg chg="mod ord">
          <ac:chgData name="Alex Kessler" userId="S::akessler@edienitekfrance.onmicrosoft.com::06dbbbf7-2348-45cf-b6df-c9b7f940748c" providerId="AD" clId="Web-{CE16639F-14EA-526C-B2FA-76A01616BC03}" dt="2024-10-14T12:57:53.617" v="1" actId="34807"/>
          <ac:picMkLst>
            <pc:docMk/>
            <pc:sldMk cId="4209983579" sldId="262"/>
            <ac:picMk id="5" creationId="{146814CB-8A94-438B-8C60-7CF9156B293A}"/>
          </ac:picMkLst>
        </pc:picChg>
      </pc:sldChg>
      <pc:sldChg chg="addSp modSp add del mod setBg">
        <pc:chgData name="Alex Kessler" userId="S::akessler@edienitekfrance.onmicrosoft.com::06dbbbf7-2348-45cf-b6df-c9b7f940748c" providerId="AD" clId="Web-{CE16639F-14EA-526C-B2FA-76A01616BC03}" dt="2024-10-14T12:58:59.059" v="3"/>
        <pc:sldMkLst>
          <pc:docMk/>
          <pc:sldMk cId="2345445797" sldId="263"/>
        </pc:sldMkLst>
        <pc:spChg chg="mod">
          <ac:chgData name="Alex Kessler" userId="S::akessler@edienitekfrance.onmicrosoft.com::06dbbbf7-2348-45cf-b6df-c9b7f940748c" providerId="AD" clId="Web-{CE16639F-14EA-526C-B2FA-76A01616BC03}" dt="2024-10-14T12:57:53.617" v="1" actId="34807"/>
          <ac:spMkLst>
            <pc:docMk/>
            <pc:sldMk cId="2345445797" sldId="263"/>
            <ac:spMk id="2" creationId="{DDE8E168-A0F8-F9D7-3F08-D1A0ACE865AA}"/>
          </ac:spMkLst>
        </pc:spChg>
        <pc:spChg chg="mod">
          <ac:chgData name="Alex Kessler" userId="S::akessler@edienitekfrance.onmicrosoft.com::06dbbbf7-2348-45cf-b6df-c9b7f940748c" providerId="AD" clId="Web-{CE16639F-14EA-526C-B2FA-76A01616BC03}" dt="2024-10-14T12:57:53.617" v="1" actId="34807"/>
          <ac:spMkLst>
            <pc:docMk/>
            <pc:sldMk cId="2345445797" sldId="263"/>
            <ac:spMk id="3" creationId="{7F95DAD3-E6E4-1EBB-E3C2-487168F19391}"/>
          </ac:spMkLst>
        </pc:spChg>
        <pc:spChg chg="add">
          <ac:chgData name="Alex Kessler" userId="S::akessler@edienitekfrance.onmicrosoft.com::06dbbbf7-2348-45cf-b6df-c9b7f940748c" providerId="AD" clId="Web-{CE16639F-14EA-526C-B2FA-76A01616BC03}" dt="2024-10-14T12:57:53.617" v="1" actId="34807"/>
          <ac:spMkLst>
            <pc:docMk/>
            <pc:sldMk cId="2345445797" sldId="263"/>
            <ac:spMk id="8" creationId="{A2679492-7988-4050-9056-542444452411}"/>
          </ac:spMkLst>
        </pc:spChg>
        <pc:spChg chg="add">
          <ac:chgData name="Alex Kessler" userId="S::akessler@edienitekfrance.onmicrosoft.com::06dbbbf7-2348-45cf-b6df-c9b7f940748c" providerId="AD" clId="Web-{CE16639F-14EA-526C-B2FA-76A01616BC03}" dt="2024-10-14T12:57:53.617" v="1" actId="34807"/>
          <ac:spMkLst>
            <pc:docMk/>
            <pc:sldMk cId="2345445797" sldId="263"/>
            <ac:spMk id="10" creationId="{B091B163-7D61-4891-ABCF-5C13D9C418D0}"/>
          </ac:spMkLst>
        </pc:spChg>
        <pc:grpChg chg="add">
          <ac:chgData name="Alex Kessler" userId="S::akessler@edienitekfrance.onmicrosoft.com::06dbbbf7-2348-45cf-b6df-c9b7f940748c" providerId="AD" clId="Web-{CE16639F-14EA-526C-B2FA-76A01616BC03}" dt="2024-10-14T12:57:53.617" v="1" actId="34807"/>
          <ac:grpSpMkLst>
            <pc:docMk/>
            <pc:sldMk cId="2345445797" sldId="263"/>
            <ac:grpSpMk id="12" creationId="{0474DF76-993E-44DE-AFB0-C416182ACECF}"/>
          </ac:grpSpMkLst>
        </pc:grpChg>
        <pc:cxnChg chg="add">
          <ac:chgData name="Alex Kessler" userId="S::akessler@edienitekfrance.onmicrosoft.com::06dbbbf7-2348-45cf-b6df-c9b7f940748c" providerId="AD" clId="Web-{CE16639F-14EA-526C-B2FA-76A01616BC03}" dt="2024-10-14T12:57:53.617" v="1" actId="34807"/>
          <ac:cxnSpMkLst>
            <pc:docMk/>
            <pc:sldMk cId="2345445797" sldId="263"/>
            <ac:cxnSpMk id="17" creationId="{C49DA8F6-BCC1-4447-B54C-57856834B94B}"/>
          </ac:cxnSpMkLst>
        </pc:cxnChg>
      </pc:sldChg>
      <pc:sldChg chg="del">
        <pc:chgData name="Alex Kessler" userId="S::akessler@edienitekfrance.onmicrosoft.com::06dbbbf7-2348-45cf-b6df-c9b7f940748c" providerId="AD" clId="Web-{CE16639F-14EA-526C-B2FA-76A01616BC03}" dt="2024-10-14T12:57:53.507" v="0" actId="34807"/>
        <pc:sldMkLst>
          <pc:docMk/>
          <pc:sldMk cId="2409227070" sldId="263"/>
        </pc:sldMkLst>
      </pc:sldChg>
      <pc:sldChg chg="addSp modSp add mod setBg">
        <pc:chgData name="Alex Kessler" userId="S::akessler@edienitekfrance.onmicrosoft.com::06dbbbf7-2348-45cf-b6df-c9b7f940748c" providerId="AD" clId="Web-{CE16639F-14EA-526C-B2FA-76A01616BC03}" dt="2024-10-14T14:26:01.060" v="702" actId="1076"/>
        <pc:sldMkLst>
          <pc:docMk/>
          <pc:sldMk cId="3393165528" sldId="263"/>
        </pc:sldMkLst>
        <pc:spChg chg="mod">
          <ac:chgData name="Alex Kessler" userId="S::akessler@edienitekfrance.onmicrosoft.com::06dbbbf7-2348-45cf-b6df-c9b7f940748c" providerId="AD" clId="Web-{CE16639F-14EA-526C-B2FA-76A01616BC03}" dt="2024-10-14T14:21:35.268" v="613" actId="20577"/>
          <ac:spMkLst>
            <pc:docMk/>
            <pc:sldMk cId="3393165528" sldId="263"/>
            <ac:spMk id="2" creationId="{3DF40E4D-8720-6C15-8D40-8CDB797BC393}"/>
          </ac:spMkLst>
        </pc:spChg>
        <pc:spChg chg="mod">
          <ac:chgData name="Alex Kessler" userId="S::akessler@edienitekfrance.onmicrosoft.com::06dbbbf7-2348-45cf-b6df-c9b7f940748c" providerId="AD" clId="Web-{CE16639F-14EA-526C-B2FA-76A01616BC03}" dt="2024-10-14T14:24:12.040" v="671" actId="14100"/>
          <ac:spMkLst>
            <pc:docMk/>
            <pc:sldMk cId="3393165528" sldId="263"/>
            <ac:spMk id="3" creationId="{857F951C-FB27-F19D-BFC6-BC24386E2687}"/>
          </ac:spMkLst>
        </pc:spChg>
        <pc:spChg chg="add mod">
          <ac:chgData name="Alex Kessler" userId="S::akessler@edienitekfrance.onmicrosoft.com::06dbbbf7-2348-45cf-b6df-c9b7f940748c" providerId="AD" clId="Web-{CE16639F-14EA-526C-B2FA-76A01616BC03}" dt="2024-10-14T14:24:44.307" v="681" actId="1076"/>
          <ac:spMkLst>
            <pc:docMk/>
            <pc:sldMk cId="3393165528" sldId="263"/>
            <ac:spMk id="7" creationId="{1D071DEC-B0CB-194A-C256-EA606C06F2C6}"/>
          </ac:spMkLst>
        </pc:spChg>
        <pc:spChg chg="add">
          <ac:chgData name="Alex Kessler" userId="S::akessler@edienitekfrance.onmicrosoft.com::06dbbbf7-2348-45cf-b6df-c9b7f940748c" providerId="AD" clId="Web-{CE16639F-14EA-526C-B2FA-76A01616BC03}" dt="2024-10-14T12:59:47.578" v="11" actId="34807"/>
          <ac:spMkLst>
            <pc:docMk/>
            <pc:sldMk cId="3393165528" sldId="263"/>
            <ac:spMk id="8" creationId="{907EF6B7-1338-4443-8C46-6A318D952DFD}"/>
          </ac:spMkLst>
        </pc:spChg>
        <pc:spChg chg="add mod">
          <ac:chgData name="Alex Kessler" userId="S::akessler@edienitekfrance.onmicrosoft.com::06dbbbf7-2348-45cf-b6df-c9b7f940748c" providerId="AD" clId="Web-{CE16639F-14EA-526C-B2FA-76A01616BC03}" dt="2024-10-14T14:26:01.060" v="702" actId="1076"/>
          <ac:spMkLst>
            <pc:docMk/>
            <pc:sldMk cId="3393165528" sldId="263"/>
            <ac:spMk id="9" creationId="{10BB3511-FE44-1F1E-F00F-8FD33E0EA24C}"/>
          </ac:spMkLst>
        </pc:spChg>
        <pc:spChg chg="add">
          <ac:chgData name="Alex Kessler" userId="S::akessler@edienitekfrance.onmicrosoft.com::06dbbbf7-2348-45cf-b6df-c9b7f940748c" providerId="AD" clId="Web-{CE16639F-14EA-526C-B2FA-76A01616BC03}" dt="2024-10-14T12:59:47.578" v="11" actId="34807"/>
          <ac:spMkLst>
            <pc:docMk/>
            <pc:sldMk cId="3393165528" sldId="263"/>
            <ac:spMk id="10" creationId="{DAAE4CDD-124C-4DCF-9584-B6033B545DD5}"/>
          </ac:spMkLst>
        </pc:spChg>
        <pc:spChg chg="add">
          <ac:chgData name="Alex Kessler" userId="S::akessler@edienitekfrance.onmicrosoft.com::06dbbbf7-2348-45cf-b6df-c9b7f940748c" providerId="AD" clId="Web-{CE16639F-14EA-526C-B2FA-76A01616BC03}" dt="2024-10-14T12:59:47.578" v="11" actId="34807"/>
          <ac:spMkLst>
            <pc:docMk/>
            <pc:sldMk cId="3393165528" sldId="263"/>
            <ac:spMk id="12" creationId="{081E4A58-353D-44AE-B2FC-2A74E2E400F7}"/>
          </ac:spMkLst>
        </pc:spChg>
        <pc:picChg chg="add mod">
          <ac:chgData name="Alex Kessler" userId="S::akessler@edienitekfrance.onmicrosoft.com::06dbbbf7-2348-45cf-b6df-c9b7f940748c" providerId="AD" clId="Web-{CE16639F-14EA-526C-B2FA-76A01616BC03}" dt="2024-10-14T14:24:46.463" v="682" actId="1076"/>
          <ac:picMkLst>
            <pc:docMk/>
            <pc:sldMk cId="3393165528" sldId="263"/>
            <ac:picMk id="5" creationId="{F1A37050-FDFD-A87D-D49A-9E41D18C10EB}"/>
          </ac:picMkLst>
        </pc:picChg>
        <pc:picChg chg="add mod">
          <ac:chgData name="Alex Kessler" userId="S::akessler@edienitekfrance.onmicrosoft.com::06dbbbf7-2348-45cf-b6df-c9b7f940748c" providerId="AD" clId="Web-{CE16639F-14EA-526C-B2FA-76A01616BC03}" dt="2024-10-14T14:25:34.152" v="693" actId="1076"/>
          <ac:picMkLst>
            <pc:docMk/>
            <pc:sldMk cId="3393165528" sldId="263"/>
            <ac:picMk id="11" creationId="{594449ED-792B-612B-503A-6E149548159F}"/>
          </ac:picMkLst>
        </pc:picChg>
      </pc:sldChg>
      <pc:sldChg chg="addSp modSp add del mod setBg">
        <pc:chgData name="Alex Kessler" userId="S::akessler@edienitekfrance.onmicrosoft.com::06dbbbf7-2348-45cf-b6df-c9b7f940748c" providerId="AD" clId="Web-{CE16639F-14EA-526C-B2FA-76A01616BC03}" dt="2024-10-14T14:26:16.185" v="703"/>
        <pc:sldMkLst>
          <pc:docMk/>
          <pc:sldMk cId="685716615" sldId="264"/>
        </pc:sldMkLst>
        <pc:spChg chg="mod">
          <ac:chgData name="Alex Kessler" userId="S::akessler@edienitekfrance.onmicrosoft.com::06dbbbf7-2348-45cf-b6df-c9b7f940748c" providerId="AD" clId="Web-{CE16639F-14EA-526C-B2FA-76A01616BC03}" dt="2024-10-14T12:59:47.578" v="11" actId="34807"/>
          <ac:spMkLst>
            <pc:docMk/>
            <pc:sldMk cId="685716615" sldId="264"/>
            <ac:spMk id="2" creationId="{850DD29E-A94F-C8CC-531B-A1E0EC7E0158}"/>
          </ac:spMkLst>
        </pc:spChg>
        <pc:spChg chg="mod">
          <ac:chgData name="Alex Kessler" userId="S::akessler@edienitekfrance.onmicrosoft.com::06dbbbf7-2348-45cf-b6df-c9b7f940748c" providerId="AD" clId="Web-{CE16639F-14EA-526C-B2FA-76A01616BC03}" dt="2024-10-14T12:59:47.578" v="11" actId="34807"/>
          <ac:spMkLst>
            <pc:docMk/>
            <pc:sldMk cId="685716615" sldId="264"/>
            <ac:spMk id="4" creationId="{C1D19D44-4220-4837-891C-D22AFAB1AD7E}"/>
          </ac:spMkLst>
        </pc:spChg>
        <pc:spChg chg="add">
          <ac:chgData name="Alex Kessler" userId="S::akessler@edienitekfrance.onmicrosoft.com::06dbbbf7-2348-45cf-b6df-c9b7f940748c" providerId="AD" clId="Web-{CE16639F-14EA-526C-B2FA-76A01616BC03}" dt="2024-10-14T12:59:47.578" v="11" actId="34807"/>
          <ac:spMkLst>
            <pc:docMk/>
            <pc:sldMk cId="685716615" sldId="264"/>
            <ac:spMk id="10" creationId="{F13C74B1-5B17-4795-BED0-7140497B445A}"/>
          </ac:spMkLst>
        </pc:spChg>
        <pc:spChg chg="add">
          <ac:chgData name="Alex Kessler" userId="S::akessler@edienitekfrance.onmicrosoft.com::06dbbbf7-2348-45cf-b6df-c9b7f940748c" providerId="AD" clId="Web-{CE16639F-14EA-526C-B2FA-76A01616BC03}" dt="2024-10-14T12:59:47.578" v="11" actId="34807"/>
          <ac:spMkLst>
            <pc:docMk/>
            <pc:sldMk cId="685716615" sldId="264"/>
            <ac:spMk id="12" creationId="{D4974D33-8DC5-464E-8C6D-BE58F0669C17}"/>
          </ac:spMkLst>
        </pc:spChg>
        <pc:picChg chg="mod ord">
          <ac:chgData name="Alex Kessler" userId="S::akessler@edienitekfrance.onmicrosoft.com::06dbbbf7-2348-45cf-b6df-c9b7f940748c" providerId="AD" clId="Web-{CE16639F-14EA-526C-B2FA-76A01616BC03}" dt="2024-10-14T12:59:47.578" v="11" actId="34807"/>
          <ac:picMkLst>
            <pc:docMk/>
            <pc:sldMk cId="685716615" sldId="264"/>
            <ac:picMk id="5" creationId="{271E2D37-053F-45BA-837B-282DD14ECA33}"/>
          </ac:picMkLst>
        </pc:picChg>
      </pc:sldChg>
      <pc:sldChg chg="del">
        <pc:chgData name="Alex Kessler" userId="S::akessler@edienitekfrance.onmicrosoft.com::06dbbbf7-2348-45cf-b6df-c9b7f940748c" providerId="AD" clId="Web-{CE16639F-14EA-526C-B2FA-76A01616BC03}" dt="2024-10-14T12:57:53.507" v="0" actId="34807"/>
        <pc:sldMkLst>
          <pc:docMk/>
          <pc:sldMk cId="2916365995" sldId="264"/>
        </pc:sldMkLst>
      </pc:sldChg>
      <pc:sldChg chg="addSp modSp add del mod setBg">
        <pc:chgData name="Alex Kessler" userId="S::akessler@edienitekfrance.onmicrosoft.com::06dbbbf7-2348-45cf-b6df-c9b7f940748c" providerId="AD" clId="Web-{CE16639F-14EA-526C-B2FA-76A01616BC03}" dt="2024-10-14T12:58:56.168" v="2"/>
        <pc:sldMkLst>
          <pc:docMk/>
          <pc:sldMk cId="3064877454" sldId="264"/>
        </pc:sldMkLst>
        <pc:spChg chg="mod">
          <ac:chgData name="Alex Kessler" userId="S::akessler@edienitekfrance.onmicrosoft.com::06dbbbf7-2348-45cf-b6df-c9b7f940748c" providerId="AD" clId="Web-{CE16639F-14EA-526C-B2FA-76A01616BC03}" dt="2024-10-14T12:57:53.617" v="1" actId="34807"/>
          <ac:spMkLst>
            <pc:docMk/>
            <pc:sldMk cId="3064877454" sldId="264"/>
            <ac:spMk id="2" creationId="{8F69DAE9-D828-286C-C5EF-D8DC93DF8167}"/>
          </ac:spMkLst>
        </pc:spChg>
        <pc:spChg chg="mod">
          <ac:chgData name="Alex Kessler" userId="S::akessler@edienitekfrance.onmicrosoft.com::06dbbbf7-2348-45cf-b6df-c9b7f940748c" providerId="AD" clId="Web-{CE16639F-14EA-526C-B2FA-76A01616BC03}" dt="2024-10-14T12:57:53.617" v="1" actId="34807"/>
          <ac:spMkLst>
            <pc:docMk/>
            <pc:sldMk cId="3064877454" sldId="264"/>
            <ac:spMk id="3" creationId="{A3F5AED3-D541-64FF-1301-5157738082A3}"/>
          </ac:spMkLst>
        </pc:spChg>
        <pc:spChg chg="add">
          <ac:chgData name="Alex Kessler" userId="S::akessler@edienitekfrance.onmicrosoft.com::06dbbbf7-2348-45cf-b6df-c9b7f940748c" providerId="AD" clId="Web-{CE16639F-14EA-526C-B2FA-76A01616BC03}" dt="2024-10-14T12:57:53.617" v="1" actId="34807"/>
          <ac:spMkLst>
            <pc:docMk/>
            <pc:sldMk cId="3064877454" sldId="264"/>
            <ac:spMk id="8" creationId="{A2679492-7988-4050-9056-542444452411}"/>
          </ac:spMkLst>
        </pc:spChg>
        <pc:spChg chg="add">
          <ac:chgData name="Alex Kessler" userId="S::akessler@edienitekfrance.onmicrosoft.com::06dbbbf7-2348-45cf-b6df-c9b7f940748c" providerId="AD" clId="Web-{CE16639F-14EA-526C-B2FA-76A01616BC03}" dt="2024-10-14T12:57:53.617" v="1" actId="34807"/>
          <ac:spMkLst>
            <pc:docMk/>
            <pc:sldMk cId="3064877454" sldId="264"/>
            <ac:spMk id="10" creationId="{B091B163-7D61-4891-ABCF-5C13D9C418D0}"/>
          </ac:spMkLst>
        </pc:spChg>
        <pc:grpChg chg="add">
          <ac:chgData name="Alex Kessler" userId="S::akessler@edienitekfrance.onmicrosoft.com::06dbbbf7-2348-45cf-b6df-c9b7f940748c" providerId="AD" clId="Web-{CE16639F-14EA-526C-B2FA-76A01616BC03}" dt="2024-10-14T12:57:53.617" v="1" actId="34807"/>
          <ac:grpSpMkLst>
            <pc:docMk/>
            <pc:sldMk cId="3064877454" sldId="264"/>
            <ac:grpSpMk id="12" creationId="{0474DF76-993E-44DE-AFB0-C416182ACECF}"/>
          </ac:grpSpMkLst>
        </pc:grpChg>
        <pc:cxnChg chg="add">
          <ac:chgData name="Alex Kessler" userId="S::akessler@edienitekfrance.onmicrosoft.com::06dbbbf7-2348-45cf-b6df-c9b7f940748c" providerId="AD" clId="Web-{CE16639F-14EA-526C-B2FA-76A01616BC03}" dt="2024-10-14T12:57:53.617" v="1" actId="34807"/>
          <ac:cxnSpMkLst>
            <pc:docMk/>
            <pc:sldMk cId="3064877454" sldId="264"/>
            <ac:cxnSpMk id="17" creationId="{C49DA8F6-BCC1-4447-B54C-57856834B94B}"/>
          </ac:cxnSpMkLst>
        </pc:cxnChg>
      </pc:sldChg>
      <pc:sldChg chg="addSp delSp modSp add mod setBg">
        <pc:chgData name="Alex Kessler" userId="S::akessler@edienitekfrance.onmicrosoft.com::06dbbbf7-2348-45cf-b6df-c9b7f940748c" providerId="AD" clId="Web-{CE16639F-14EA-526C-B2FA-76A01616BC03}" dt="2024-10-14T14:51:39.917" v="957" actId="20577"/>
        <pc:sldMkLst>
          <pc:docMk/>
          <pc:sldMk cId="3254389317" sldId="265"/>
        </pc:sldMkLst>
        <pc:spChg chg="mod ord">
          <ac:chgData name="Alex Kessler" userId="S::akessler@edienitekfrance.onmicrosoft.com::06dbbbf7-2348-45cf-b6df-c9b7f940748c" providerId="AD" clId="Web-{CE16639F-14EA-526C-B2FA-76A01616BC03}" dt="2024-10-14T14:27:16.922" v="722" actId="20577"/>
          <ac:spMkLst>
            <pc:docMk/>
            <pc:sldMk cId="3254389317" sldId="265"/>
            <ac:spMk id="2" creationId="{11A49D06-9C50-DCF2-31C9-28634A150939}"/>
          </ac:spMkLst>
        </pc:spChg>
        <pc:spChg chg="add del mod">
          <ac:chgData name="Alex Kessler" userId="S::akessler@edienitekfrance.onmicrosoft.com::06dbbbf7-2348-45cf-b6df-c9b7f940748c" providerId="AD" clId="Web-{CE16639F-14EA-526C-B2FA-76A01616BC03}" dt="2024-10-14T14:28:37.925" v="745"/>
          <ac:spMkLst>
            <pc:docMk/>
            <pc:sldMk cId="3254389317" sldId="265"/>
            <ac:spMk id="3" creationId="{6B68258A-C447-518E-AFC3-BAAC97F59BCE}"/>
          </ac:spMkLst>
        </pc:spChg>
        <pc:spChg chg="mod">
          <ac:chgData name="Alex Kessler" userId="S::akessler@edienitekfrance.onmicrosoft.com::06dbbbf7-2348-45cf-b6df-c9b7f940748c" providerId="AD" clId="Web-{CE16639F-14EA-526C-B2FA-76A01616BC03}" dt="2024-10-14T14:51:39.917" v="957" actId="20577"/>
          <ac:spMkLst>
            <pc:docMk/>
            <pc:sldMk cId="3254389317" sldId="265"/>
            <ac:spMk id="4" creationId="{82F23CDE-A9E0-EE4D-7EEE-3CE1B438E425}"/>
          </ac:spMkLst>
        </pc:spChg>
        <pc:spChg chg="add mod">
          <ac:chgData name="Alex Kessler" userId="S::akessler@edienitekfrance.onmicrosoft.com::06dbbbf7-2348-45cf-b6df-c9b7f940748c" providerId="AD" clId="Web-{CE16639F-14EA-526C-B2FA-76A01616BC03}" dt="2024-10-14T14:38:03.838" v="874" actId="20577"/>
          <ac:spMkLst>
            <pc:docMk/>
            <pc:sldMk cId="3254389317" sldId="265"/>
            <ac:spMk id="9" creationId="{CF8CA4DE-F9D9-41BB-C49E-4295614BEE63}"/>
          </ac:spMkLst>
        </pc:spChg>
        <pc:spChg chg="add mod">
          <ac:chgData name="Alex Kessler" userId="S::akessler@edienitekfrance.onmicrosoft.com::06dbbbf7-2348-45cf-b6df-c9b7f940748c" providerId="AD" clId="Web-{CE16639F-14EA-526C-B2FA-76A01616BC03}" dt="2024-10-14T14:36:31.475" v="844" actId="20577"/>
          <ac:spMkLst>
            <pc:docMk/>
            <pc:sldMk cId="3254389317" sldId="265"/>
            <ac:spMk id="10" creationId="{362810D9-2C5A-477D-949C-C191895477F3}"/>
          </ac:spMkLst>
        </pc:spChg>
        <pc:spChg chg="add del">
          <ac:chgData name="Alex Kessler" userId="S::akessler@edienitekfrance.onmicrosoft.com::06dbbbf7-2348-45cf-b6df-c9b7f940748c" providerId="AD" clId="Web-{CE16639F-14EA-526C-B2FA-76A01616BC03}" dt="2024-10-14T14:26:41.921" v="710"/>
          <ac:spMkLst>
            <pc:docMk/>
            <pc:sldMk cId="3254389317" sldId="265"/>
            <ac:spMk id="12" creationId="{081E4A58-353D-44AE-B2FC-2A74E2E400F7}"/>
          </ac:spMkLst>
        </pc:spChg>
        <pc:picChg chg="mod">
          <ac:chgData name="Alex Kessler" userId="S::akessler@edienitekfrance.onmicrosoft.com::06dbbbf7-2348-45cf-b6df-c9b7f940748c" providerId="AD" clId="Web-{CE16639F-14EA-526C-B2FA-76A01616BC03}" dt="2024-10-14T14:33:15.686" v="780" actId="14100"/>
          <ac:picMkLst>
            <pc:docMk/>
            <pc:sldMk cId="3254389317" sldId="265"/>
            <ac:picMk id="5" creationId="{093E7BDA-19EB-46F3-A127-EA8694860DEC}"/>
          </ac:picMkLst>
        </pc:picChg>
        <pc:picChg chg="add mod">
          <ac:chgData name="Alex Kessler" userId="S::akessler@edienitekfrance.onmicrosoft.com::06dbbbf7-2348-45cf-b6df-c9b7f940748c" providerId="AD" clId="Web-{CE16639F-14EA-526C-B2FA-76A01616BC03}" dt="2024-10-14T14:37:43.275" v="868" actId="1076"/>
          <ac:picMkLst>
            <pc:docMk/>
            <pc:sldMk cId="3254389317" sldId="265"/>
            <ac:picMk id="7" creationId="{DBE57949-7782-E537-3BC8-CB98E4B428A1}"/>
          </ac:picMkLst>
        </pc:picChg>
      </pc:sldChg>
      <pc:sldChg chg="addSp modSp add mod setBg">
        <pc:chgData name="Alex Kessler" userId="S::akessler@edienitekfrance.onmicrosoft.com::06dbbbf7-2348-45cf-b6df-c9b7f940748c" providerId="AD" clId="Web-{CE16639F-14EA-526C-B2FA-76A01616BC03}" dt="2024-10-14T15:23:15.473" v="959" actId="20577"/>
        <pc:sldMkLst>
          <pc:docMk/>
          <pc:sldMk cId="3611640955" sldId="266"/>
        </pc:sldMkLst>
        <pc:spChg chg="mod">
          <ac:chgData name="Alex Kessler" userId="S::akessler@edienitekfrance.onmicrosoft.com::06dbbbf7-2348-45cf-b6df-c9b7f940748c" providerId="AD" clId="Web-{CE16639F-14EA-526C-B2FA-76A01616BC03}" dt="2024-10-14T14:38:24.730" v="878" actId="20577"/>
          <ac:spMkLst>
            <pc:docMk/>
            <pc:sldMk cId="3611640955" sldId="266"/>
            <ac:spMk id="2" creationId="{15EA31F6-72BB-58C1-8FD5-26E1CBDD151E}"/>
          </ac:spMkLst>
        </pc:spChg>
        <pc:spChg chg="mod">
          <ac:chgData name="Alex Kessler" userId="S::akessler@edienitekfrance.onmicrosoft.com::06dbbbf7-2348-45cf-b6df-c9b7f940748c" providerId="AD" clId="Web-{CE16639F-14EA-526C-B2FA-76A01616BC03}" dt="2024-10-14T15:23:15.473" v="959" actId="20577"/>
          <ac:spMkLst>
            <pc:docMk/>
            <pc:sldMk cId="3611640955" sldId="266"/>
            <ac:spMk id="4" creationId="{94FFB0BC-0A01-3866-28C9-E98CA52009C9}"/>
          </ac:spMkLst>
        </pc:spChg>
        <pc:spChg chg="add">
          <ac:chgData name="Alex Kessler" userId="S::akessler@edienitekfrance.onmicrosoft.com::06dbbbf7-2348-45cf-b6df-c9b7f940748c" providerId="AD" clId="Web-{CE16639F-14EA-526C-B2FA-76A01616BC03}" dt="2024-10-14T12:59:47.578" v="11" actId="34807"/>
          <ac:spMkLst>
            <pc:docMk/>
            <pc:sldMk cId="3611640955" sldId="266"/>
            <ac:spMk id="10" creationId="{F13C74B1-5B17-4795-BED0-7140497B445A}"/>
          </ac:spMkLst>
        </pc:spChg>
        <pc:spChg chg="add">
          <ac:chgData name="Alex Kessler" userId="S::akessler@edienitekfrance.onmicrosoft.com::06dbbbf7-2348-45cf-b6df-c9b7f940748c" providerId="AD" clId="Web-{CE16639F-14EA-526C-B2FA-76A01616BC03}" dt="2024-10-14T12:59:47.578" v="11" actId="34807"/>
          <ac:spMkLst>
            <pc:docMk/>
            <pc:sldMk cId="3611640955" sldId="266"/>
            <ac:spMk id="12" creationId="{D4974D33-8DC5-464E-8C6D-BE58F0669C17}"/>
          </ac:spMkLst>
        </pc:spChg>
        <pc:picChg chg="mod ord">
          <ac:chgData name="Alex Kessler" userId="S::akessler@edienitekfrance.onmicrosoft.com::06dbbbf7-2348-45cf-b6df-c9b7f940748c" providerId="AD" clId="Web-{CE16639F-14EA-526C-B2FA-76A01616BC03}" dt="2024-10-14T12:59:47.578" v="11" actId="34807"/>
          <ac:picMkLst>
            <pc:docMk/>
            <pc:sldMk cId="3611640955" sldId="266"/>
            <ac:picMk id="5" creationId="{4FE74043-A6FD-470F-AF07-0E0B84FFAD97}"/>
          </ac:picMkLst>
        </pc:picChg>
      </pc:sldChg>
      <pc:sldChg chg="addSp modSp add del mod setBg">
        <pc:chgData name="Alex Kessler" userId="S::akessler@edienitekfrance.onmicrosoft.com::06dbbbf7-2348-45cf-b6df-c9b7f940748c" providerId="AD" clId="Web-{CE16639F-14EA-526C-B2FA-76A01616BC03}" dt="2024-10-14T14:40:18.625" v="940"/>
        <pc:sldMkLst>
          <pc:docMk/>
          <pc:sldMk cId="1470554241" sldId="267"/>
        </pc:sldMkLst>
        <pc:spChg chg="mod">
          <ac:chgData name="Alex Kessler" userId="S::akessler@edienitekfrance.onmicrosoft.com::06dbbbf7-2348-45cf-b6df-c9b7f940748c" providerId="AD" clId="Web-{CE16639F-14EA-526C-B2FA-76A01616BC03}" dt="2024-10-14T12:59:47.578" v="11" actId="34807"/>
          <ac:spMkLst>
            <pc:docMk/>
            <pc:sldMk cId="1470554241" sldId="267"/>
            <ac:spMk id="2" creationId="{E921FFE5-4EC4-F1EB-C2DD-CED466F045C1}"/>
          </ac:spMkLst>
        </pc:spChg>
        <pc:spChg chg="mod">
          <ac:chgData name="Alex Kessler" userId="S::akessler@edienitekfrance.onmicrosoft.com::06dbbbf7-2348-45cf-b6df-c9b7f940748c" providerId="AD" clId="Web-{CE16639F-14EA-526C-B2FA-76A01616BC03}" dt="2024-10-14T12:59:47.578" v="11" actId="34807"/>
          <ac:spMkLst>
            <pc:docMk/>
            <pc:sldMk cId="1470554241" sldId="267"/>
            <ac:spMk id="3" creationId="{242E3C53-70FD-5ECB-4063-06960EEED13A}"/>
          </ac:spMkLst>
        </pc:spChg>
        <pc:spChg chg="add">
          <ac:chgData name="Alex Kessler" userId="S::akessler@edienitekfrance.onmicrosoft.com::06dbbbf7-2348-45cf-b6df-c9b7f940748c" providerId="AD" clId="Web-{CE16639F-14EA-526C-B2FA-76A01616BC03}" dt="2024-10-14T12:59:47.578" v="11" actId="34807"/>
          <ac:spMkLst>
            <pc:docMk/>
            <pc:sldMk cId="1470554241" sldId="267"/>
            <ac:spMk id="8" creationId="{A2679492-7988-4050-9056-542444452411}"/>
          </ac:spMkLst>
        </pc:spChg>
        <pc:spChg chg="add">
          <ac:chgData name="Alex Kessler" userId="S::akessler@edienitekfrance.onmicrosoft.com::06dbbbf7-2348-45cf-b6df-c9b7f940748c" providerId="AD" clId="Web-{CE16639F-14EA-526C-B2FA-76A01616BC03}" dt="2024-10-14T12:59:47.578" v="11" actId="34807"/>
          <ac:spMkLst>
            <pc:docMk/>
            <pc:sldMk cId="1470554241" sldId="267"/>
            <ac:spMk id="10" creationId="{B091B163-7D61-4891-ABCF-5C13D9C418D0}"/>
          </ac:spMkLst>
        </pc:spChg>
        <pc:grpChg chg="add">
          <ac:chgData name="Alex Kessler" userId="S::akessler@edienitekfrance.onmicrosoft.com::06dbbbf7-2348-45cf-b6df-c9b7f940748c" providerId="AD" clId="Web-{CE16639F-14EA-526C-B2FA-76A01616BC03}" dt="2024-10-14T12:59:47.578" v="11" actId="34807"/>
          <ac:grpSpMkLst>
            <pc:docMk/>
            <pc:sldMk cId="1470554241" sldId="267"/>
            <ac:grpSpMk id="12" creationId="{0474DF76-993E-44DE-AFB0-C416182ACECF}"/>
          </ac:grpSpMkLst>
        </pc:grpChg>
        <pc:cxnChg chg="add">
          <ac:chgData name="Alex Kessler" userId="S::akessler@edienitekfrance.onmicrosoft.com::06dbbbf7-2348-45cf-b6df-c9b7f940748c" providerId="AD" clId="Web-{CE16639F-14EA-526C-B2FA-76A01616BC03}" dt="2024-10-14T12:59:47.578" v="11" actId="34807"/>
          <ac:cxnSpMkLst>
            <pc:docMk/>
            <pc:sldMk cId="1470554241" sldId="267"/>
            <ac:cxnSpMk id="17" creationId="{C49DA8F6-BCC1-4447-B54C-57856834B94B}"/>
          </ac:cxnSpMkLst>
        </pc:cxnChg>
      </pc:sldChg>
    </pc:docChg>
  </pc:docChgLst>
  <pc:docChgLst>
    <pc:chgData name="Alex Kessler" userId="06dbbbf7-2348-45cf-b6df-c9b7f940748c" providerId="ADAL" clId="{373A0FFF-EAEB-4CCF-B45C-ED00AA9C6B14}"/>
    <pc:docChg chg="custSel modSld">
      <pc:chgData name="Alex Kessler" userId="06dbbbf7-2348-45cf-b6df-c9b7f940748c" providerId="ADAL" clId="{373A0FFF-EAEB-4CCF-B45C-ED00AA9C6B14}" dt="2024-10-14T13:49:39.433" v="42" actId="207"/>
      <pc:docMkLst>
        <pc:docMk/>
      </pc:docMkLst>
      <pc:sldChg chg="addSp delSp modSp mod">
        <pc:chgData name="Alex Kessler" userId="06dbbbf7-2348-45cf-b6df-c9b7f940748c" providerId="ADAL" clId="{373A0FFF-EAEB-4CCF-B45C-ED00AA9C6B14}" dt="2024-10-14T13:49:39.433" v="42" actId="207"/>
        <pc:sldMkLst>
          <pc:docMk/>
          <pc:sldMk cId="3732385632" sldId="256"/>
        </pc:sldMkLst>
        <pc:spChg chg="mod">
          <ac:chgData name="Alex Kessler" userId="06dbbbf7-2348-45cf-b6df-c9b7f940748c" providerId="ADAL" clId="{373A0FFF-EAEB-4CCF-B45C-ED00AA9C6B14}" dt="2024-10-14T13:49:39.433" v="42" actId="207"/>
          <ac:spMkLst>
            <pc:docMk/>
            <pc:sldMk cId="3732385632" sldId="256"/>
            <ac:spMk id="2" creationId="{21665DEF-F9C3-D4AD-8430-19B5821BFC19}"/>
          </ac:spMkLst>
        </pc:spChg>
        <pc:spChg chg="add del mod">
          <ac:chgData name="Alex Kessler" userId="06dbbbf7-2348-45cf-b6df-c9b7f940748c" providerId="ADAL" clId="{373A0FFF-EAEB-4CCF-B45C-ED00AA9C6B14}" dt="2024-10-14T13:43:31.625" v="3" actId="478"/>
          <ac:spMkLst>
            <pc:docMk/>
            <pc:sldMk cId="3732385632" sldId="256"/>
            <ac:spMk id="3" creationId="{D2212AE5-C5C3-7FE2-7A84-9D8107F750FD}"/>
          </ac:spMkLst>
        </pc:spChg>
        <pc:spChg chg="add del mod">
          <ac:chgData name="Alex Kessler" userId="06dbbbf7-2348-45cf-b6df-c9b7f940748c" providerId="ADAL" clId="{373A0FFF-EAEB-4CCF-B45C-ED00AA9C6B14}" dt="2024-10-14T13:46:48.461" v="40" actId="478"/>
          <ac:spMkLst>
            <pc:docMk/>
            <pc:sldMk cId="3732385632" sldId="256"/>
            <ac:spMk id="4" creationId="{48A9D833-F6A6-EF9B-D3BF-613B21B90C62}"/>
          </ac:spMkLst>
        </pc:spChg>
      </pc:sldChg>
    </pc:docChg>
  </pc:docChgLst>
  <pc:docChgLst>
    <pc:chgData clId="Web-{BA82EFE5-5799-5340-4ECA-468B832CFE5A}"/>
    <pc:docChg chg="addSld">
      <pc:chgData name="" userId="" providerId="" clId="Web-{BA82EFE5-5799-5340-4ECA-468B832CFE5A}" dt="2024-10-15T08:58:42.740" v="0"/>
      <pc:docMkLst>
        <pc:docMk/>
      </pc:docMkLst>
      <pc:sldChg chg="add">
        <pc:chgData name="" userId="" providerId="" clId="Web-{BA82EFE5-5799-5340-4ECA-468B832CFE5A}" dt="2024-10-15T08:58:42.740" v="0"/>
        <pc:sldMkLst>
          <pc:docMk/>
          <pc:sldMk cId="2333800528" sldId="267"/>
        </pc:sldMkLst>
      </pc:sldChg>
    </pc:docChg>
  </pc:docChgLst>
  <pc:docChgLst>
    <pc:chgData name="Alex Kessler" userId="S::akessler@edienitekfrance.onmicrosoft.com::06dbbbf7-2348-45cf-b6df-c9b7f940748c" providerId="AD" clId="Web-{A730F9E6-BD18-BE0E-7647-46C44852A38B}"/>
    <pc:docChg chg="modSld">
      <pc:chgData name="Alex Kessler" userId="S::akessler@edienitekfrance.onmicrosoft.com::06dbbbf7-2348-45cf-b6df-c9b7f940748c" providerId="AD" clId="Web-{A730F9E6-BD18-BE0E-7647-46C44852A38B}" dt="2024-10-14T15:49:35.623" v="0"/>
      <pc:docMkLst>
        <pc:docMk/>
      </pc:docMkLst>
      <pc:sldChg chg="modSp">
        <pc:chgData name="Alex Kessler" userId="S::akessler@edienitekfrance.onmicrosoft.com::06dbbbf7-2348-45cf-b6df-c9b7f940748c" providerId="AD" clId="Web-{A730F9E6-BD18-BE0E-7647-46C44852A38B}" dt="2024-10-14T15:49:35.623" v="0"/>
        <pc:sldMkLst>
          <pc:docMk/>
          <pc:sldMk cId="3611640955" sldId="266"/>
        </pc:sldMkLst>
        <pc:picChg chg="mod">
          <ac:chgData name="Alex Kessler" userId="S::akessler@edienitekfrance.onmicrosoft.com::06dbbbf7-2348-45cf-b6df-c9b7f940748c" providerId="AD" clId="Web-{A730F9E6-BD18-BE0E-7647-46C44852A38B}" dt="2024-10-14T15:49:35.623" v="0"/>
          <ac:picMkLst>
            <pc:docMk/>
            <pc:sldMk cId="3611640955" sldId="266"/>
            <ac:picMk id="5" creationId="{4FE74043-A6FD-470F-AF07-0E0B84FFAD97}"/>
          </ac:picMkLst>
        </pc:picChg>
      </pc:sldChg>
    </pc:docChg>
  </pc:docChgLst>
  <pc:docChgLst>
    <pc:chgData name="Alex Kessler" userId="S::akessler@edienitekfrance.onmicrosoft.com::06dbbbf7-2348-45cf-b6df-c9b7f940748c" providerId="AD" clId="Web-{BA82EFE5-5799-5340-4ECA-468B832CFE5A}"/>
    <pc:docChg chg="delSld modSld">
      <pc:chgData name="Alex Kessler" userId="S::akessler@edienitekfrance.onmicrosoft.com::06dbbbf7-2348-45cf-b6df-c9b7f940748c" providerId="AD" clId="Web-{BA82EFE5-5799-5340-4ECA-468B832CFE5A}" dt="2024-10-15T08:59:16.944" v="2"/>
      <pc:docMkLst>
        <pc:docMk/>
      </pc:docMkLst>
      <pc:sldChg chg="addSp delSp modSp">
        <pc:chgData name="Alex Kessler" userId="S::akessler@edienitekfrance.onmicrosoft.com::06dbbbf7-2348-45cf-b6df-c9b7f940748c" providerId="AD" clId="Web-{BA82EFE5-5799-5340-4ECA-468B832CFE5A}" dt="2024-10-15T08:59:13.334" v="1"/>
        <pc:sldMkLst>
          <pc:docMk/>
          <pc:sldMk cId="3254389317" sldId="265"/>
        </pc:sldMkLst>
        <pc:spChg chg="del">
          <ac:chgData name="Alex Kessler" userId="S::akessler@edienitekfrance.onmicrosoft.com::06dbbbf7-2348-45cf-b6df-c9b7f940748c" providerId="AD" clId="Web-{BA82EFE5-5799-5340-4ECA-468B832CFE5A}" dt="2024-10-15T08:59:10.115" v="0"/>
          <ac:spMkLst>
            <pc:docMk/>
            <pc:sldMk cId="3254389317" sldId="265"/>
            <ac:spMk id="4" creationId="{82F23CDE-A9E0-EE4D-7EEE-3CE1B438E425}"/>
          </ac:spMkLst>
        </pc:spChg>
        <pc:spChg chg="add mod">
          <ac:chgData name="Alex Kessler" userId="S::akessler@edienitekfrance.onmicrosoft.com::06dbbbf7-2348-45cf-b6df-c9b7f940748c" providerId="AD" clId="Web-{BA82EFE5-5799-5340-4ECA-468B832CFE5A}" dt="2024-10-15T08:59:10.115" v="0"/>
          <ac:spMkLst>
            <pc:docMk/>
            <pc:sldMk cId="3254389317" sldId="265"/>
            <ac:spMk id="6" creationId="{A1DD885B-77BD-90A7-719C-D1E624D5D710}"/>
          </ac:spMkLst>
        </pc:spChg>
        <pc:spChg chg="add">
          <ac:chgData name="Alex Kessler" userId="S::akessler@edienitekfrance.onmicrosoft.com::06dbbbf7-2348-45cf-b6df-c9b7f940748c" providerId="AD" clId="Web-{BA82EFE5-5799-5340-4ECA-468B832CFE5A}" dt="2024-10-15T08:59:13.334" v="1"/>
          <ac:spMkLst>
            <pc:docMk/>
            <pc:sldMk cId="3254389317" sldId="265"/>
            <ac:spMk id="11" creationId="{4E01958B-DEB5-4955-89AE-1E3B28AE0483}"/>
          </ac:spMkLst>
        </pc:spChg>
      </pc:sldChg>
      <pc:sldChg chg="del">
        <pc:chgData name="Alex Kessler" userId="S::akessler@edienitekfrance.onmicrosoft.com::06dbbbf7-2348-45cf-b6df-c9b7f940748c" providerId="AD" clId="Web-{BA82EFE5-5799-5340-4ECA-468B832CFE5A}" dt="2024-10-15T08:59:16.944" v="2"/>
        <pc:sldMkLst>
          <pc:docMk/>
          <pc:sldMk cId="2333800528" sldId="267"/>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93F40D-26CF-40E8-A0B2-1EFAB1001459}"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fr-FR"/>
        </a:p>
      </dgm:t>
    </dgm:pt>
    <dgm:pt modelId="{C022B32C-39AC-4287-9D6B-F9B3A26420DC}">
      <dgm:prSet phldrT="[Texte]" phldr="0"/>
      <dgm:spPr/>
      <dgm:t>
        <a:bodyPr/>
        <a:lstStyle/>
        <a:p>
          <a:pPr>
            <a:defRPr b="1"/>
          </a:pPr>
          <a:r>
            <a:rPr lang="fr-FR">
              <a:latin typeface="Aptos Display" panose="02110004020202020204"/>
            </a:rPr>
            <a:t>Jour 1 : Accueil et introduction</a:t>
          </a:r>
          <a:endParaRPr lang="fr-FR"/>
        </a:p>
      </dgm:t>
    </dgm:pt>
    <dgm:pt modelId="{648BD533-B0D8-4A5F-9FF2-C71645FEC45B}" type="parTrans" cxnId="{ABD35F8A-3BB0-4A96-88AD-6D5D0772639B}">
      <dgm:prSet/>
      <dgm:spPr/>
      <dgm:t>
        <a:bodyPr/>
        <a:lstStyle/>
        <a:p>
          <a:endParaRPr lang="fr-FR"/>
        </a:p>
      </dgm:t>
    </dgm:pt>
    <dgm:pt modelId="{B175FCDB-2390-448B-89FE-6A8FA1A35253}" type="sibTrans" cxnId="{ABD35F8A-3BB0-4A96-88AD-6D5D0772639B}">
      <dgm:prSet/>
      <dgm:spPr/>
      <dgm:t>
        <a:bodyPr/>
        <a:lstStyle/>
        <a:p>
          <a:endParaRPr lang="fr-FR"/>
        </a:p>
      </dgm:t>
    </dgm:pt>
    <dgm:pt modelId="{4AD99B4E-2456-4D43-AE25-EBE43ACBE26F}">
      <dgm:prSet phldrT="[Texte]" phldr="0"/>
      <dgm:spPr/>
      <dgm:t>
        <a:bodyPr/>
        <a:lstStyle/>
        <a:p>
          <a:r>
            <a:rPr lang="fr-FR">
              <a:latin typeface="Aptos Display" panose="02110004020202020204"/>
            </a:rPr>
            <a:t> Accueil des participants</a:t>
          </a:r>
        </a:p>
      </dgm:t>
    </dgm:pt>
    <dgm:pt modelId="{419B3CF1-4E73-449B-B8AD-685FA5CD5F9A}" type="parTrans" cxnId="{34C78956-9CF1-447A-9D37-D44115177439}">
      <dgm:prSet/>
      <dgm:spPr/>
      <dgm:t>
        <a:bodyPr/>
        <a:lstStyle/>
        <a:p>
          <a:endParaRPr lang="fr-FR"/>
        </a:p>
      </dgm:t>
    </dgm:pt>
    <dgm:pt modelId="{1C2001FD-D9E6-4F31-9047-4122C0BFE9FA}" type="sibTrans" cxnId="{34C78956-9CF1-447A-9D37-D44115177439}">
      <dgm:prSet/>
      <dgm:spPr/>
      <dgm:t>
        <a:bodyPr/>
        <a:lstStyle/>
        <a:p>
          <a:endParaRPr lang="fr-FR"/>
        </a:p>
      </dgm:t>
    </dgm:pt>
    <dgm:pt modelId="{1AF201AC-1C5D-4141-B8AB-DB4E71BF0516}">
      <dgm:prSet phldrT="[Texte]" phldr="0"/>
      <dgm:spPr/>
      <dgm:t>
        <a:bodyPr/>
        <a:lstStyle/>
        <a:p>
          <a:r>
            <a:rPr lang="fr-FR">
              <a:latin typeface="Aptos Display" panose="02110004020202020204"/>
            </a:rPr>
            <a:t> Team building : jeux de rôle IE</a:t>
          </a:r>
          <a:endParaRPr lang="fr-FR"/>
        </a:p>
      </dgm:t>
    </dgm:pt>
    <dgm:pt modelId="{D515CCDE-900D-4ACE-8055-24C4645C6606}" type="parTrans" cxnId="{982036C7-E6F8-43A4-B828-52F5F0E942E6}">
      <dgm:prSet/>
      <dgm:spPr/>
      <dgm:t>
        <a:bodyPr/>
        <a:lstStyle/>
        <a:p>
          <a:endParaRPr lang="fr-FR"/>
        </a:p>
      </dgm:t>
    </dgm:pt>
    <dgm:pt modelId="{97DC71B4-C08C-4466-962C-A6C8A15E5E36}" type="sibTrans" cxnId="{982036C7-E6F8-43A4-B828-52F5F0E942E6}">
      <dgm:prSet/>
      <dgm:spPr/>
      <dgm:t>
        <a:bodyPr/>
        <a:lstStyle/>
        <a:p>
          <a:endParaRPr lang="fr-FR"/>
        </a:p>
      </dgm:t>
    </dgm:pt>
    <dgm:pt modelId="{36ED0291-A306-4AB8-90A7-79C59A22D17A}">
      <dgm:prSet phldrT="[Texte]" phldr="0"/>
      <dgm:spPr/>
      <dgm:t>
        <a:bodyPr/>
        <a:lstStyle/>
        <a:p>
          <a:r>
            <a:rPr lang="fr-FR">
              <a:latin typeface="Aptos Display" panose="02110004020202020204"/>
            </a:rPr>
            <a:t> Cocktail de bienvenue</a:t>
          </a:r>
          <a:endParaRPr lang="fr-FR"/>
        </a:p>
      </dgm:t>
    </dgm:pt>
    <dgm:pt modelId="{A32B64BA-9C10-4B1D-8190-8644308316AD}" type="parTrans" cxnId="{A4FF9022-42BA-40BF-A7B8-736CB05C1F44}">
      <dgm:prSet/>
      <dgm:spPr/>
      <dgm:t>
        <a:bodyPr/>
        <a:lstStyle/>
        <a:p>
          <a:endParaRPr lang="fr-FR"/>
        </a:p>
      </dgm:t>
    </dgm:pt>
    <dgm:pt modelId="{4B934A3E-9CF5-4043-A68B-779F0B259204}" type="sibTrans" cxnId="{A4FF9022-42BA-40BF-A7B8-736CB05C1F44}">
      <dgm:prSet/>
      <dgm:spPr/>
      <dgm:t>
        <a:bodyPr/>
        <a:lstStyle/>
        <a:p>
          <a:endParaRPr lang="fr-FR"/>
        </a:p>
      </dgm:t>
    </dgm:pt>
    <dgm:pt modelId="{AB28D7D8-B69A-46B9-A723-CDBEDBCF871B}">
      <dgm:prSet phldrT="[Texte]" phldr="0"/>
      <dgm:spPr/>
      <dgm:t>
        <a:bodyPr/>
        <a:lstStyle/>
        <a:p>
          <a:pPr>
            <a:defRPr b="1"/>
          </a:pPr>
          <a:r>
            <a:rPr lang="fr-FR">
              <a:latin typeface="Aptos Display" panose="02110004020202020204"/>
            </a:rPr>
            <a:t>Jour 2 : Formation IE et écoute active</a:t>
          </a:r>
          <a:endParaRPr lang="fr-FR"/>
        </a:p>
      </dgm:t>
    </dgm:pt>
    <dgm:pt modelId="{7B25097B-85C9-416D-81B1-E231C3B65D44}" type="parTrans" cxnId="{9F32A95D-8B78-4041-A3EB-15FB1CC81729}">
      <dgm:prSet/>
      <dgm:spPr/>
      <dgm:t>
        <a:bodyPr/>
        <a:lstStyle/>
        <a:p>
          <a:endParaRPr lang="fr-FR"/>
        </a:p>
      </dgm:t>
    </dgm:pt>
    <dgm:pt modelId="{274FC4F3-ACCD-4519-A591-63DEA4CB49E6}" type="sibTrans" cxnId="{9F32A95D-8B78-4041-A3EB-15FB1CC81729}">
      <dgm:prSet/>
      <dgm:spPr/>
      <dgm:t>
        <a:bodyPr/>
        <a:lstStyle/>
        <a:p>
          <a:endParaRPr lang="fr-FR"/>
        </a:p>
      </dgm:t>
    </dgm:pt>
    <dgm:pt modelId="{AC5F3057-5315-4317-8878-377C77364514}">
      <dgm:prSet phldrT="[Texte]" phldr="0"/>
      <dgm:spPr/>
      <dgm:t>
        <a:bodyPr/>
        <a:lstStyle/>
        <a:p>
          <a:r>
            <a:rPr lang="fr-FR">
              <a:latin typeface="Aptos Display" panose="02110004020202020204"/>
            </a:rPr>
            <a:t> Session de formation</a:t>
          </a:r>
          <a:endParaRPr lang="fr-FR"/>
        </a:p>
      </dgm:t>
    </dgm:pt>
    <dgm:pt modelId="{3E31896C-F03E-4FA1-9A82-46C2545E06BE}" type="parTrans" cxnId="{F1631547-51F0-408B-95FD-D7C462E67827}">
      <dgm:prSet/>
      <dgm:spPr/>
      <dgm:t>
        <a:bodyPr/>
        <a:lstStyle/>
        <a:p>
          <a:endParaRPr lang="fr-FR"/>
        </a:p>
      </dgm:t>
    </dgm:pt>
    <dgm:pt modelId="{1394B4F9-BCBB-4426-921B-A6AC41D0D0B4}" type="sibTrans" cxnId="{F1631547-51F0-408B-95FD-D7C462E67827}">
      <dgm:prSet/>
      <dgm:spPr/>
      <dgm:t>
        <a:bodyPr/>
        <a:lstStyle/>
        <a:p>
          <a:endParaRPr lang="fr-FR"/>
        </a:p>
      </dgm:t>
    </dgm:pt>
    <dgm:pt modelId="{531C6660-74A6-4F5F-8D75-00ED2F8D36EB}">
      <dgm:prSet phldr="0"/>
      <dgm:spPr/>
      <dgm:t>
        <a:bodyPr/>
        <a:lstStyle/>
        <a:p>
          <a:r>
            <a:rPr lang="fr-FR">
              <a:latin typeface="Aptos Display" panose="02110004020202020204"/>
            </a:rPr>
            <a:t> Ateliers</a:t>
          </a:r>
        </a:p>
      </dgm:t>
    </dgm:pt>
    <dgm:pt modelId="{A525E8F4-D13F-4119-8FE7-638FB3937576}" type="parTrans" cxnId="{71EBACF6-6333-40E3-BECF-0E738D679F2B}">
      <dgm:prSet/>
      <dgm:spPr/>
    </dgm:pt>
    <dgm:pt modelId="{6E2CF40F-7B7A-49FC-B30D-A1740BABE2D6}" type="sibTrans" cxnId="{71EBACF6-6333-40E3-BECF-0E738D679F2B}">
      <dgm:prSet/>
      <dgm:spPr/>
    </dgm:pt>
    <dgm:pt modelId="{78381868-3A2F-4F85-8BB5-0A45A0CD4877}">
      <dgm:prSet phldr="0"/>
      <dgm:spPr/>
      <dgm:t>
        <a:bodyPr/>
        <a:lstStyle/>
        <a:p>
          <a:pPr>
            <a:defRPr b="1"/>
          </a:pPr>
          <a:r>
            <a:rPr lang="fr-FR">
              <a:latin typeface="Aptos Display" panose="02110004020202020204"/>
            </a:rPr>
            <a:t>Jour 3 : Intervention de l'expert et clôture</a:t>
          </a:r>
        </a:p>
      </dgm:t>
    </dgm:pt>
    <dgm:pt modelId="{337EB795-8AD7-48E5-89F1-1FA2DB4C4D4D}" type="parTrans" cxnId="{4ACF525D-02FE-41AA-A054-EE44D60C4CB2}">
      <dgm:prSet/>
      <dgm:spPr/>
    </dgm:pt>
    <dgm:pt modelId="{43A5146D-F3D2-4F36-9C17-DB2AC0B8262E}" type="sibTrans" cxnId="{4ACF525D-02FE-41AA-A054-EE44D60C4CB2}">
      <dgm:prSet/>
      <dgm:spPr/>
    </dgm:pt>
    <dgm:pt modelId="{676BEAA5-7EDF-4D26-A24C-DF4E43BCC182}">
      <dgm:prSet phldr="0"/>
      <dgm:spPr/>
      <dgm:t>
        <a:bodyPr/>
        <a:lstStyle/>
        <a:p>
          <a:r>
            <a:rPr lang="fr-FR">
              <a:latin typeface="Aptos Display" panose="02110004020202020204"/>
            </a:rPr>
            <a:t> Présentation du programme</a:t>
          </a:r>
          <a:endParaRPr lang="fr-FR"/>
        </a:p>
      </dgm:t>
    </dgm:pt>
    <dgm:pt modelId="{1EAA3F50-E6B5-4E88-A171-25F8D5806D69}" type="parTrans" cxnId="{EFF1A0EA-C0DF-4BA9-937F-619E6AB2D014}">
      <dgm:prSet/>
      <dgm:spPr/>
    </dgm:pt>
    <dgm:pt modelId="{2B823922-0B18-4890-A3B4-409A5C248FB2}" type="sibTrans" cxnId="{EFF1A0EA-C0DF-4BA9-937F-619E6AB2D014}">
      <dgm:prSet/>
      <dgm:spPr/>
    </dgm:pt>
    <dgm:pt modelId="{872CC66D-E0C3-41D9-935C-CB39DA5782CE}">
      <dgm:prSet phldr="0"/>
      <dgm:spPr/>
      <dgm:t>
        <a:bodyPr/>
        <a:lstStyle/>
        <a:p>
          <a:r>
            <a:rPr lang="fr-FR">
              <a:latin typeface="Aptos Display" panose="02110004020202020204"/>
            </a:rPr>
            <a:t> Conférence</a:t>
          </a:r>
        </a:p>
      </dgm:t>
    </dgm:pt>
    <dgm:pt modelId="{CC15F757-72AA-435C-9077-44303AB6F2FA}" type="parTrans" cxnId="{95CD3BE7-6BAC-4055-AC67-33FAC51AE1D4}">
      <dgm:prSet/>
      <dgm:spPr/>
    </dgm:pt>
    <dgm:pt modelId="{714EEBBE-9394-427A-A5EB-F99C12C6E5C7}" type="sibTrans" cxnId="{95CD3BE7-6BAC-4055-AC67-33FAC51AE1D4}">
      <dgm:prSet/>
      <dgm:spPr/>
    </dgm:pt>
    <dgm:pt modelId="{76FFFC21-D869-4EC0-830A-C000570169B9}">
      <dgm:prSet phldr="0"/>
      <dgm:spPr/>
      <dgm:t>
        <a:bodyPr/>
        <a:lstStyle/>
        <a:p>
          <a:r>
            <a:rPr lang="fr-FR">
              <a:latin typeface="Aptos Display" panose="02110004020202020204"/>
            </a:rPr>
            <a:t> Atelier avec expert</a:t>
          </a:r>
        </a:p>
      </dgm:t>
    </dgm:pt>
    <dgm:pt modelId="{1B4CD7CD-21B1-4217-B642-EFA5DB5E1983}" type="parTrans" cxnId="{79F2A8B8-C2B4-4733-9BE4-F752E47AF338}">
      <dgm:prSet/>
      <dgm:spPr/>
    </dgm:pt>
    <dgm:pt modelId="{7A43B7BA-53FC-42EC-AFDA-F549C1FEB5F2}" type="sibTrans" cxnId="{79F2A8B8-C2B4-4733-9BE4-F752E47AF338}">
      <dgm:prSet/>
      <dgm:spPr/>
    </dgm:pt>
    <dgm:pt modelId="{7EE1AAE7-DE36-4E9D-BF47-1B33A993FFD8}">
      <dgm:prSet phldr="0"/>
      <dgm:spPr/>
      <dgm:t>
        <a:bodyPr/>
        <a:lstStyle/>
        <a:p>
          <a:r>
            <a:rPr lang="fr-FR">
              <a:latin typeface="Aptos Display" panose="02110004020202020204"/>
            </a:rPr>
            <a:t> Jeu écoute active</a:t>
          </a:r>
        </a:p>
      </dgm:t>
    </dgm:pt>
    <dgm:pt modelId="{923F5A89-8D6B-45D8-B89C-A30419EA0A9B}" type="parTrans" cxnId="{840AB817-CB0F-40E2-BE21-EFFBB1069425}">
      <dgm:prSet/>
      <dgm:spPr/>
    </dgm:pt>
    <dgm:pt modelId="{3572C7E2-AA3D-4E84-9AD3-6C5EEAA3E5D2}" type="sibTrans" cxnId="{840AB817-CB0F-40E2-BE21-EFFBB1069425}">
      <dgm:prSet/>
      <dgm:spPr/>
    </dgm:pt>
    <dgm:pt modelId="{ECCDC55F-7BBB-430D-A9C7-32976BDB0472}">
      <dgm:prSet phldr="0"/>
      <dgm:spPr/>
      <dgm:t>
        <a:bodyPr/>
        <a:lstStyle/>
        <a:p>
          <a:pPr rtl="0"/>
          <a:r>
            <a:rPr lang="fr-FR">
              <a:latin typeface="Calibri"/>
              <a:ea typeface="Calibri"/>
              <a:cs typeface="Calibri"/>
            </a:rPr>
            <a:t> Soirée de gala</a:t>
          </a:r>
          <a:endParaRPr lang="fr-FR"/>
        </a:p>
      </dgm:t>
    </dgm:pt>
    <dgm:pt modelId="{7ACF6220-3817-45DC-9614-28205871C115}" type="parTrans" cxnId="{A99E5627-B459-4337-8D93-4540042BFC0D}">
      <dgm:prSet/>
      <dgm:spPr/>
    </dgm:pt>
    <dgm:pt modelId="{293403B6-7E53-451D-B840-38ECF61FD06F}" type="sibTrans" cxnId="{A99E5627-B459-4337-8D93-4540042BFC0D}">
      <dgm:prSet/>
      <dgm:spPr/>
    </dgm:pt>
    <dgm:pt modelId="{B89DF6C9-229D-4BB5-B0F5-CC1F44228312}">
      <dgm:prSet phldr="0"/>
      <dgm:spPr/>
      <dgm:t>
        <a:bodyPr/>
        <a:lstStyle/>
        <a:p>
          <a:pPr rtl="0"/>
          <a:r>
            <a:rPr lang="fr-FR">
              <a:latin typeface="Calibri"/>
              <a:ea typeface="Calibri"/>
              <a:cs typeface="Calibri"/>
            </a:rPr>
            <a:t> Excursion</a:t>
          </a:r>
          <a:endParaRPr lang="en-US">
            <a:latin typeface="Calibri"/>
            <a:ea typeface="Calibri"/>
            <a:cs typeface="Calibri"/>
          </a:endParaRPr>
        </a:p>
      </dgm:t>
    </dgm:pt>
    <dgm:pt modelId="{C1B9D990-FD67-45AA-B0EE-B3022AF5E2A2}" type="parTrans" cxnId="{6C67999C-6CC2-456C-A9D3-25358986F390}">
      <dgm:prSet/>
      <dgm:spPr/>
    </dgm:pt>
    <dgm:pt modelId="{3070BDBD-074C-4FD9-8BC1-2BE32858CB51}" type="sibTrans" cxnId="{6C67999C-6CC2-456C-A9D3-25358986F390}">
      <dgm:prSet/>
      <dgm:spPr/>
    </dgm:pt>
    <dgm:pt modelId="{5310B2C6-1C39-4FDF-A081-D339968780E1}" type="pres">
      <dgm:prSet presAssocID="{F193F40D-26CF-40E8-A0B2-1EFAB1001459}" presName="Name0" presStyleCnt="0">
        <dgm:presLayoutVars>
          <dgm:dir/>
          <dgm:animLvl val="lvl"/>
          <dgm:resizeHandles val="exact"/>
        </dgm:presLayoutVars>
      </dgm:prSet>
      <dgm:spPr/>
    </dgm:pt>
    <dgm:pt modelId="{D16592F8-7FCE-4B43-A5CF-AB4E53F70EB5}" type="pres">
      <dgm:prSet presAssocID="{C022B32C-39AC-4287-9D6B-F9B3A26420DC}" presName="composite" presStyleCnt="0"/>
      <dgm:spPr/>
    </dgm:pt>
    <dgm:pt modelId="{CEE128D7-4BD4-47B0-A81F-BDA4DAEA75EB}" type="pres">
      <dgm:prSet presAssocID="{C022B32C-39AC-4287-9D6B-F9B3A26420DC}" presName="parTx" presStyleLbl="alignNode1" presStyleIdx="0" presStyleCnt="3">
        <dgm:presLayoutVars>
          <dgm:chMax val="0"/>
          <dgm:chPref val="0"/>
          <dgm:bulletEnabled val="1"/>
        </dgm:presLayoutVars>
      </dgm:prSet>
      <dgm:spPr/>
    </dgm:pt>
    <dgm:pt modelId="{CA988765-C057-488E-99C6-22F502687FDC}" type="pres">
      <dgm:prSet presAssocID="{C022B32C-39AC-4287-9D6B-F9B3A26420DC}" presName="desTx" presStyleLbl="alignAccFollowNode1" presStyleIdx="0" presStyleCnt="3">
        <dgm:presLayoutVars>
          <dgm:bulletEnabled val="1"/>
        </dgm:presLayoutVars>
      </dgm:prSet>
      <dgm:spPr/>
    </dgm:pt>
    <dgm:pt modelId="{A6A69CDB-0D9A-45C8-9B04-D036BE091AF9}" type="pres">
      <dgm:prSet presAssocID="{B175FCDB-2390-448B-89FE-6A8FA1A35253}" presName="space" presStyleCnt="0"/>
      <dgm:spPr/>
    </dgm:pt>
    <dgm:pt modelId="{66DB0ED1-5892-456E-806B-278252BD4A61}" type="pres">
      <dgm:prSet presAssocID="{AB28D7D8-B69A-46B9-A723-CDBEDBCF871B}" presName="composite" presStyleCnt="0"/>
      <dgm:spPr/>
    </dgm:pt>
    <dgm:pt modelId="{B92C42AB-6B45-46E3-8C60-64D7FECC8C2D}" type="pres">
      <dgm:prSet presAssocID="{AB28D7D8-B69A-46B9-A723-CDBEDBCF871B}" presName="parTx" presStyleLbl="alignNode1" presStyleIdx="1" presStyleCnt="3">
        <dgm:presLayoutVars>
          <dgm:chMax val="0"/>
          <dgm:chPref val="0"/>
          <dgm:bulletEnabled val="1"/>
        </dgm:presLayoutVars>
      </dgm:prSet>
      <dgm:spPr/>
    </dgm:pt>
    <dgm:pt modelId="{7A5A5361-F688-4D5E-827F-2C6281B52D43}" type="pres">
      <dgm:prSet presAssocID="{AB28D7D8-B69A-46B9-A723-CDBEDBCF871B}" presName="desTx" presStyleLbl="alignAccFollowNode1" presStyleIdx="1" presStyleCnt="3">
        <dgm:presLayoutVars>
          <dgm:bulletEnabled val="1"/>
        </dgm:presLayoutVars>
      </dgm:prSet>
      <dgm:spPr/>
    </dgm:pt>
    <dgm:pt modelId="{DE2C0B55-F3D2-421A-B148-562A7B691629}" type="pres">
      <dgm:prSet presAssocID="{274FC4F3-ACCD-4519-A591-63DEA4CB49E6}" presName="space" presStyleCnt="0"/>
      <dgm:spPr/>
    </dgm:pt>
    <dgm:pt modelId="{E480043B-679B-48C2-80CE-3C6AEC3164BB}" type="pres">
      <dgm:prSet presAssocID="{78381868-3A2F-4F85-8BB5-0A45A0CD4877}" presName="composite" presStyleCnt="0"/>
      <dgm:spPr/>
    </dgm:pt>
    <dgm:pt modelId="{C8C8D38C-AB32-43ED-8D41-A5260BE101ED}" type="pres">
      <dgm:prSet presAssocID="{78381868-3A2F-4F85-8BB5-0A45A0CD4877}" presName="parTx" presStyleLbl="alignNode1" presStyleIdx="2" presStyleCnt="3">
        <dgm:presLayoutVars>
          <dgm:chMax val="0"/>
          <dgm:chPref val="0"/>
          <dgm:bulletEnabled val="1"/>
        </dgm:presLayoutVars>
      </dgm:prSet>
      <dgm:spPr/>
    </dgm:pt>
    <dgm:pt modelId="{8241F0C0-E174-402C-91CB-1A46B2518DA2}" type="pres">
      <dgm:prSet presAssocID="{78381868-3A2F-4F85-8BB5-0A45A0CD4877}" presName="desTx" presStyleLbl="alignAccFollowNode1" presStyleIdx="2" presStyleCnt="3">
        <dgm:presLayoutVars>
          <dgm:bulletEnabled val="1"/>
        </dgm:presLayoutVars>
      </dgm:prSet>
      <dgm:spPr/>
    </dgm:pt>
  </dgm:ptLst>
  <dgm:cxnLst>
    <dgm:cxn modelId="{DF597102-FE7B-4F4A-AAF9-B6FF56ACAACE}" type="presOf" srcId="{78381868-3A2F-4F85-8BB5-0A45A0CD4877}" destId="{C8C8D38C-AB32-43ED-8D41-A5260BE101ED}" srcOrd="0" destOrd="0" presId="urn:microsoft.com/office/officeart/2005/8/layout/hList1"/>
    <dgm:cxn modelId="{E89ADA15-5781-4D5E-8EC5-AFD065CC1810}" type="presOf" srcId="{676BEAA5-7EDF-4D26-A24C-DF4E43BCC182}" destId="{CA988765-C057-488E-99C6-22F502687FDC}" srcOrd="0" destOrd="1" presId="urn:microsoft.com/office/officeart/2005/8/layout/hList1"/>
    <dgm:cxn modelId="{840AB817-CB0F-40E2-BE21-EFFBB1069425}" srcId="{78381868-3A2F-4F85-8BB5-0A45A0CD4877}" destId="{7EE1AAE7-DE36-4E9D-BF47-1B33A993FFD8}" srcOrd="2" destOrd="0" parTransId="{923F5A89-8D6B-45D8-B89C-A30419EA0A9B}" sibTransId="{3572C7E2-AA3D-4E84-9AD3-6C5EEAA3E5D2}"/>
    <dgm:cxn modelId="{A4FF9022-42BA-40BF-A7B8-736CB05C1F44}" srcId="{C022B32C-39AC-4287-9D6B-F9B3A26420DC}" destId="{36ED0291-A306-4AB8-90A7-79C59A22D17A}" srcOrd="3" destOrd="0" parTransId="{A32B64BA-9C10-4B1D-8190-8644308316AD}" sibTransId="{4B934A3E-9CF5-4043-A68B-779F0B259204}"/>
    <dgm:cxn modelId="{A99E5627-B459-4337-8D93-4540042BFC0D}" srcId="{78381868-3A2F-4F85-8BB5-0A45A0CD4877}" destId="{ECCDC55F-7BBB-430D-A9C7-32976BDB0472}" srcOrd="4" destOrd="0" parTransId="{7ACF6220-3817-45DC-9614-28205871C115}" sibTransId="{293403B6-7E53-451D-B840-38ECF61FD06F}"/>
    <dgm:cxn modelId="{A766DA2A-96F3-48DD-B17A-817E7B0A01B2}" type="presOf" srcId="{B89DF6C9-229D-4BB5-B0F5-CC1F44228312}" destId="{8241F0C0-E174-402C-91CB-1A46B2518DA2}" srcOrd="0" destOrd="3" presId="urn:microsoft.com/office/officeart/2005/8/layout/hList1"/>
    <dgm:cxn modelId="{ED9E973D-0845-48F7-AC7F-0583AA76A208}" type="presOf" srcId="{7EE1AAE7-DE36-4E9D-BF47-1B33A993FFD8}" destId="{8241F0C0-E174-402C-91CB-1A46B2518DA2}" srcOrd="0" destOrd="2" presId="urn:microsoft.com/office/officeart/2005/8/layout/hList1"/>
    <dgm:cxn modelId="{C970543F-042F-4222-8322-841E949EED23}" type="presOf" srcId="{AB28D7D8-B69A-46B9-A723-CDBEDBCF871B}" destId="{B92C42AB-6B45-46E3-8C60-64D7FECC8C2D}" srcOrd="0" destOrd="0" presId="urn:microsoft.com/office/officeart/2005/8/layout/hList1"/>
    <dgm:cxn modelId="{DC57AF5B-C654-46D9-B6BD-1C8E6B266DA2}" type="presOf" srcId="{C022B32C-39AC-4287-9D6B-F9B3A26420DC}" destId="{CEE128D7-4BD4-47B0-A81F-BDA4DAEA75EB}" srcOrd="0" destOrd="0" presId="urn:microsoft.com/office/officeart/2005/8/layout/hList1"/>
    <dgm:cxn modelId="{4ACF525D-02FE-41AA-A054-EE44D60C4CB2}" srcId="{F193F40D-26CF-40E8-A0B2-1EFAB1001459}" destId="{78381868-3A2F-4F85-8BB5-0A45A0CD4877}" srcOrd="2" destOrd="0" parTransId="{337EB795-8AD7-48E5-89F1-1FA2DB4C4D4D}" sibTransId="{43A5146D-F3D2-4F36-9C17-DB2AC0B8262E}"/>
    <dgm:cxn modelId="{9F32A95D-8B78-4041-A3EB-15FB1CC81729}" srcId="{F193F40D-26CF-40E8-A0B2-1EFAB1001459}" destId="{AB28D7D8-B69A-46B9-A723-CDBEDBCF871B}" srcOrd="1" destOrd="0" parTransId="{7B25097B-85C9-416D-81B1-E231C3B65D44}" sibTransId="{274FC4F3-ACCD-4519-A591-63DEA4CB49E6}"/>
    <dgm:cxn modelId="{707A0F5E-6501-493B-8295-A95536BF7ECD}" type="presOf" srcId="{872CC66D-E0C3-41D9-935C-CB39DA5782CE}" destId="{8241F0C0-E174-402C-91CB-1A46B2518DA2}" srcOrd="0" destOrd="0" presId="urn:microsoft.com/office/officeart/2005/8/layout/hList1"/>
    <dgm:cxn modelId="{44A8BD46-B125-4707-AD8C-F2FBE62FF1ED}" type="presOf" srcId="{1AF201AC-1C5D-4141-B8AB-DB4E71BF0516}" destId="{CA988765-C057-488E-99C6-22F502687FDC}" srcOrd="0" destOrd="2" presId="urn:microsoft.com/office/officeart/2005/8/layout/hList1"/>
    <dgm:cxn modelId="{F1631547-51F0-408B-95FD-D7C462E67827}" srcId="{AB28D7D8-B69A-46B9-A723-CDBEDBCF871B}" destId="{AC5F3057-5315-4317-8878-377C77364514}" srcOrd="0" destOrd="0" parTransId="{3E31896C-F03E-4FA1-9A82-46C2545E06BE}" sibTransId="{1394B4F9-BCBB-4426-921B-A6AC41D0D0B4}"/>
    <dgm:cxn modelId="{68A6296E-BE1A-4FD0-826E-162EEF4FBD48}" type="presOf" srcId="{531C6660-74A6-4F5F-8D75-00ED2F8D36EB}" destId="{7A5A5361-F688-4D5E-827F-2C6281B52D43}" srcOrd="0" destOrd="1" presId="urn:microsoft.com/office/officeart/2005/8/layout/hList1"/>
    <dgm:cxn modelId="{920A8D4E-CEB6-49A1-854F-255B0BEE7AD0}" type="presOf" srcId="{4AD99B4E-2456-4D43-AE25-EBE43ACBE26F}" destId="{CA988765-C057-488E-99C6-22F502687FDC}" srcOrd="0" destOrd="0" presId="urn:microsoft.com/office/officeart/2005/8/layout/hList1"/>
    <dgm:cxn modelId="{C132F34E-9117-4007-8775-CD5961E22E47}" type="presOf" srcId="{AC5F3057-5315-4317-8878-377C77364514}" destId="{7A5A5361-F688-4D5E-827F-2C6281B52D43}" srcOrd="0" destOrd="0" presId="urn:microsoft.com/office/officeart/2005/8/layout/hList1"/>
    <dgm:cxn modelId="{34C78956-9CF1-447A-9D37-D44115177439}" srcId="{C022B32C-39AC-4287-9D6B-F9B3A26420DC}" destId="{4AD99B4E-2456-4D43-AE25-EBE43ACBE26F}" srcOrd="0" destOrd="0" parTransId="{419B3CF1-4E73-449B-B8AD-685FA5CD5F9A}" sibTransId="{1C2001FD-D9E6-4F31-9047-4122C0BFE9FA}"/>
    <dgm:cxn modelId="{ABD35F8A-3BB0-4A96-88AD-6D5D0772639B}" srcId="{F193F40D-26CF-40E8-A0B2-1EFAB1001459}" destId="{C022B32C-39AC-4287-9D6B-F9B3A26420DC}" srcOrd="0" destOrd="0" parTransId="{648BD533-B0D8-4A5F-9FF2-C71645FEC45B}" sibTransId="{B175FCDB-2390-448B-89FE-6A8FA1A35253}"/>
    <dgm:cxn modelId="{6C67999C-6CC2-456C-A9D3-25358986F390}" srcId="{78381868-3A2F-4F85-8BB5-0A45A0CD4877}" destId="{B89DF6C9-229D-4BB5-B0F5-CC1F44228312}" srcOrd="3" destOrd="0" parTransId="{C1B9D990-FD67-45AA-B0EE-B3022AF5E2A2}" sibTransId="{3070BDBD-074C-4FD9-8BC1-2BE32858CB51}"/>
    <dgm:cxn modelId="{79F2A8B8-C2B4-4733-9BE4-F752E47AF338}" srcId="{78381868-3A2F-4F85-8BB5-0A45A0CD4877}" destId="{76FFFC21-D869-4EC0-830A-C000570169B9}" srcOrd="1" destOrd="0" parTransId="{1B4CD7CD-21B1-4217-B642-EFA5DB5E1983}" sibTransId="{7A43B7BA-53FC-42EC-AFDA-F549C1FEB5F2}"/>
    <dgm:cxn modelId="{982036C7-E6F8-43A4-B828-52F5F0E942E6}" srcId="{C022B32C-39AC-4287-9D6B-F9B3A26420DC}" destId="{1AF201AC-1C5D-4141-B8AB-DB4E71BF0516}" srcOrd="2" destOrd="0" parTransId="{D515CCDE-900D-4ACE-8055-24C4645C6606}" sibTransId="{97DC71B4-C08C-4466-962C-A6C8A15E5E36}"/>
    <dgm:cxn modelId="{FE4601D5-72C5-45FF-A1A5-34AB10EA8DF1}" type="presOf" srcId="{ECCDC55F-7BBB-430D-A9C7-32976BDB0472}" destId="{8241F0C0-E174-402C-91CB-1A46B2518DA2}" srcOrd="0" destOrd="4" presId="urn:microsoft.com/office/officeart/2005/8/layout/hList1"/>
    <dgm:cxn modelId="{82E52EDB-FFA3-4B91-9275-D5496CBFC65C}" type="presOf" srcId="{F193F40D-26CF-40E8-A0B2-1EFAB1001459}" destId="{5310B2C6-1C39-4FDF-A081-D339968780E1}" srcOrd="0" destOrd="0" presId="urn:microsoft.com/office/officeart/2005/8/layout/hList1"/>
    <dgm:cxn modelId="{95CD3BE7-6BAC-4055-AC67-33FAC51AE1D4}" srcId="{78381868-3A2F-4F85-8BB5-0A45A0CD4877}" destId="{872CC66D-E0C3-41D9-935C-CB39DA5782CE}" srcOrd="0" destOrd="0" parTransId="{CC15F757-72AA-435C-9077-44303AB6F2FA}" sibTransId="{714EEBBE-9394-427A-A5EB-F99C12C6E5C7}"/>
    <dgm:cxn modelId="{EFF1A0EA-C0DF-4BA9-937F-619E6AB2D014}" srcId="{C022B32C-39AC-4287-9D6B-F9B3A26420DC}" destId="{676BEAA5-7EDF-4D26-A24C-DF4E43BCC182}" srcOrd="1" destOrd="0" parTransId="{1EAA3F50-E6B5-4E88-A171-25F8D5806D69}" sibTransId="{2B823922-0B18-4890-A3B4-409A5C248FB2}"/>
    <dgm:cxn modelId="{073FFBEE-1675-4503-95B5-6493BD759064}" type="presOf" srcId="{76FFFC21-D869-4EC0-830A-C000570169B9}" destId="{8241F0C0-E174-402C-91CB-1A46B2518DA2}" srcOrd="0" destOrd="1" presId="urn:microsoft.com/office/officeart/2005/8/layout/hList1"/>
    <dgm:cxn modelId="{71EBACF6-6333-40E3-BECF-0E738D679F2B}" srcId="{AB28D7D8-B69A-46B9-A723-CDBEDBCF871B}" destId="{531C6660-74A6-4F5F-8D75-00ED2F8D36EB}" srcOrd="1" destOrd="0" parTransId="{A525E8F4-D13F-4119-8FE7-638FB3937576}" sibTransId="{6E2CF40F-7B7A-49FC-B30D-A1740BABE2D6}"/>
    <dgm:cxn modelId="{CDEEE4FB-0CD9-4C16-9934-27368C408E82}" type="presOf" srcId="{36ED0291-A306-4AB8-90A7-79C59A22D17A}" destId="{CA988765-C057-488E-99C6-22F502687FDC}" srcOrd="0" destOrd="3" presId="urn:microsoft.com/office/officeart/2005/8/layout/hList1"/>
    <dgm:cxn modelId="{9FD28D39-A4C7-4BF9-B01D-7D74FECFF24E}" type="presParOf" srcId="{5310B2C6-1C39-4FDF-A081-D339968780E1}" destId="{D16592F8-7FCE-4B43-A5CF-AB4E53F70EB5}" srcOrd="0" destOrd="0" presId="urn:microsoft.com/office/officeart/2005/8/layout/hList1"/>
    <dgm:cxn modelId="{F7085ECE-9861-4C55-AB94-34C184A20110}" type="presParOf" srcId="{D16592F8-7FCE-4B43-A5CF-AB4E53F70EB5}" destId="{CEE128D7-4BD4-47B0-A81F-BDA4DAEA75EB}" srcOrd="0" destOrd="0" presId="urn:microsoft.com/office/officeart/2005/8/layout/hList1"/>
    <dgm:cxn modelId="{714DBF30-8237-4AA4-8B21-AAAE21DEBC38}" type="presParOf" srcId="{D16592F8-7FCE-4B43-A5CF-AB4E53F70EB5}" destId="{CA988765-C057-488E-99C6-22F502687FDC}" srcOrd="1" destOrd="0" presId="urn:microsoft.com/office/officeart/2005/8/layout/hList1"/>
    <dgm:cxn modelId="{40AC33E5-156B-4838-8EBA-0E8651B01B54}" type="presParOf" srcId="{5310B2C6-1C39-4FDF-A081-D339968780E1}" destId="{A6A69CDB-0D9A-45C8-9B04-D036BE091AF9}" srcOrd="1" destOrd="0" presId="urn:microsoft.com/office/officeart/2005/8/layout/hList1"/>
    <dgm:cxn modelId="{C03263A4-8CF7-45D1-A826-403584C6F0E3}" type="presParOf" srcId="{5310B2C6-1C39-4FDF-A081-D339968780E1}" destId="{66DB0ED1-5892-456E-806B-278252BD4A61}" srcOrd="2" destOrd="0" presId="urn:microsoft.com/office/officeart/2005/8/layout/hList1"/>
    <dgm:cxn modelId="{3A51B4B9-757E-4B54-B178-7ABBC71D69C2}" type="presParOf" srcId="{66DB0ED1-5892-456E-806B-278252BD4A61}" destId="{B92C42AB-6B45-46E3-8C60-64D7FECC8C2D}" srcOrd="0" destOrd="0" presId="urn:microsoft.com/office/officeart/2005/8/layout/hList1"/>
    <dgm:cxn modelId="{56D55EA6-5EEF-4665-99A5-51F860621D5C}" type="presParOf" srcId="{66DB0ED1-5892-456E-806B-278252BD4A61}" destId="{7A5A5361-F688-4D5E-827F-2C6281B52D43}" srcOrd="1" destOrd="0" presId="urn:microsoft.com/office/officeart/2005/8/layout/hList1"/>
    <dgm:cxn modelId="{6ED527E8-F0F4-4A1F-86D4-7E8915245EF6}" type="presParOf" srcId="{5310B2C6-1C39-4FDF-A081-D339968780E1}" destId="{DE2C0B55-F3D2-421A-B148-562A7B691629}" srcOrd="3" destOrd="0" presId="urn:microsoft.com/office/officeart/2005/8/layout/hList1"/>
    <dgm:cxn modelId="{1CCDC40F-45D1-4E59-8398-5F99CC771DCD}" type="presParOf" srcId="{5310B2C6-1C39-4FDF-A081-D339968780E1}" destId="{E480043B-679B-48C2-80CE-3C6AEC3164BB}" srcOrd="4" destOrd="0" presId="urn:microsoft.com/office/officeart/2005/8/layout/hList1"/>
    <dgm:cxn modelId="{205DC647-D77D-41BF-BC3E-469F34B5F8B5}" type="presParOf" srcId="{E480043B-679B-48C2-80CE-3C6AEC3164BB}" destId="{C8C8D38C-AB32-43ED-8D41-A5260BE101ED}" srcOrd="0" destOrd="0" presId="urn:microsoft.com/office/officeart/2005/8/layout/hList1"/>
    <dgm:cxn modelId="{9F004AE8-33D9-4450-A8F4-D17414DE48FA}" type="presParOf" srcId="{E480043B-679B-48C2-80CE-3C6AEC3164BB}" destId="{8241F0C0-E174-402C-91CB-1A46B2518DA2}"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E128D7-4BD4-47B0-A81F-BDA4DAEA75EB}">
      <dsp:nvSpPr>
        <dsp:cNvPr id="0" name=""/>
        <dsp:cNvSpPr/>
      </dsp:nvSpPr>
      <dsp:spPr>
        <a:xfrm>
          <a:off x="3286" y="37833"/>
          <a:ext cx="3203971" cy="913046"/>
        </a:xfrm>
        <a:prstGeom prst="rect">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defRPr b="1"/>
          </a:pPr>
          <a:r>
            <a:rPr lang="fr-FR" sz="2500" kern="1200">
              <a:latin typeface="Aptos Display" panose="02110004020202020204"/>
            </a:rPr>
            <a:t>Jour 1 : Accueil et introduction</a:t>
          </a:r>
          <a:endParaRPr lang="fr-FR" sz="2500" kern="1200"/>
        </a:p>
      </dsp:txBody>
      <dsp:txXfrm>
        <a:off x="3286" y="37833"/>
        <a:ext cx="3203971" cy="913046"/>
      </dsp:txXfrm>
    </dsp:sp>
    <dsp:sp modelId="{CA988765-C057-488E-99C6-22F502687FDC}">
      <dsp:nvSpPr>
        <dsp:cNvPr id="0" name=""/>
        <dsp:cNvSpPr/>
      </dsp:nvSpPr>
      <dsp:spPr>
        <a:xfrm>
          <a:off x="3286" y="950879"/>
          <a:ext cx="3203971" cy="3362625"/>
        </a:xfrm>
        <a:prstGeom prst="rect">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fr-FR" sz="2500" kern="1200">
              <a:latin typeface="Aptos Display" panose="02110004020202020204"/>
            </a:rPr>
            <a:t> Accueil des participants</a:t>
          </a:r>
        </a:p>
        <a:p>
          <a:pPr marL="228600" lvl="1" indent="-228600" algn="l" defTabSz="1111250">
            <a:lnSpc>
              <a:spcPct val="90000"/>
            </a:lnSpc>
            <a:spcBef>
              <a:spcPct val="0"/>
            </a:spcBef>
            <a:spcAft>
              <a:spcPct val="15000"/>
            </a:spcAft>
            <a:buChar char="•"/>
          </a:pPr>
          <a:r>
            <a:rPr lang="fr-FR" sz="2500" kern="1200">
              <a:latin typeface="Aptos Display" panose="02110004020202020204"/>
            </a:rPr>
            <a:t> Présentation du programme</a:t>
          </a:r>
          <a:endParaRPr lang="fr-FR" sz="2500" kern="1200"/>
        </a:p>
        <a:p>
          <a:pPr marL="228600" lvl="1" indent="-228600" algn="l" defTabSz="1111250">
            <a:lnSpc>
              <a:spcPct val="90000"/>
            </a:lnSpc>
            <a:spcBef>
              <a:spcPct val="0"/>
            </a:spcBef>
            <a:spcAft>
              <a:spcPct val="15000"/>
            </a:spcAft>
            <a:buChar char="•"/>
          </a:pPr>
          <a:r>
            <a:rPr lang="fr-FR" sz="2500" kern="1200">
              <a:latin typeface="Aptos Display" panose="02110004020202020204"/>
            </a:rPr>
            <a:t> Team building : jeux de rôle IE</a:t>
          </a:r>
          <a:endParaRPr lang="fr-FR" sz="2500" kern="1200"/>
        </a:p>
        <a:p>
          <a:pPr marL="228600" lvl="1" indent="-228600" algn="l" defTabSz="1111250">
            <a:lnSpc>
              <a:spcPct val="90000"/>
            </a:lnSpc>
            <a:spcBef>
              <a:spcPct val="0"/>
            </a:spcBef>
            <a:spcAft>
              <a:spcPct val="15000"/>
            </a:spcAft>
            <a:buChar char="•"/>
          </a:pPr>
          <a:r>
            <a:rPr lang="fr-FR" sz="2500" kern="1200">
              <a:latin typeface="Aptos Display" panose="02110004020202020204"/>
            </a:rPr>
            <a:t> Cocktail de bienvenue</a:t>
          </a:r>
          <a:endParaRPr lang="fr-FR" sz="2500" kern="1200"/>
        </a:p>
      </dsp:txBody>
      <dsp:txXfrm>
        <a:off x="3286" y="950879"/>
        <a:ext cx="3203971" cy="3362625"/>
      </dsp:txXfrm>
    </dsp:sp>
    <dsp:sp modelId="{B92C42AB-6B45-46E3-8C60-64D7FECC8C2D}">
      <dsp:nvSpPr>
        <dsp:cNvPr id="0" name=""/>
        <dsp:cNvSpPr/>
      </dsp:nvSpPr>
      <dsp:spPr>
        <a:xfrm>
          <a:off x="3655814" y="37833"/>
          <a:ext cx="3203971" cy="913046"/>
        </a:xfrm>
        <a:prstGeom prst="rect">
          <a:avLst/>
        </a:prstGeom>
        <a:solidFill>
          <a:schemeClr val="accent2">
            <a:hueOff val="1082177"/>
            <a:satOff val="12760"/>
            <a:lumOff val="2255"/>
            <a:alphaOff val="0"/>
          </a:schemeClr>
        </a:solidFill>
        <a:ln w="19050" cap="flat" cmpd="sng" algn="ctr">
          <a:solidFill>
            <a:schemeClr val="accent2">
              <a:hueOff val="1082177"/>
              <a:satOff val="12760"/>
              <a:lumOff val="225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defRPr b="1"/>
          </a:pPr>
          <a:r>
            <a:rPr lang="fr-FR" sz="2500" kern="1200">
              <a:latin typeface="Aptos Display" panose="02110004020202020204"/>
            </a:rPr>
            <a:t>Jour 2 : Formation IE et écoute active</a:t>
          </a:r>
          <a:endParaRPr lang="fr-FR" sz="2500" kern="1200"/>
        </a:p>
      </dsp:txBody>
      <dsp:txXfrm>
        <a:off x="3655814" y="37833"/>
        <a:ext cx="3203971" cy="913046"/>
      </dsp:txXfrm>
    </dsp:sp>
    <dsp:sp modelId="{7A5A5361-F688-4D5E-827F-2C6281B52D43}">
      <dsp:nvSpPr>
        <dsp:cNvPr id="0" name=""/>
        <dsp:cNvSpPr/>
      </dsp:nvSpPr>
      <dsp:spPr>
        <a:xfrm>
          <a:off x="3655814" y="950879"/>
          <a:ext cx="3203971" cy="3362625"/>
        </a:xfrm>
        <a:prstGeom prst="rect">
          <a:avLst/>
        </a:prstGeom>
        <a:solidFill>
          <a:schemeClr val="accent2">
            <a:tint val="40000"/>
            <a:alpha val="90000"/>
            <a:hueOff val="1505434"/>
            <a:satOff val="14001"/>
            <a:lumOff val="1115"/>
            <a:alphaOff val="0"/>
          </a:schemeClr>
        </a:solidFill>
        <a:ln w="19050" cap="flat" cmpd="sng" algn="ctr">
          <a:solidFill>
            <a:schemeClr val="accent2">
              <a:tint val="40000"/>
              <a:alpha val="90000"/>
              <a:hueOff val="1505434"/>
              <a:satOff val="14001"/>
              <a:lumOff val="11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fr-FR" sz="2500" kern="1200">
              <a:latin typeface="Aptos Display" panose="02110004020202020204"/>
            </a:rPr>
            <a:t> Session de formation</a:t>
          </a:r>
          <a:endParaRPr lang="fr-FR" sz="2500" kern="1200"/>
        </a:p>
        <a:p>
          <a:pPr marL="228600" lvl="1" indent="-228600" algn="l" defTabSz="1111250">
            <a:lnSpc>
              <a:spcPct val="90000"/>
            </a:lnSpc>
            <a:spcBef>
              <a:spcPct val="0"/>
            </a:spcBef>
            <a:spcAft>
              <a:spcPct val="15000"/>
            </a:spcAft>
            <a:buChar char="•"/>
          </a:pPr>
          <a:r>
            <a:rPr lang="fr-FR" sz="2500" kern="1200">
              <a:latin typeface="Aptos Display" panose="02110004020202020204"/>
            </a:rPr>
            <a:t> Ateliers</a:t>
          </a:r>
        </a:p>
      </dsp:txBody>
      <dsp:txXfrm>
        <a:off x="3655814" y="950879"/>
        <a:ext cx="3203971" cy="3362625"/>
      </dsp:txXfrm>
    </dsp:sp>
    <dsp:sp modelId="{C8C8D38C-AB32-43ED-8D41-A5260BE101ED}">
      <dsp:nvSpPr>
        <dsp:cNvPr id="0" name=""/>
        <dsp:cNvSpPr/>
      </dsp:nvSpPr>
      <dsp:spPr>
        <a:xfrm>
          <a:off x="7308342" y="37833"/>
          <a:ext cx="3203971" cy="913046"/>
        </a:xfrm>
        <a:prstGeom prst="rect">
          <a:avLst/>
        </a:prstGeom>
        <a:solidFill>
          <a:schemeClr val="accent2">
            <a:hueOff val="2164354"/>
            <a:satOff val="25520"/>
            <a:lumOff val="4510"/>
            <a:alphaOff val="0"/>
          </a:schemeClr>
        </a:solidFill>
        <a:ln w="19050" cap="flat" cmpd="sng" algn="ctr">
          <a:solidFill>
            <a:schemeClr val="accent2">
              <a:hueOff val="2164354"/>
              <a:satOff val="25520"/>
              <a:lumOff val="451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defRPr b="1"/>
          </a:pPr>
          <a:r>
            <a:rPr lang="fr-FR" sz="2500" kern="1200">
              <a:latin typeface="Aptos Display" panose="02110004020202020204"/>
            </a:rPr>
            <a:t>Jour 3 : Intervention de l'expert et clôture</a:t>
          </a:r>
        </a:p>
      </dsp:txBody>
      <dsp:txXfrm>
        <a:off x="7308342" y="37833"/>
        <a:ext cx="3203971" cy="913046"/>
      </dsp:txXfrm>
    </dsp:sp>
    <dsp:sp modelId="{8241F0C0-E174-402C-91CB-1A46B2518DA2}">
      <dsp:nvSpPr>
        <dsp:cNvPr id="0" name=""/>
        <dsp:cNvSpPr/>
      </dsp:nvSpPr>
      <dsp:spPr>
        <a:xfrm>
          <a:off x="7308342" y="950879"/>
          <a:ext cx="3203971" cy="3362625"/>
        </a:xfrm>
        <a:prstGeom prst="rect">
          <a:avLst/>
        </a:prstGeom>
        <a:solidFill>
          <a:schemeClr val="accent2">
            <a:tint val="40000"/>
            <a:alpha val="90000"/>
            <a:hueOff val="3010868"/>
            <a:satOff val="28002"/>
            <a:lumOff val="2230"/>
            <a:alphaOff val="0"/>
          </a:schemeClr>
        </a:solidFill>
        <a:ln w="19050" cap="flat" cmpd="sng" algn="ctr">
          <a:solidFill>
            <a:schemeClr val="accent2">
              <a:tint val="40000"/>
              <a:alpha val="90000"/>
              <a:hueOff val="3010868"/>
              <a:satOff val="28002"/>
              <a:lumOff val="223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fr-FR" sz="2500" kern="1200">
              <a:latin typeface="Aptos Display" panose="02110004020202020204"/>
            </a:rPr>
            <a:t> Conférence</a:t>
          </a:r>
        </a:p>
        <a:p>
          <a:pPr marL="228600" lvl="1" indent="-228600" algn="l" defTabSz="1111250">
            <a:lnSpc>
              <a:spcPct val="90000"/>
            </a:lnSpc>
            <a:spcBef>
              <a:spcPct val="0"/>
            </a:spcBef>
            <a:spcAft>
              <a:spcPct val="15000"/>
            </a:spcAft>
            <a:buChar char="•"/>
          </a:pPr>
          <a:r>
            <a:rPr lang="fr-FR" sz="2500" kern="1200">
              <a:latin typeface="Aptos Display" panose="02110004020202020204"/>
            </a:rPr>
            <a:t> Atelier avec expert</a:t>
          </a:r>
        </a:p>
        <a:p>
          <a:pPr marL="228600" lvl="1" indent="-228600" algn="l" defTabSz="1111250">
            <a:lnSpc>
              <a:spcPct val="90000"/>
            </a:lnSpc>
            <a:spcBef>
              <a:spcPct val="0"/>
            </a:spcBef>
            <a:spcAft>
              <a:spcPct val="15000"/>
            </a:spcAft>
            <a:buChar char="•"/>
          </a:pPr>
          <a:r>
            <a:rPr lang="fr-FR" sz="2500" kern="1200">
              <a:latin typeface="Aptos Display" panose="02110004020202020204"/>
            </a:rPr>
            <a:t> Jeu écoute active</a:t>
          </a:r>
        </a:p>
        <a:p>
          <a:pPr marL="228600" lvl="1" indent="-228600" algn="l" defTabSz="1111250" rtl="0">
            <a:lnSpc>
              <a:spcPct val="90000"/>
            </a:lnSpc>
            <a:spcBef>
              <a:spcPct val="0"/>
            </a:spcBef>
            <a:spcAft>
              <a:spcPct val="15000"/>
            </a:spcAft>
            <a:buChar char="•"/>
          </a:pPr>
          <a:r>
            <a:rPr lang="fr-FR" sz="2500" kern="1200">
              <a:latin typeface="Calibri"/>
              <a:ea typeface="Calibri"/>
              <a:cs typeface="Calibri"/>
            </a:rPr>
            <a:t> Excursion</a:t>
          </a:r>
          <a:endParaRPr lang="en-US" sz="2500" kern="1200">
            <a:latin typeface="Calibri"/>
            <a:ea typeface="Calibri"/>
            <a:cs typeface="Calibri"/>
          </a:endParaRPr>
        </a:p>
        <a:p>
          <a:pPr marL="228600" lvl="1" indent="-228600" algn="l" defTabSz="1111250" rtl="0">
            <a:lnSpc>
              <a:spcPct val="90000"/>
            </a:lnSpc>
            <a:spcBef>
              <a:spcPct val="0"/>
            </a:spcBef>
            <a:spcAft>
              <a:spcPct val="15000"/>
            </a:spcAft>
            <a:buChar char="•"/>
          </a:pPr>
          <a:r>
            <a:rPr lang="fr-FR" sz="2500" kern="1200">
              <a:latin typeface="Calibri"/>
              <a:ea typeface="Calibri"/>
              <a:cs typeface="Calibri"/>
            </a:rPr>
            <a:t> Soirée de gala</a:t>
          </a:r>
          <a:endParaRPr lang="fr-FR" sz="2500" kern="1200"/>
        </a:p>
      </dsp:txBody>
      <dsp:txXfrm>
        <a:off x="7308342" y="950879"/>
        <a:ext cx="3203971" cy="3362625"/>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F0738D-AA6A-4038-BAE1-06D775F4FAB0}" type="datetimeFigureOut">
              <a:rPr lang="fr-FR" smtClean="0"/>
              <a:t>20/10/2024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75D259-934F-4F00-9442-2281299429BE}" type="slidenum">
              <a:rPr lang="fr-FR" smtClean="0"/>
              <a:t>‹N°›</a:t>
            </a:fld>
            <a:endParaRPr lang="fr-FR"/>
          </a:p>
        </p:txBody>
      </p:sp>
    </p:spTree>
    <p:extLst>
      <p:ext uri="{BB962C8B-B14F-4D97-AF65-F5344CB8AC3E}">
        <p14:creationId xmlns:p14="http://schemas.microsoft.com/office/powerpoint/2010/main" val="3454484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Cette présentation a été générée automatiquement par PowerPoint </a:t>
            </a:r>
            <a:r>
              <a:rPr lang="fr-FR" dirty="0" err="1"/>
              <a:t>Copilot</a:t>
            </a:r>
            <a:r>
              <a:rPr lang="fr-FR" dirty="0"/>
              <a:t> sur la base du contenu trouvé dans ce document :
https://edienitekfrance-my.sharepoint.com/personal/akessler_edienitekfrance_onmicrosoft_com/_layouts/15/Doc.aspx?sourcedoc=%7B784C0928-C734-4D75-8261-4009F643D593%7D&amp;file=Proposition%20de%20planning.docx&amp;action=default&amp;mobileredirect=true&amp;DefaultItemOpen=1
Le contenu généré par l'IA peut être incorrect.</a:t>
            </a:r>
          </a:p>
        </p:txBody>
      </p:sp>
      <p:sp>
        <p:nvSpPr>
          <p:cNvPr id="4" name="Espace réservé du numéro de diapositive 3"/>
          <p:cNvSpPr>
            <a:spLocks noGrp="1"/>
          </p:cNvSpPr>
          <p:nvPr>
            <p:ph type="sldNum" sz="quarter" idx="5"/>
          </p:nvPr>
        </p:nvSpPr>
        <p:spPr/>
        <p:txBody>
          <a:bodyPr/>
          <a:lstStyle/>
          <a:p>
            <a:fld id="{4C75D259-934F-4F00-9442-2281299429BE}" type="slidenum">
              <a:rPr lang="fr-FR" smtClean="0"/>
              <a:t>1</a:t>
            </a:fld>
            <a:endParaRPr lang="fr-FR"/>
          </a:p>
        </p:txBody>
      </p:sp>
    </p:spTree>
    <p:extLst>
      <p:ext uri="{BB962C8B-B14F-4D97-AF65-F5344CB8AC3E}">
        <p14:creationId xmlns:p14="http://schemas.microsoft.com/office/powerpoint/2010/main" val="1879336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L'intelligence émotionnelle comprend la conscience de soi, la maîtrise de soi, la motivation, l'empathie et les compétences sociales. L'écoute active implique de se concentrer sur l'interlocuteur, comprendre son message, répondre de manière réfléchie et se souvenir de ce qui a été dit. Développer ces compétences conduit à une meilleure gestion du stress et des relations plus solides.
Original Content:
L'intelligence émotionnelle (IE) comprend la   conscience de soi, la maîtrise de soi, la motivation, l'empathie et les   compétences sociales. Elle permet de mieux comprendre et gérer ses émotions   et celles des autres, favorisant des relations harmonieuses et productives.   L'écoute active, essentielle en communication, implique de se concentrer   pleinement sur l'interlocuteur, de comprendre son message, de répondre de   manière réfléchie et de se souvenir de ce qui a été dit. Développer l'IE et   l'écoute active conduit à une meilleure gestion du stress, des relations   interpersonnelles plus solides et un environnement de travail plus harmonieux1.
Jour 1 : Accueil et Introduction
Matin
</a:t>
            </a:r>
          </a:p>
        </p:txBody>
      </p:sp>
      <p:sp>
        <p:nvSpPr>
          <p:cNvPr id="4" name="Espace réservé du numéro de diapositive 3"/>
          <p:cNvSpPr>
            <a:spLocks noGrp="1"/>
          </p:cNvSpPr>
          <p:nvPr>
            <p:ph type="sldNum" sz="quarter" idx="5"/>
          </p:nvPr>
        </p:nvSpPr>
        <p:spPr/>
        <p:txBody>
          <a:bodyPr/>
          <a:lstStyle/>
          <a:p>
            <a:fld id="{4C75D259-934F-4F00-9442-2281299429BE}" type="slidenum">
              <a:rPr lang="fr-FR" smtClean="0"/>
              <a:t>2</a:t>
            </a:fld>
            <a:endParaRPr lang="fr-FR"/>
          </a:p>
        </p:txBody>
      </p:sp>
    </p:spTree>
    <p:extLst>
      <p:ext uri="{BB962C8B-B14F-4D97-AF65-F5344CB8AC3E}">
        <p14:creationId xmlns:p14="http://schemas.microsoft.com/office/powerpoint/2010/main" val="953200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Planning général du séminaire
* Jour 1 : Accueil et Introduction
    * Présentation du programme et des objectifs
    * Atelier de team building
    * Cocktail de bienvenue
    * Accueil des participants
* Jour 2 : Développement de l'Intelligence Émotionnelle
    * Session de formation
* Jour 3 : Intervention de l'Expert et Clôture
    * Présentation de l'expert invité
    * Atelier et jeu
    * Excursion et soirée de gala
</a:t>
            </a:r>
          </a:p>
        </p:txBody>
      </p:sp>
      <p:sp>
        <p:nvSpPr>
          <p:cNvPr id="4" name="Espace réservé du numéro de diapositive 3"/>
          <p:cNvSpPr>
            <a:spLocks noGrp="1"/>
          </p:cNvSpPr>
          <p:nvPr>
            <p:ph type="sldNum" sz="quarter" idx="5"/>
          </p:nvPr>
        </p:nvSpPr>
        <p:spPr/>
        <p:txBody>
          <a:bodyPr/>
          <a:lstStyle/>
          <a:p>
            <a:fld id="{4C75D259-934F-4F00-9442-2281299429BE}" type="slidenum">
              <a:rPr lang="fr-FR" smtClean="0"/>
              <a:t>3</a:t>
            </a:fld>
            <a:endParaRPr lang="fr-FR"/>
          </a:p>
        </p:txBody>
      </p:sp>
    </p:spTree>
    <p:extLst>
      <p:ext uri="{BB962C8B-B14F-4D97-AF65-F5344CB8AC3E}">
        <p14:creationId xmlns:p14="http://schemas.microsoft.com/office/powerpoint/2010/main" val="1274821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 matin, nous aurons une présentation du programme et des objectifs du séminaire. 
</a:t>
            </a:r>
          </a:p>
        </p:txBody>
      </p:sp>
      <p:sp>
        <p:nvSpPr>
          <p:cNvPr id="4" name="Espace réservé du numéro de diapositive 3"/>
          <p:cNvSpPr>
            <a:spLocks noGrp="1"/>
          </p:cNvSpPr>
          <p:nvPr>
            <p:ph type="sldNum" sz="quarter" idx="5"/>
          </p:nvPr>
        </p:nvSpPr>
        <p:spPr/>
        <p:txBody>
          <a:bodyPr/>
          <a:lstStyle/>
          <a:p>
            <a:fld id="{4C75D259-934F-4F00-9442-2281299429BE}" type="slidenum">
              <a:rPr lang="fr-FR" smtClean="0"/>
              <a:t>4</a:t>
            </a:fld>
            <a:endParaRPr lang="fr-FR"/>
          </a:p>
        </p:txBody>
      </p:sp>
    </p:spTree>
    <p:extLst>
      <p:ext uri="{BB962C8B-B14F-4D97-AF65-F5344CB8AC3E}">
        <p14:creationId xmlns:p14="http://schemas.microsoft.com/office/powerpoint/2010/main" val="2375684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Les collaborateurs participeront à un atelier de team building de 13h30 à 15h30.</a:t>
            </a:r>
          </a:p>
          <a:p>
            <a:r>
              <a:rPr lang="fr-FR" dirty="0"/>
              <a:t>Ils prendront part à des jeux de rôle simulant des situations d'entreprise courantes, avec un focus sur la communication empathique et la gestion des émotions.
</a:t>
            </a:r>
          </a:p>
        </p:txBody>
      </p:sp>
      <p:sp>
        <p:nvSpPr>
          <p:cNvPr id="4" name="Espace réservé du numéro de diapositive 3"/>
          <p:cNvSpPr>
            <a:spLocks noGrp="1"/>
          </p:cNvSpPr>
          <p:nvPr>
            <p:ph type="sldNum" sz="quarter" idx="5"/>
          </p:nvPr>
        </p:nvSpPr>
        <p:spPr/>
        <p:txBody>
          <a:bodyPr/>
          <a:lstStyle/>
          <a:p>
            <a:fld id="{4C75D259-934F-4F00-9442-2281299429BE}" type="slidenum">
              <a:rPr lang="fr-FR" smtClean="0"/>
              <a:t>5</a:t>
            </a:fld>
            <a:endParaRPr lang="fr-FR"/>
          </a:p>
        </p:txBody>
      </p:sp>
    </p:spTree>
    <p:extLst>
      <p:ext uri="{BB962C8B-B14F-4D97-AF65-F5344CB8AC3E}">
        <p14:creationId xmlns:p14="http://schemas.microsoft.com/office/powerpoint/2010/main" val="700164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 matin, nous aurons une session de formation sur l'intelligence émotionnelle de 09:30 à 12:00 mais on ne sait pas qui peut être l’animateur de ceci.</a:t>
            </a:r>
          </a:p>
          <a:p>
            <a:r>
              <a:rPr lang="fr-FR" dirty="0"/>
              <a:t>L’après-midi ce sera l’occasion de faire des ateliers pratiques et de présenter les résultats obtenus.
</a:t>
            </a:r>
          </a:p>
        </p:txBody>
      </p:sp>
      <p:sp>
        <p:nvSpPr>
          <p:cNvPr id="4" name="Espace réservé du numéro de diapositive 3"/>
          <p:cNvSpPr>
            <a:spLocks noGrp="1"/>
          </p:cNvSpPr>
          <p:nvPr>
            <p:ph type="sldNum" sz="quarter" idx="5"/>
          </p:nvPr>
        </p:nvSpPr>
        <p:spPr/>
        <p:txBody>
          <a:bodyPr/>
          <a:lstStyle/>
          <a:p>
            <a:fld id="{4C75D259-934F-4F00-9442-2281299429BE}" type="slidenum">
              <a:rPr lang="fr-FR" smtClean="0"/>
              <a:t>6</a:t>
            </a:fld>
            <a:endParaRPr lang="fr-FR"/>
          </a:p>
        </p:txBody>
      </p:sp>
    </p:spTree>
    <p:extLst>
      <p:ext uri="{BB962C8B-B14F-4D97-AF65-F5344CB8AC3E}">
        <p14:creationId xmlns:p14="http://schemas.microsoft.com/office/powerpoint/2010/main" val="677946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L'expert invité présentera sur l'intelligence émotionnelle dans le milieu professionnel 
Elle a ensuite proposé d’animer un atelier pratique et un jeu dans l’après-midi.</a:t>
            </a:r>
          </a:p>
        </p:txBody>
      </p:sp>
      <p:sp>
        <p:nvSpPr>
          <p:cNvPr id="4" name="Espace réservé du numéro de diapositive 3"/>
          <p:cNvSpPr>
            <a:spLocks noGrp="1"/>
          </p:cNvSpPr>
          <p:nvPr>
            <p:ph type="sldNum" sz="quarter" idx="5"/>
          </p:nvPr>
        </p:nvSpPr>
        <p:spPr/>
        <p:txBody>
          <a:bodyPr/>
          <a:lstStyle/>
          <a:p>
            <a:fld id="{4C75D259-934F-4F00-9442-2281299429BE}" type="slidenum">
              <a:rPr lang="fr-FR" smtClean="0"/>
              <a:t>7</a:t>
            </a:fld>
            <a:endParaRPr lang="fr-FR"/>
          </a:p>
        </p:txBody>
      </p:sp>
    </p:spTree>
    <p:extLst>
      <p:ext uri="{BB962C8B-B14F-4D97-AF65-F5344CB8AC3E}">
        <p14:creationId xmlns:p14="http://schemas.microsoft.com/office/powerpoint/2010/main" val="4183900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
</a:t>
            </a:r>
          </a:p>
        </p:txBody>
      </p:sp>
      <p:sp>
        <p:nvSpPr>
          <p:cNvPr id="4" name="Espace réservé du numéro de diapositive 3"/>
          <p:cNvSpPr>
            <a:spLocks noGrp="1"/>
          </p:cNvSpPr>
          <p:nvPr>
            <p:ph type="sldNum" sz="quarter" idx="5"/>
          </p:nvPr>
        </p:nvSpPr>
        <p:spPr/>
        <p:txBody>
          <a:bodyPr/>
          <a:lstStyle/>
          <a:p>
            <a:fld id="{4C75D259-934F-4F00-9442-2281299429BE}" type="slidenum">
              <a:rPr lang="fr-FR" smtClean="0"/>
              <a:t>8</a:t>
            </a:fld>
            <a:endParaRPr lang="fr-FR"/>
          </a:p>
        </p:txBody>
      </p:sp>
    </p:spTree>
    <p:extLst>
      <p:ext uri="{BB962C8B-B14F-4D97-AF65-F5344CB8AC3E}">
        <p14:creationId xmlns:p14="http://schemas.microsoft.com/office/powerpoint/2010/main" val="1536087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3AFF02-F06F-F98C-9224-2E195E08915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339E3D01-476E-03E5-3596-C62F5C3CF6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B590172E-2587-9C66-485A-5AA99D7422E1}"/>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5" name="Espace réservé du pied de page 4">
            <a:extLst>
              <a:ext uri="{FF2B5EF4-FFF2-40B4-BE49-F238E27FC236}">
                <a16:creationId xmlns:a16="http://schemas.microsoft.com/office/drawing/2014/main" id="{602FB591-12CB-0A70-FA90-F2BDB286926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D62B8C9-503F-2F51-500D-8384826ABEC2}"/>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3092401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CD3261-1995-ABA5-0997-6C190303EB7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8A7D021F-4F80-A2F5-01AD-2AD97876B61B}"/>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65C07C9-26DF-A5AE-5A42-8723A63D0343}"/>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5" name="Espace réservé du pied de page 4">
            <a:extLst>
              <a:ext uri="{FF2B5EF4-FFF2-40B4-BE49-F238E27FC236}">
                <a16:creationId xmlns:a16="http://schemas.microsoft.com/office/drawing/2014/main" id="{F2B179F4-607A-FBA6-93AE-B2D377A0954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C945368-AF9F-6706-A5FC-87009EC177A6}"/>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3840657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8848D60-CB88-3F9B-102E-69A8651317C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F90BA5E-8204-B339-89DF-07FD98B83E7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10DA5C8-7C21-A3BA-219B-5426A8F3BA11}"/>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5" name="Espace réservé du pied de page 4">
            <a:extLst>
              <a:ext uri="{FF2B5EF4-FFF2-40B4-BE49-F238E27FC236}">
                <a16:creationId xmlns:a16="http://schemas.microsoft.com/office/drawing/2014/main" id="{F4AD2795-632C-77EB-67C7-B3E241E7DFA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82DAD6A-E862-0647-8935-FF7E82ACE675}"/>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2090880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7C4291-9851-D814-A4BC-56D50545B51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9BC44B-BD36-B9B1-7B85-FBC2350D0CE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FF0B9E-1358-7387-9576-07D6B9E22141}"/>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5" name="Espace réservé du pied de page 4">
            <a:extLst>
              <a:ext uri="{FF2B5EF4-FFF2-40B4-BE49-F238E27FC236}">
                <a16:creationId xmlns:a16="http://schemas.microsoft.com/office/drawing/2014/main" id="{A45FB972-EDC8-3B93-FA03-DCC9E220D15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8788259-040C-A30A-3B31-D06C3684FBA5}"/>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89417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E70541-885F-21AC-1A95-8EE94AD76D1E}"/>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959B08BA-D78B-BA33-D98D-E0B6E363982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5A4E633-E658-4F7D-29CA-DB62EBAA5657}"/>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5" name="Espace réservé du pied de page 4">
            <a:extLst>
              <a:ext uri="{FF2B5EF4-FFF2-40B4-BE49-F238E27FC236}">
                <a16:creationId xmlns:a16="http://schemas.microsoft.com/office/drawing/2014/main" id="{7D017B41-0BE1-F584-EA2F-6BBBFFFFFA0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5304FCD-F4D6-3F88-91EE-72F639963EAE}"/>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6092540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C28294-0C61-C03E-5F40-155317C73CF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1BFD13F-A942-77CE-1C35-1A16E74CBEC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343EF672-E486-11AF-AD07-F4B19D6ED2F9}"/>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64F8A11-C031-9CD0-DE7D-881F4125A5DD}"/>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6" name="Espace réservé du pied de page 5">
            <a:extLst>
              <a:ext uri="{FF2B5EF4-FFF2-40B4-BE49-F238E27FC236}">
                <a16:creationId xmlns:a16="http://schemas.microsoft.com/office/drawing/2014/main" id="{0D495A6C-50C5-1E6A-3B4D-C1EA7D27AFD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D150C3D6-CC69-32CD-6E9C-9A2603EB2996}"/>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1093045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44C662-8AD8-79B1-5043-69846EAB4E71}"/>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089D241-462D-CD40-6E31-4C23C9F12C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987CE9CA-D43E-F0DB-71ED-5726357F5FD0}"/>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3AE930F-3C1F-5CBA-FA55-0D79B22253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E46059A-E03A-5945-CCC9-D2F9B2A292B5}"/>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BB8A97FD-1FB9-934C-AC5D-FE54CC611270}"/>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8" name="Espace réservé du pied de page 7">
            <a:extLst>
              <a:ext uri="{FF2B5EF4-FFF2-40B4-BE49-F238E27FC236}">
                <a16:creationId xmlns:a16="http://schemas.microsoft.com/office/drawing/2014/main" id="{E91A015E-9A5A-C04B-4DE5-83A0343A62A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596992A7-C215-9F54-57AE-655B7AA8FD62}"/>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388053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1C654B-9FBF-A62B-D62F-A57DEACE4486}"/>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06E23BF-426F-7D4B-41AA-BA9A6840A9C9}"/>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4" name="Espace réservé du pied de page 3">
            <a:extLst>
              <a:ext uri="{FF2B5EF4-FFF2-40B4-BE49-F238E27FC236}">
                <a16:creationId xmlns:a16="http://schemas.microsoft.com/office/drawing/2014/main" id="{7D48A08E-00BD-8CD9-D5F8-451EC595C012}"/>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1CF0674-62CD-921B-1BD4-18773044AA57}"/>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3990426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AABFAAE-1EE9-7ABE-75D9-DCD61E5A6994}"/>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3" name="Espace réservé du pied de page 2">
            <a:extLst>
              <a:ext uri="{FF2B5EF4-FFF2-40B4-BE49-F238E27FC236}">
                <a16:creationId xmlns:a16="http://schemas.microsoft.com/office/drawing/2014/main" id="{20F8551E-BB52-1C2C-DC23-EA7A462AA6E8}"/>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724A5101-BE7E-D31F-B885-834CE78E3649}"/>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2603547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24BEBA-FF2B-CAC6-926B-DEE0E68EC4E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DA70C76-68F2-E919-30D9-F091CA503F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4288F99A-91AB-2FCB-C004-F9E8FCA0CF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6975245-FFD8-5CEC-CC52-72F8BFD4C357}"/>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6" name="Espace réservé du pied de page 5">
            <a:extLst>
              <a:ext uri="{FF2B5EF4-FFF2-40B4-BE49-F238E27FC236}">
                <a16:creationId xmlns:a16="http://schemas.microsoft.com/office/drawing/2014/main" id="{CE1C54D2-CA16-C019-5C71-6E5D68EFF22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3573860-6FC3-7581-DB71-33F9555D3267}"/>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1525998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E34BB4-576A-FAD5-D4C0-90D180EB9174}"/>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725B88A0-62DF-83A6-7587-D63A85D014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AE7ABE20-3D45-1B7A-0665-A324F4321E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CEC2739-FFD4-C3F4-84A8-517C9BA7E1EE}"/>
              </a:ext>
            </a:extLst>
          </p:cNvPr>
          <p:cNvSpPr>
            <a:spLocks noGrp="1"/>
          </p:cNvSpPr>
          <p:nvPr>
            <p:ph type="dt" sz="half" idx="10"/>
          </p:nvPr>
        </p:nvSpPr>
        <p:spPr/>
        <p:txBody>
          <a:bodyPr/>
          <a:lstStyle/>
          <a:p>
            <a:fld id="{8355163B-B73F-47DF-A97B-1B6A0F541E8D}" type="datetimeFigureOut">
              <a:rPr lang="fr-FR" smtClean="0"/>
              <a:t>20/10/2024</a:t>
            </a:fld>
            <a:endParaRPr lang="fr-FR"/>
          </a:p>
        </p:txBody>
      </p:sp>
      <p:sp>
        <p:nvSpPr>
          <p:cNvPr id="6" name="Espace réservé du pied de page 5">
            <a:extLst>
              <a:ext uri="{FF2B5EF4-FFF2-40B4-BE49-F238E27FC236}">
                <a16:creationId xmlns:a16="http://schemas.microsoft.com/office/drawing/2014/main" id="{57F82FB3-62D9-18BE-5FFE-98ED369E9E8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CECB1634-24A1-DA05-CD00-9EDFBDDAD62F}"/>
              </a:ext>
            </a:extLst>
          </p:cNvPr>
          <p:cNvSpPr>
            <a:spLocks noGrp="1"/>
          </p:cNvSpPr>
          <p:nvPr>
            <p:ph type="sldNum" sz="quarter" idx="12"/>
          </p:nvPr>
        </p:nvSpPr>
        <p:spPr/>
        <p:txBody>
          <a:bodyPr/>
          <a:lstStyle/>
          <a:p>
            <a:fld id="{277935C4-B1D8-437C-B924-8E4FEF66890D}" type="slidenum">
              <a:rPr lang="fr-FR" smtClean="0"/>
              <a:t>‹N°›</a:t>
            </a:fld>
            <a:endParaRPr lang="fr-FR"/>
          </a:p>
        </p:txBody>
      </p:sp>
    </p:spTree>
    <p:extLst>
      <p:ext uri="{BB962C8B-B14F-4D97-AF65-F5344CB8AC3E}">
        <p14:creationId xmlns:p14="http://schemas.microsoft.com/office/powerpoint/2010/main" val="2310737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01A85AB-17BF-5ECB-5157-E2F4C8D8D5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83921484-BC4D-4312-0045-818EDAC1D6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FB34ED0-716E-782B-5F48-47F3BA093E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355163B-B73F-47DF-A97B-1B6A0F541E8D}" type="datetimeFigureOut">
              <a:rPr lang="fr-FR" smtClean="0"/>
              <a:t>20/10/2024</a:t>
            </a:fld>
            <a:endParaRPr lang="fr-FR"/>
          </a:p>
        </p:txBody>
      </p:sp>
      <p:sp>
        <p:nvSpPr>
          <p:cNvPr id="5" name="Espace réservé du pied de page 4">
            <a:extLst>
              <a:ext uri="{FF2B5EF4-FFF2-40B4-BE49-F238E27FC236}">
                <a16:creationId xmlns:a16="http://schemas.microsoft.com/office/drawing/2014/main" id="{E102813D-8757-075C-4AD2-8D55928DE3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805ACC13-E2FA-B414-FDA5-CE86D81008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77935C4-B1D8-437C-B924-8E4FEF66890D}" type="slidenum">
              <a:rPr lang="fr-FR" smtClean="0"/>
              <a:t>‹N°›</a:t>
            </a:fld>
            <a:endParaRPr lang="fr-FR"/>
          </a:p>
        </p:txBody>
      </p:sp>
    </p:spTree>
    <p:extLst>
      <p:ext uri="{BB962C8B-B14F-4D97-AF65-F5344CB8AC3E}">
        <p14:creationId xmlns:p14="http://schemas.microsoft.com/office/powerpoint/2010/main" val="3433639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4.sv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7.sv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2.sv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4522B21E-B2B9-4C72-9A71-C87EFD137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4412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2"/>
            <a:ext cx="10999072" cy="461854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21665DEF-F9C3-D4AD-8430-19B5821BFC19}"/>
              </a:ext>
            </a:extLst>
          </p:cNvPr>
          <p:cNvSpPr>
            <a:spLocks noGrp="1"/>
          </p:cNvSpPr>
          <p:nvPr>
            <p:ph type="ctrTitle"/>
          </p:nvPr>
        </p:nvSpPr>
        <p:spPr>
          <a:xfrm>
            <a:off x="1524000" y="1293338"/>
            <a:ext cx="9144000" cy="3274592"/>
          </a:xfrm>
        </p:spPr>
        <p:txBody>
          <a:bodyPr vert="horz" lIns="91440" tIns="45720" rIns="91440" bIns="45720" rtlCol="0" anchor="ctr">
            <a:normAutofit/>
          </a:bodyPr>
          <a:lstStyle/>
          <a:p>
            <a:r>
              <a:rPr lang="en-US" sz="5400"/>
              <a:t>Intelligence </a:t>
            </a:r>
            <a:r>
              <a:rPr lang="en-US" sz="5400" err="1"/>
              <a:t>émotionnelle</a:t>
            </a:r>
            <a:r>
              <a:rPr lang="en-US" sz="5400"/>
              <a:t> et </a:t>
            </a:r>
            <a:r>
              <a:rPr lang="en-US" sz="5400" err="1"/>
              <a:t>écoute</a:t>
            </a:r>
            <a:r>
              <a:rPr lang="en-US" sz="5400"/>
              <a:t> active au travail</a:t>
            </a:r>
          </a:p>
        </p:txBody>
      </p:sp>
      <p:sp>
        <p:nvSpPr>
          <p:cNvPr id="3" name="ZoneTexte 2">
            <a:extLst>
              <a:ext uri="{FF2B5EF4-FFF2-40B4-BE49-F238E27FC236}">
                <a16:creationId xmlns:a16="http://schemas.microsoft.com/office/drawing/2014/main" id="{071C123B-3E20-5CC6-E979-45BBF0873A5E}"/>
              </a:ext>
            </a:extLst>
          </p:cNvPr>
          <p:cNvSpPr txBox="1"/>
          <p:nvPr/>
        </p:nvSpPr>
        <p:spPr>
          <a:xfrm>
            <a:off x="1524000" y="5333238"/>
            <a:ext cx="9144000" cy="651910"/>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lgn="ctr">
              <a:spcAft>
                <a:spcPts val="600"/>
              </a:spcAft>
            </a:pPr>
            <a:r>
              <a:rPr lang="fr-FR" sz="2400"/>
              <a:t>Proposition de planning du séminaire</a:t>
            </a:r>
          </a:p>
        </p:txBody>
      </p:sp>
      <p:cxnSp>
        <p:nvCxnSpPr>
          <p:cNvPr id="20" name="Straight Connector 19">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54708"/>
            <a:ext cx="11000232" cy="0"/>
          </a:xfrm>
          <a:prstGeom prst="line">
            <a:avLst/>
          </a:prstGeom>
          <a:ln w="1016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2385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Shape 40">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B8D52018-587C-FD31-3A11-2F39B5CFA7FF}"/>
              </a:ext>
            </a:extLst>
          </p:cNvPr>
          <p:cNvSpPr>
            <a:spLocks noGrp="1"/>
          </p:cNvSpPr>
          <p:nvPr>
            <p:ph type="title"/>
          </p:nvPr>
        </p:nvSpPr>
        <p:spPr>
          <a:xfrm>
            <a:off x="686834" y="1153572"/>
            <a:ext cx="3200400" cy="4461163"/>
          </a:xfrm>
        </p:spPr>
        <p:txBody>
          <a:bodyPr>
            <a:normAutofit/>
          </a:bodyPr>
          <a:lstStyle/>
          <a:p>
            <a:r>
              <a:rPr lang="fr-FR">
                <a:solidFill>
                  <a:srgbClr val="FFFFFF"/>
                </a:solidFill>
              </a:rPr>
              <a:t>Intelligence Émotionnelle et </a:t>
            </a:r>
            <a:br>
              <a:rPr lang="fr-FR">
                <a:solidFill>
                  <a:srgbClr val="FFFFFF"/>
                </a:solidFill>
              </a:rPr>
            </a:br>
            <a:r>
              <a:rPr lang="fr-FR">
                <a:solidFill>
                  <a:srgbClr val="FFFFFF"/>
                </a:solidFill>
              </a:rPr>
              <a:t>Écoute Active</a:t>
            </a:r>
          </a:p>
        </p:txBody>
      </p:sp>
      <p:sp>
        <p:nvSpPr>
          <p:cNvPr id="43" name="Arc 42">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CC14A4E6-A7EC-814F-8C65-77B8DA1CEE86}"/>
              </a:ext>
            </a:extLst>
          </p:cNvPr>
          <p:cNvSpPr>
            <a:spLocks noGrp="1"/>
          </p:cNvSpPr>
          <p:nvPr>
            <p:ph idx="1"/>
          </p:nvPr>
        </p:nvSpPr>
        <p:spPr>
          <a:xfrm>
            <a:off x="4447308" y="591344"/>
            <a:ext cx="6906491" cy="5585619"/>
          </a:xfrm>
        </p:spPr>
        <p:txBody>
          <a:bodyPr anchor="ctr">
            <a:normAutofit/>
          </a:bodyPr>
          <a:lstStyle/>
          <a:p>
            <a:r>
              <a:rPr lang="fr-FR" sz="2000" b="1"/>
              <a:t>Intelligence émotionnelle (IE)</a:t>
            </a:r>
          </a:p>
          <a:p>
            <a:pPr lvl="1"/>
            <a:r>
              <a:rPr lang="fr-FR" sz="1500"/>
              <a:t>La conscience et la maîtrise de soi, la motivation, l'empathie et les compétences sociales</a:t>
            </a:r>
          </a:p>
          <a:p>
            <a:pPr lvl="1"/>
            <a:r>
              <a:rPr lang="fr-FR" sz="1500"/>
              <a:t>Permet de mieux comprendre et gérer ses émotions et celles des autres</a:t>
            </a:r>
          </a:p>
          <a:p>
            <a:pPr lvl="1"/>
            <a:r>
              <a:rPr lang="fr-FR" sz="1500"/>
              <a:t>Favorise des relations harmonieuses et productives</a:t>
            </a:r>
          </a:p>
          <a:p>
            <a:r>
              <a:rPr lang="fr-FR" sz="2000" b="1"/>
              <a:t>Écoute active</a:t>
            </a:r>
          </a:p>
          <a:p>
            <a:pPr lvl="1"/>
            <a:r>
              <a:rPr lang="fr-FR" sz="1500"/>
              <a:t>Se concentrer pleinement sur l'interlocuteur</a:t>
            </a:r>
          </a:p>
          <a:p>
            <a:pPr lvl="1"/>
            <a:r>
              <a:rPr lang="fr-FR" sz="1500"/>
              <a:t>Comprendre son message</a:t>
            </a:r>
          </a:p>
          <a:p>
            <a:pPr lvl="1"/>
            <a:r>
              <a:rPr lang="fr-FR" sz="1500"/>
              <a:t>Répondre de manière réfléchie</a:t>
            </a:r>
          </a:p>
          <a:p>
            <a:pPr lvl="1"/>
            <a:r>
              <a:rPr lang="fr-FR" sz="1500"/>
              <a:t>Se souvenir de ce qui a été dit</a:t>
            </a:r>
          </a:p>
          <a:p>
            <a:r>
              <a:rPr lang="fr-FR" sz="2000" b="1"/>
              <a:t>Applications au travail</a:t>
            </a:r>
          </a:p>
          <a:p>
            <a:pPr lvl="1"/>
            <a:r>
              <a:rPr lang="fr-FR" sz="1500"/>
              <a:t>Meilleure gestion du stress</a:t>
            </a:r>
          </a:p>
          <a:p>
            <a:pPr lvl="1"/>
            <a:r>
              <a:rPr lang="fr-FR" sz="1500"/>
              <a:t>Relations interpersonnelles plus solides</a:t>
            </a:r>
          </a:p>
        </p:txBody>
      </p:sp>
    </p:spTree>
    <p:extLst>
      <p:ext uri="{BB962C8B-B14F-4D97-AF65-F5344CB8AC3E}">
        <p14:creationId xmlns:p14="http://schemas.microsoft.com/office/powerpoint/2010/main" val="3968514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70B46DB3-9FF1-887A-EF4F-2119FAD5E1DB}"/>
              </a:ext>
            </a:extLst>
          </p:cNvPr>
          <p:cNvPicPr>
            <a:picLocks noChangeAspect="1"/>
          </p:cNvPicPr>
          <p:nvPr/>
        </p:nvPicPr>
        <p:blipFill>
          <a:blip r:embed="rId3">
            <a:duotone>
              <a:schemeClr val="bg2">
                <a:shade val="45000"/>
                <a:satMod val="135000"/>
              </a:schemeClr>
              <a:prstClr val="white"/>
            </a:duotone>
          </a:blip>
          <a:srcRect t="7565" r="9085" b="1520"/>
          <a:stretch/>
        </p:blipFill>
        <p:spPr>
          <a:xfrm>
            <a:off x="20" y="10"/>
            <a:ext cx="12191980" cy="6857990"/>
          </a:xfrm>
          <a:prstGeom prst="rect">
            <a:avLst/>
          </a:prstGeom>
        </p:spPr>
      </p:pic>
      <p:sp>
        <p:nvSpPr>
          <p:cNvPr id="36" name="Rectangle 35">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16D96280-C8D3-71FE-FBCA-810E258D979B}"/>
              </a:ext>
            </a:extLst>
          </p:cNvPr>
          <p:cNvSpPr>
            <a:spLocks noGrp="1"/>
          </p:cNvSpPr>
          <p:nvPr>
            <p:ph type="title"/>
          </p:nvPr>
        </p:nvSpPr>
        <p:spPr>
          <a:xfrm>
            <a:off x="838200" y="365125"/>
            <a:ext cx="10515600" cy="1325563"/>
          </a:xfrm>
        </p:spPr>
        <p:txBody>
          <a:bodyPr>
            <a:normAutofit/>
          </a:bodyPr>
          <a:lstStyle/>
          <a:p>
            <a:r>
              <a:rPr lang="fr-FR" b="1"/>
              <a:t>Planning général</a:t>
            </a:r>
          </a:p>
        </p:txBody>
      </p:sp>
      <p:graphicFrame>
        <p:nvGraphicFramePr>
          <p:cNvPr id="16" name="Diagramme 15">
            <a:extLst>
              <a:ext uri="{FF2B5EF4-FFF2-40B4-BE49-F238E27FC236}">
                <a16:creationId xmlns:a16="http://schemas.microsoft.com/office/drawing/2014/main" id="{78FB8188-D584-9769-E5E3-324DFB299F73}"/>
              </a:ext>
            </a:extLst>
          </p:cNvPr>
          <p:cNvGraphicFramePr/>
          <p:nvPr>
            <p:extLst>
              <p:ext uri="{D42A27DB-BD31-4B8C-83A1-F6EECF244321}">
                <p14:modId xmlns:p14="http://schemas.microsoft.com/office/powerpoint/2010/main" val="41552007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08954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1D237011-3AC4-A4D1-21BB-B2264D70323B}"/>
              </a:ext>
            </a:extLst>
          </p:cNvPr>
          <p:cNvSpPr>
            <a:spLocks noGrp="1"/>
          </p:cNvSpPr>
          <p:nvPr>
            <p:ph type="title"/>
          </p:nvPr>
        </p:nvSpPr>
        <p:spPr>
          <a:xfrm>
            <a:off x="640080" y="325369"/>
            <a:ext cx="6228398" cy="1956841"/>
          </a:xfrm>
        </p:spPr>
        <p:txBody>
          <a:bodyPr vert="horz" lIns="91440" tIns="45720" rIns="91440" bIns="45720" rtlCol="0" anchor="b">
            <a:normAutofit/>
          </a:bodyPr>
          <a:lstStyle/>
          <a:p>
            <a:r>
              <a:rPr lang="en-US" sz="4200"/>
              <a:t>Jour 1 matin :</a:t>
            </a:r>
            <a:br>
              <a:rPr lang="en-US" sz="4200"/>
            </a:br>
            <a:r>
              <a:rPr lang="en-US" sz="4200" err="1"/>
              <a:t>Accueil</a:t>
            </a:r>
            <a:r>
              <a:rPr lang="en-US" sz="4200"/>
              <a:t> et Introduction</a:t>
            </a:r>
            <a:endParaRPr lang="fr-F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Espace réservé du contenu 3">
            <a:extLst>
              <a:ext uri="{FF2B5EF4-FFF2-40B4-BE49-F238E27FC236}">
                <a16:creationId xmlns:a16="http://schemas.microsoft.com/office/drawing/2014/main" id="{5E379929-BBE2-6DC7-03AA-C71C5BCF5E9C}"/>
              </a:ext>
            </a:extLst>
          </p:cNvPr>
          <p:cNvSpPr>
            <a:spLocks noGrp="1"/>
          </p:cNvSpPr>
          <p:nvPr>
            <p:ph sz="half" idx="2"/>
          </p:nvPr>
        </p:nvSpPr>
        <p:spPr>
          <a:xfrm>
            <a:off x="640080" y="2872899"/>
            <a:ext cx="6968706" cy="2364940"/>
          </a:xfrm>
        </p:spPr>
        <p:txBody>
          <a:bodyPr vert="horz" lIns="91440" tIns="45720" rIns="91440" bIns="45720" rtlCol="0" anchor="t">
            <a:normAutofit/>
          </a:bodyPr>
          <a:lstStyle/>
          <a:p>
            <a:r>
              <a:rPr lang="en-US" sz="2200"/>
              <a:t>Matin</a:t>
            </a:r>
          </a:p>
          <a:p>
            <a:pPr marL="0" indent="0">
              <a:buNone/>
            </a:pPr>
            <a:r>
              <a:rPr lang="fr-FR" sz="1800"/>
              <a:t>  09:00 - 09:30 : Accueil des participants et petit-déjeuner</a:t>
            </a:r>
            <a:endParaRPr lang="en-US" sz="1800"/>
          </a:p>
          <a:p>
            <a:pPr marL="0" indent="0">
              <a:buNone/>
            </a:pPr>
            <a:r>
              <a:rPr lang="fr-FR" sz="1800"/>
              <a:t>  09:30 - 10:00 : Discours d'ouverture par le directeur général</a:t>
            </a:r>
            <a:endParaRPr lang="en-US" sz="1800"/>
          </a:p>
          <a:p>
            <a:pPr marL="0" indent="0">
              <a:buNone/>
            </a:pPr>
            <a:r>
              <a:rPr lang="fr-FR" sz="1800"/>
              <a:t>  10:00 - 12:00 : Définitions et objectifs</a:t>
            </a:r>
            <a:endParaRPr lang="en-US" sz="1800"/>
          </a:p>
        </p:txBody>
      </p:sp>
      <p:pic>
        <p:nvPicPr>
          <p:cNvPr id="5" name="Espace réservé du contenu 4" descr="People in a presentation">
            <a:extLst>
              <a:ext uri="{FF2B5EF4-FFF2-40B4-BE49-F238E27FC236}">
                <a16:creationId xmlns:a16="http://schemas.microsoft.com/office/drawing/2014/main" id="{50184999-5CB6-426D-9177-7D5FD99F10B3}"/>
              </a:ext>
            </a:extLst>
          </p:cNvPr>
          <p:cNvPicPr>
            <a:picLocks noGrp="1" noChangeAspect="1"/>
          </p:cNvPicPr>
          <p:nvPr>
            <p:ph sz="half" idx="1"/>
          </p:nvPr>
        </p:nvPicPr>
        <p:blipFill>
          <a:blip r:embed="rId3"/>
          <a:srcRect l="16601" r="16446" b="-1"/>
          <a:stretch/>
        </p:blipFill>
        <p:spPr>
          <a:xfrm>
            <a:off x="7055260" y="9"/>
            <a:ext cx="5135217" cy="5114432"/>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3" name="Graphique 2" descr="Fourchette et couteau avec un remplissage uni">
            <a:extLst>
              <a:ext uri="{FF2B5EF4-FFF2-40B4-BE49-F238E27FC236}">
                <a16:creationId xmlns:a16="http://schemas.microsoft.com/office/drawing/2014/main" id="{05D22CF5-562A-53C7-5D20-E03CDF460A5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04868" y="5606512"/>
            <a:ext cx="591519" cy="591519"/>
          </a:xfrm>
          <a:prstGeom prst="rect">
            <a:avLst/>
          </a:prstGeom>
        </p:spPr>
      </p:pic>
      <p:sp>
        <p:nvSpPr>
          <p:cNvPr id="6" name="ZoneTexte 5">
            <a:extLst>
              <a:ext uri="{FF2B5EF4-FFF2-40B4-BE49-F238E27FC236}">
                <a16:creationId xmlns:a16="http://schemas.microsoft.com/office/drawing/2014/main" id="{CE193B01-A871-EA59-D83B-ED470E6A8B93}"/>
              </a:ext>
            </a:extLst>
          </p:cNvPr>
          <p:cNvSpPr txBox="1"/>
          <p:nvPr/>
        </p:nvSpPr>
        <p:spPr>
          <a:xfrm>
            <a:off x="8007457" y="5450237"/>
            <a:ext cx="259596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t>Petit déjeuner</a:t>
            </a:r>
          </a:p>
          <a:p>
            <a:r>
              <a:rPr lang="fr-FR"/>
              <a:t>Pause</a:t>
            </a:r>
          </a:p>
          <a:p>
            <a:r>
              <a:rPr lang="fr-FR"/>
              <a:t>Déjeuner</a:t>
            </a:r>
          </a:p>
        </p:txBody>
      </p:sp>
    </p:spTree>
    <p:extLst>
      <p:ext uri="{BB962C8B-B14F-4D97-AF65-F5344CB8AC3E}">
        <p14:creationId xmlns:p14="http://schemas.microsoft.com/office/powerpoint/2010/main" val="16730161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Espace réservé du contenu 3">
            <a:extLst>
              <a:ext uri="{FF2B5EF4-FFF2-40B4-BE49-F238E27FC236}">
                <a16:creationId xmlns:a16="http://schemas.microsoft.com/office/drawing/2014/main" id="{A2B9694B-0A40-45B5-0ECD-A4888C21DE54}"/>
              </a:ext>
            </a:extLst>
          </p:cNvPr>
          <p:cNvSpPr>
            <a:spLocks noGrp="1"/>
          </p:cNvSpPr>
          <p:nvPr>
            <p:ph sz="half" idx="2"/>
          </p:nvPr>
        </p:nvSpPr>
        <p:spPr>
          <a:xfrm>
            <a:off x="640080" y="2872899"/>
            <a:ext cx="6103385" cy="3320668"/>
          </a:xfrm>
        </p:spPr>
        <p:txBody>
          <a:bodyPr vert="horz" lIns="91440" tIns="45720" rIns="91440" bIns="45720" rtlCol="0" anchor="t">
            <a:normAutofit/>
          </a:bodyPr>
          <a:lstStyle/>
          <a:p>
            <a:r>
              <a:rPr lang="en-US" sz="2200" dirty="0"/>
              <a:t>Après-midi</a:t>
            </a:r>
          </a:p>
          <a:p>
            <a:pPr marL="0" indent="0">
              <a:buNone/>
            </a:pPr>
            <a:r>
              <a:rPr lang="en-US" sz="1700" dirty="0"/>
              <a:t>  </a:t>
            </a:r>
            <a:r>
              <a:rPr lang="en-US" sz="1800" dirty="0"/>
              <a:t>13:30 - 15:30 : Team building</a:t>
            </a:r>
            <a:endParaRPr lang="en-US" sz="1800" dirty="0">
              <a:solidFill>
                <a:srgbClr val="000000"/>
              </a:solidFill>
            </a:endParaRPr>
          </a:p>
          <a:p>
            <a:pPr marL="971550" lvl="1" indent="-285750">
              <a:buFont typeface="Arial,Sans-Serif" panose="020B0604020202020204" pitchFamily="34" charset="0"/>
              <a:buChar char="•"/>
            </a:pPr>
            <a:r>
              <a:rPr lang="en-US" sz="1800" dirty="0"/>
              <a:t>Jeux de </a:t>
            </a:r>
            <a:r>
              <a:rPr lang="en-US" sz="1800" dirty="0" err="1"/>
              <a:t>rôle</a:t>
            </a:r>
            <a:endParaRPr lang="en-US" sz="1800" dirty="0"/>
          </a:p>
          <a:p>
            <a:pPr marL="1885950" lvl="3" indent="-285750">
              <a:buFont typeface="Arial"/>
              <a:buChar char="•"/>
            </a:pPr>
            <a:r>
              <a:rPr lang="en-US" sz="1600" dirty="0"/>
              <a:t>Gestion d'un client </a:t>
            </a:r>
            <a:r>
              <a:rPr lang="en-US" sz="1600" dirty="0" err="1"/>
              <a:t>mécontent</a:t>
            </a:r>
            <a:endParaRPr lang="en-US" sz="1600" dirty="0"/>
          </a:p>
          <a:p>
            <a:pPr marL="1885950" lvl="3" indent="-285750">
              <a:buFont typeface="Arial"/>
              <a:buChar char="•"/>
            </a:pPr>
            <a:r>
              <a:rPr lang="en-US" sz="1600" dirty="0"/>
              <a:t>Gestion d'un </a:t>
            </a:r>
            <a:r>
              <a:rPr lang="en-US" sz="1600" dirty="0" err="1"/>
              <a:t>projet</a:t>
            </a:r>
            <a:r>
              <a:rPr lang="en-US" sz="1600" dirty="0"/>
              <a:t> </a:t>
            </a:r>
            <a:r>
              <a:rPr lang="en-US" sz="1600" dirty="0" err="1"/>
              <a:t>en</a:t>
            </a:r>
            <a:r>
              <a:rPr lang="en-US" sz="1600" dirty="0"/>
              <a:t> retard</a:t>
            </a:r>
          </a:p>
          <a:p>
            <a:pPr marL="971550" lvl="1" indent="-285750">
              <a:buFont typeface="Arial"/>
              <a:buChar char="•"/>
            </a:pPr>
            <a:r>
              <a:rPr lang="en-US" sz="1800" dirty="0"/>
              <a:t>Focus:</a:t>
            </a:r>
          </a:p>
          <a:p>
            <a:pPr marL="1428750" lvl="2" indent="-285750">
              <a:buFont typeface="Arial"/>
              <a:buChar char="•"/>
            </a:pPr>
            <a:r>
              <a:rPr lang="en-US" sz="1800" dirty="0"/>
              <a:t>Communication </a:t>
            </a:r>
            <a:r>
              <a:rPr lang="en-US" sz="1800" dirty="0" err="1"/>
              <a:t>empathique</a:t>
            </a:r>
            <a:endParaRPr lang="en-US" sz="1800" dirty="0"/>
          </a:p>
          <a:p>
            <a:pPr marL="1428750" lvl="2" indent="-285750">
              <a:buFont typeface="Arial"/>
              <a:buChar char="•"/>
            </a:pPr>
            <a:r>
              <a:rPr lang="en-US" sz="1800" dirty="0"/>
              <a:t>Gestion des </a:t>
            </a:r>
            <a:r>
              <a:rPr lang="en-US" sz="1800" dirty="0" err="1"/>
              <a:t>émotions</a:t>
            </a:r>
            <a:endParaRPr lang="en-US" sz="1800" dirty="0"/>
          </a:p>
          <a:p>
            <a:pPr marL="0" indent="0">
              <a:buNone/>
            </a:pPr>
            <a:r>
              <a:rPr lang="en-US" sz="1700" dirty="0"/>
              <a:t>  </a:t>
            </a:r>
            <a:r>
              <a:rPr lang="en-US" sz="1800" dirty="0"/>
              <a:t>16:00 – 18:00 : Retour et </a:t>
            </a:r>
            <a:r>
              <a:rPr lang="en-US" sz="1800" dirty="0" err="1"/>
              <a:t>réfléxion</a:t>
            </a:r>
            <a:endParaRPr lang="en-US" sz="1800" dirty="0"/>
          </a:p>
          <a:p>
            <a:pPr lvl="1"/>
            <a:endParaRPr lang="en-US" sz="1700" dirty="0"/>
          </a:p>
        </p:txBody>
      </p:sp>
      <p:pic>
        <p:nvPicPr>
          <p:cNvPr id="5" name="Espace réservé du contenu 4" descr="happy american father and teen son working with wood plank in workshop">
            <a:extLst>
              <a:ext uri="{FF2B5EF4-FFF2-40B4-BE49-F238E27FC236}">
                <a16:creationId xmlns:a16="http://schemas.microsoft.com/office/drawing/2014/main" id="{4A0AE96C-D312-4F5E-9B7F-AC0B5CCB6952}"/>
              </a:ext>
            </a:extLst>
          </p:cNvPr>
          <p:cNvPicPr>
            <a:picLocks noGrp="1" noChangeAspect="1"/>
          </p:cNvPicPr>
          <p:nvPr>
            <p:ph sz="half" idx="1"/>
          </p:nvPr>
        </p:nvPicPr>
        <p:blipFill>
          <a:blip r:embed="rId3"/>
          <a:srcRect t="2114" r="-1" b="23611"/>
          <a:stretch/>
        </p:blipFill>
        <p:spPr>
          <a:xfrm>
            <a:off x="6977769" y="10"/>
            <a:ext cx="5212708" cy="5191923"/>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8" name="Titre 1">
            <a:extLst>
              <a:ext uri="{FF2B5EF4-FFF2-40B4-BE49-F238E27FC236}">
                <a16:creationId xmlns:a16="http://schemas.microsoft.com/office/drawing/2014/main" id="{9564A028-0588-9349-BD1F-D3E64BC234A6}"/>
              </a:ext>
            </a:extLst>
          </p:cNvPr>
          <p:cNvSpPr txBox="1">
            <a:spLocks/>
          </p:cNvSpPr>
          <p:nvPr/>
        </p:nvSpPr>
        <p:spPr>
          <a:xfrm>
            <a:off x="640080" y="325369"/>
            <a:ext cx="5750534" cy="19568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200"/>
              <a:t>Jour 1 après-midi :</a:t>
            </a:r>
          </a:p>
          <a:p>
            <a:r>
              <a:rPr lang="en-US" sz="4200"/>
              <a:t>Team building</a:t>
            </a:r>
            <a:endParaRPr lang="en-US"/>
          </a:p>
        </p:txBody>
      </p:sp>
      <p:sp>
        <p:nvSpPr>
          <p:cNvPr id="20" name="ZoneTexte 19">
            <a:extLst>
              <a:ext uri="{FF2B5EF4-FFF2-40B4-BE49-F238E27FC236}">
                <a16:creationId xmlns:a16="http://schemas.microsoft.com/office/drawing/2014/main" id="{78B963E0-AE1B-0AC3-E240-AAF4D9979F5B}"/>
              </a:ext>
            </a:extLst>
          </p:cNvPr>
          <p:cNvSpPr txBox="1"/>
          <p:nvPr/>
        </p:nvSpPr>
        <p:spPr>
          <a:xfrm>
            <a:off x="7994542" y="5605220"/>
            <a:ext cx="382291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t>Pause</a:t>
            </a:r>
          </a:p>
          <a:p>
            <a:r>
              <a:rPr lang="fr-FR"/>
              <a:t>Cocktail de bienvenue et réseautage</a:t>
            </a:r>
          </a:p>
        </p:txBody>
      </p:sp>
      <p:pic>
        <p:nvPicPr>
          <p:cNvPr id="21" name="Graphique 20" descr="Martini contour">
            <a:extLst>
              <a:ext uri="{FF2B5EF4-FFF2-40B4-BE49-F238E27FC236}">
                <a16:creationId xmlns:a16="http://schemas.microsoft.com/office/drawing/2014/main" id="{E39742D4-41CE-97F2-3C91-FBD7D85A12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14461" y="5464444"/>
            <a:ext cx="914400" cy="914400"/>
          </a:xfrm>
          <a:prstGeom prst="rect">
            <a:avLst/>
          </a:prstGeom>
        </p:spPr>
      </p:pic>
    </p:spTree>
    <p:extLst>
      <p:ext uri="{BB962C8B-B14F-4D97-AF65-F5344CB8AC3E}">
        <p14:creationId xmlns:p14="http://schemas.microsoft.com/office/powerpoint/2010/main" val="546222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3DF40E4D-8720-6C15-8D40-8CDB797BC393}"/>
              </a:ext>
            </a:extLst>
          </p:cNvPr>
          <p:cNvSpPr>
            <a:spLocks noGrp="1"/>
          </p:cNvSpPr>
          <p:nvPr>
            <p:ph type="title"/>
          </p:nvPr>
        </p:nvSpPr>
        <p:spPr>
          <a:xfrm>
            <a:off x="686834" y="1153572"/>
            <a:ext cx="3200400" cy="4461163"/>
          </a:xfrm>
        </p:spPr>
        <p:txBody>
          <a:bodyPr>
            <a:normAutofit/>
          </a:bodyPr>
          <a:lstStyle/>
          <a:p>
            <a:r>
              <a:rPr lang="fr-FR">
                <a:solidFill>
                  <a:srgbClr val="FFFFFF"/>
                </a:solidFill>
              </a:rPr>
              <a:t>Jour 2 : Session de formation</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Espace réservé du contenu 2">
            <a:extLst>
              <a:ext uri="{FF2B5EF4-FFF2-40B4-BE49-F238E27FC236}">
                <a16:creationId xmlns:a16="http://schemas.microsoft.com/office/drawing/2014/main" id="{857F951C-FB27-F19D-BFC6-BC24386E2687}"/>
              </a:ext>
            </a:extLst>
          </p:cNvPr>
          <p:cNvSpPr>
            <a:spLocks noGrp="1"/>
          </p:cNvSpPr>
          <p:nvPr>
            <p:ph idx="1"/>
          </p:nvPr>
        </p:nvSpPr>
        <p:spPr>
          <a:xfrm>
            <a:off x="4447308" y="591344"/>
            <a:ext cx="6906491" cy="3906636"/>
          </a:xfrm>
        </p:spPr>
        <p:txBody>
          <a:bodyPr anchor="ctr">
            <a:normAutofit/>
          </a:bodyPr>
          <a:lstStyle/>
          <a:p>
            <a:r>
              <a:rPr lang="fr-FR"/>
              <a:t>Matin</a:t>
            </a:r>
          </a:p>
          <a:p>
            <a:pPr lvl="1"/>
            <a:r>
              <a:rPr lang="fr-FR"/>
              <a:t>09:30 - 12:00 : "Comprendre et développer l'intelligence émotionnelle"</a:t>
            </a:r>
          </a:p>
          <a:p>
            <a:r>
              <a:rPr lang="fr-FR"/>
              <a:t>Après-midi</a:t>
            </a:r>
          </a:p>
          <a:p>
            <a:pPr lvl="1"/>
            <a:r>
              <a:rPr lang="fr-FR"/>
              <a:t>13:30 - 15:30 : Ateliers pratiques</a:t>
            </a:r>
          </a:p>
          <a:p>
            <a:pPr lvl="1"/>
            <a:r>
              <a:rPr lang="fr-FR"/>
              <a:t>16:00 – 18:00 : Présentation des travaux de groupe</a:t>
            </a:r>
          </a:p>
        </p:txBody>
      </p:sp>
      <p:pic>
        <p:nvPicPr>
          <p:cNvPr id="5" name="Graphique 4" descr="Fourchette et couteau avec un remplissage uni">
            <a:extLst>
              <a:ext uri="{FF2B5EF4-FFF2-40B4-BE49-F238E27FC236}">
                <a16:creationId xmlns:a16="http://schemas.microsoft.com/office/drawing/2014/main" id="{F1A37050-FDFD-A87D-D49A-9E41D18C10E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17783" y="5451529"/>
            <a:ext cx="591519" cy="591519"/>
          </a:xfrm>
          <a:prstGeom prst="rect">
            <a:avLst/>
          </a:prstGeom>
        </p:spPr>
      </p:pic>
      <p:sp>
        <p:nvSpPr>
          <p:cNvPr id="7" name="ZoneTexte 6">
            <a:extLst>
              <a:ext uri="{FF2B5EF4-FFF2-40B4-BE49-F238E27FC236}">
                <a16:creationId xmlns:a16="http://schemas.microsoft.com/office/drawing/2014/main" id="{1D071DEC-B0CB-194A-C256-EA606C06F2C6}"/>
              </a:ext>
            </a:extLst>
          </p:cNvPr>
          <p:cNvSpPr txBox="1"/>
          <p:nvPr/>
        </p:nvSpPr>
        <p:spPr>
          <a:xfrm>
            <a:off x="7904135" y="5153186"/>
            <a:ext cx="259596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t>Petit déjeuner</a:t>
            </a:r>
          </a:p>
          <a:p>
            <a:r>
              <a:rPr lang="fr-FR"/>
              <a:t>2 Pauses</a:t>
            </a:r>
          </a:p>
          <a:p>
            <a:r>
              <a:rPr lang="fr-FR"/>
              <a:t>Déjeuner</a:t>
            </a:r>
          </a:p>
          <a:p>
            <a:r>
              <a:rPr lang="fr-FR"/>
              <a:t>Dîner</a:t>
            </a:r>
          </a:p>
        </p:txBody>
      </p:sp>
      <p:sp>
        <p:nvSpPr>
          <p:cNvPr id="9" name="ZoneTexte 8">
            <a:extLst>
              <a:ext uri="{FF2B5EF4-FFF2-40B4-BE49-F238E27FC236}">
                <a16:creationId xmlns:a16="http://schemas.microsoft.com/office/drawing/2014/main" id="{10BB3511-FE44-1F1E-F00F-8FD33E0EA24C}"/>
              </a:ext>
            </a:extLst>
          </p:cNvPr>
          <p:cNvSpPr txBox="1"/>
          <p:nvPr/>
        </p:nvSpPr>
        <p:spPr>
          <a:xfrm>
            <a:off x="6780506" y="4119964"/>
            <a:ext cx="259596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a:solidFill>
                  <a:schemeClr val="accent5"/>
                </a:solidFill>
              </a:rPr>
              <a:t>Animateur ?</a:t>
            </a:r>
          </a:p>
        </p:txBody>
      </p:sp>
      <p:pic>
        <p:nvPicPr>
          <p:cNvPr id="11" name="Graphique 10" descr="Personne confuse avec un remplissage uni">
            <a:extLst>
              <a:ext uri="{FF2B5EF4-FFF2-40B4-BE49-F238E27FC236}">
                <a16:creationId xmlns:a16="http://schemas.microsoft.com/office/drawing/2014/main" id="{594449ED-792B-612B-503A-6E149548159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71275" y="4030851"/>
            <a:ext cx="914400" cy="914400"/>
          </a:xfrm>
          <a:prstGeom prst="rect">
            <a:avLst/>
          </a:prstGeom>
        </p:spPr>
      </p:pic>
    </p:spTree>
    <p:extLst>
      <p:ext uri="{BB962C8B-B14F-4D97-AF65-F5344CB8AC3E}">
        <p14:creationId xmlns:p14="http://schemas.microsoft.com/office/powerpoint/2010/main" val="3393165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12191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a:p>
            <a:pPr algn="ctr">
              <a:defRPr/>
            </a:pPr>
            <a:endParaRPr lang="en-US">
              <a:solidFill>
                <a:prstClr val="white"/>
              </a:solidFill>
              <a:latin typeface="Calibri" panose="020F0502020204030204"/>
              <a:ea typeface="Calibri"/>
              <a:cs typeface="Calibri"/>
            </a:endParaRPr>
          </a:p>
        </p:txBody>
      </p:sp>
      <p:pic>
        <p:nvPicPr>
          <p:cNvPr id="5" name="Espace réservé du contenu 4" descr="Hands held up high during a conference">
            <a:extLst>
              <a:ext uri="{FF2B5EF4-FFF2-40B4-BE49-F238E27FC236}">
                <a16:creationId xmlns:a16="http://schemas.microsoft.com/office/drawing/2014/main" id="{093E7BDA-19EB-46F3-A127-EA8694860DEC}"/>
              </a:ext>
            </a:extLst>
          </p:cNvPr>
          <p:cNvPicPr>
            <a:picLocks noGrp="1" noChangeAspect="1"/>
          </p:cNvPicPr>
          <p:nvPr>
            <p:ph sz="half" idx="1"/>
          </p:nvPr>
        </p:nvPicPr>
        <p:blipFill>
          <a:blip r:embed="rId3">
            <a:alphaModFix amt="55000"/>
          </a:blip>
          <a:srcRect t="15730"/>
          <a:stretch/>
        </p:blipFill>
        <p:spPr>
          <a:xfrm>
            <a:off x="20" y="-9107"/>
            <a:ext cx="12191980" cy="6858000"/>
          </a:xfrm>
          <a:prstGeom prst="rect">
            <a:avLst/>
          </a:prstGeom>
        </p:spPr>
      </p:pic>
      <p:sp>
        <p:nvSpPr>
          <p:cNvPr id="2" name="Titre 1">
            <a:extLst>
              <a:ext uri="{FF2B5EF4-FFF2-40B4-BE49-F238E27FC236}">
                <a16:creationId xmlns:a16="http://schemas.microsoft.com/office/drawing/2014/main" id="{11A49D06-9C50-DCF2-31C9-28634A150939}"/>
              </a:ext>
            </a:extLst>
          </p:cNvPr>
          <p:cNvSpPr>
            <a:spLocks noGrp="1"/>
          </p:cNvSpPr>
          <p:nvPr>
            <p:ph type="title"/>
          </p:nvPr>
        </p:nvSpPr>
        <p:spPr>
          <a:xfrm>
            <a:off x="686834" y="591344"/>
            <a:ext cx="3755755" cy="5585619"/>
          </a:xfrm>
        </p:spPr>
        <p:txBody>
          <a:bodyPr vert="horz" lIns="91440" tIns="45720" rIns="91440" bIns="45720" rtlCol="0" anchor="ctr">
            <a:normAutofit/>
          </a:bodyPr>
          <a:lstStyle/>
          <a:p>
            <a:r>
              <a:rPr lang="en-US">
                <a:solidFill>
                  <a:srgbClr val="FFFFFF"/>
                </a:solidFill>
              </a:rPr>
              <a:t>Jour 3 :</a:t>
            </a:r>
            <a:br>
              <a:rPr lang="en-US">
                <a:solidFill>
                  <a:srgbClr val="FFFFFF"/>
                </a:solidFill>
              </a:rPr>
            </a:br>
            <a:r>
              <a:rPr lang="en-US" err="1">
                <a:solidFill>
                  <a:srgbClr val="FFFFFF"/>
                </a:solidFill>
              </a:rPr>
              <a:t>experte</a:t>
            </a:r>
            <a:r>
              <a:rPr lang="en-US">
                <a:solidFill>
                  <a:srgbClr val="FFFFFF"/>
                </a:solidFill>
              </a:rPr>
              <a:t> </a:t>
            </a:r>
            <a:r>
              <a:rPr lang="en-US" err="1">
                <a:solidFill>
                  <a:srgbClr val="FFFFFF"/>
                </a:solidFill>
              </a:rPr>
              <a:t>invitée</a:t>
            </a:r>
            <a:br>
              <a:rPr lang="en-US">
                <a:solidFill>
                  <a:srgbClr val="FFFFFF"/>
                </a:solidFill>
              </a:rPr>
            </a:br>
            <a:r>
              <a:rPr lang="en-US">
                <a:solidFill>
                  <a:srgbClr val="FFFFFF"/>
                </a:solidFill>
              </a:rPr>
              <a:t>Marie DUPONT</a:t>
            </a:r>
          </a:p>
        </p:txBody>
      </p:sp>
      <p:pic>
        <p:nvPicPr>
          <p:cNvPr id="7" name="Graphique 6" descr="Fourchette et couteau avec un remplissage uni">
            <a:extLst>
              <a:ext uri="{FF2B5EF4-FFF2-40B4-BE49-F238E27FC236}">
                <a16:creationId xmlns:a16="http://schemas.microsoft.com/office/drawing/2014/main" id="{DBE57949-7782-E537-3BC8-CB98E4B428A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99292" y="5739076"/>
            <a:ext cx="591519" cy="591519"/>
          </a:xfrm>
          <a:prstGeom prst="rect">
            <a:avLst/>
          </a:prstGeom>
        </p:spPr>
      </p:pic>
      <p:sp>
        <p:nvSpPr>
          <p:cNvPr id="9" name="ZoneTexte 8">
            <a:extLst>
              <a:ext uri="{FF2B5EF4-FFF2-40B4-BE49-F238E27FC236}">
                <a16:creationId xmlns:a16="http://schemas.microsoft.com/office/drawing/2014/main" id="{CF8CA4DE-F9D9-41BB-C49E-4295614BEE63}"/>
              </a:ext>
            </a:extLst>
          </p:cNvPr>
          <p:cNvSpPr txBox="1"/>
          <p:nvPr/>
        </p:nvSpPr>
        <p:spPr>
          <a:xfrm>
            <a:off x="9596033" y="5656881"/>
            <a:ext cx="259596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solidFill>
                  <a:schemeClr val="bg1"/>
                </a:solidFill>
              </a:rPr>
              <a:t>Petit déjeuner</a:t>
            </a:r>
          </a:p>
          <a:p>
            <a:r>
              <a:rPr lang="fr-FR">
                <a:solidFill>
                  <a:schemeClr val="bg1"/>
                </a:solidFill>
              </a:rPr>
              <a:t>2 Pauses</a:t>
            </a:r>
          </a:p>
          <a:p>
            <a:r>
              <a:rPr lang="fr-FR">
                <a:solidFill>
                  <a:schemeClr val="bg1"/>
                </a:solidFill>
              </a:rPr>
              <a:t>Déjeuner</a:t>
            </a:r>
          </a:p>
        </p:txBody>
      </p:sp>
      <p:sp>
        <p:nvSpPr>
          <p:cNvPr id="6" name="Espace réservé du contenu 5">
            <a:extLst>
              <a:ext uri="{FF2B5EF4-FFF2-40B4-BE49-F238E27FC236}">
                <a16:creationId xmlns:a16="http://schemas.microsoft.com/office/drawing/2014/main" id="{A1DD885B-77BD-90A7-719C-D1E624D5D710}"/>
              </a:ext>
            </a:extLst>
          </p:cNvPr>
          <p:cNvSpPr>
            <a:spLocks noGrp="1"/>
          </p:cNvSpPr>
          <p:nvPr>
            <p:ph sz="half" idx="2"/>
          </p:nvPr>
        </p:nvSpPr>
        <p:spPr/>
        <p:txBody>
          <a:bodyPr/>
          <a:lstStyle/>
          <a:p>
            <a:endParaRPr lang="fr-FR"/>
          </a:p>
        </p:txBody>
      </p:sp>
      <p:sp>
        <p:nvSpPr>
          <p:cNvPr id="11" name="Espace réservé du contenu 5">
            <a:extLst>
              <a:ext uri="{FF2B5EF4-FFF2-40B4-BE49-F238E27FC236}">
                <a16:creationId xmlns:a16="http://schemas.microsoft.com/office/drawing/2014/main" id="{4E01958B-DEB5-4955-89AE-1E3B28AE0483}"/>
              </a:ext>
            </a:extLst>
          </p:cNvPr>
          <p:cNvSpPr txBox="1">
            <a:spLocks/>
          </p:cNvSpPr>
          <p:nvPr/>
        </p:nvSpPr>
        <p:spPr>
          <a:xfrm>
            <a:off x="4623619" y="1026754"/>
            <a:ext cx="7098890"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b="1">
                <a:solidFill>
                  <a:schemeClr val="bg1"/>
                </a:solidFill>
              </a:rPr>
              <a:t>Conférence </a:t>
            </a:r>
          </a:p>
          <a:p>
            <a:pPr lvl="1">
              <a:buFont typeface="Courier New" panose="020B0604020202020204" pitchFamily="34" charset="0"/>
              <a:buChar char="o"/>
            </a:pPr>
            <a:r>
              <a:rPr lang="fr-FR">
                <a:solidFill>
                  <a:schemeClr val="bg1"/>
                </a:solidFill>
              </a:rPr>
              <a:t>9:30 – 10:30 </a:t>
            </a:r>
          </a:p>
          <a:p>
            <a:pPr lvl="1">
              <a:buFont typeface="Courier New" panose="020B0604020202020204" pitchFamily="34" charset="0"/>
              <a:buChar char="o"/>
            </a:pPr>
            <a:r>
              <a:rPr lang="fr-FR">
                <a:solidFill>
                  <a:schemeClr val="bg1"/>
                </a:solidFill>
              </a:rPr>
              <a:t>Titre : "L'intelligence émotionnelle au travail"</a:t>
            </a:r>
          </a:p>
          <a:p>
            <a:pPr>
              <a:spcBef>
                <a:spcPts val="2000"/>
              </a:spcBef>
            </a:pPr>
            <a:r>
              <a:rPr lang="fr-FR" b="1">
                <a:solidFill>
                  <a:schemeClr val="bg1"/>
                </a:solidFill>
              </a:rPr>
              <a:t>Atelier pratique</a:t>
            </a:r>
          </a:p>
          <a:p>
            <a:pPr lvl="1">
              <a:buFont typeface="Courier New" panose="020B0604020202020204" pitchFamily="34" charset="0"/>
              <a:buChar char="o"/>
            </a:pPr>
            <a:r>
              <a:rPr lang="fr-FR">
                <a:solidFill>
                  <a:schemeClr val="bg1"/>
                </a:solidFill>
              </a:rPr>
              <a:t>11:00 – 12:00 </a:t>
            </a:r>
          </a:p>
          <a:p>
            <a:pPr lvl="1">
              <a:buFont typeface="Courier New" panose="020B0604020202020204" pitchFamily="34" charset="0"/>
              <a:buChar char="o"/>
            </a:pPr>
            <a:r>
              <a:rPr lang="fr-FR">
                <a:solidFill>
                  <a:schemeClr val="bg1"/>
                </a:solidFill>
              </a:rPr>
              <a:t>Techniques pour développer l'intelligence émotionnelle</a:t>
            </a:r>
          </a:p>
          <a:p>
            <a:r>
              <a:rPr lang="fr-FR" b="1">
                <a:solidFill>
                  <a:schemeClr val="bg1"/>
                </a:solidFill>
              </a:rPr>
              <a:t>Jeu écoute active</a:t>
            </a:r>
          </a:p>
          <a:p>
            <a:pPr lvl="1">
              <a:buFont typeface="Courier New" panose="020B0604020202020204" pitchFamily="34" charset="0"/>
              <a:buChar char="o"/>
            </a:pPr>
            <a:r>
              <a:rPr lang="fr-FR">
                <a:solidFill>
                  <a:schemeClr val="bg1"/>
                </a:solidFill>
              </a:rPr>
              <a:t>13:30 – 15:30</a:t>
            </a:r>
          </a:p>
          <a:p>
            <a:endParaRPr lang="fr-FR">
              <a:solidFill>
                <a:schemeClr val="bg1"/>
              </a:solidFill>
            </a:endParaRPr>
          </a:p>
        </p:txBody>
      </p:sp>
    </p:spTree>
    <p:extLst>
      <p:ext uri="{BB962C8B-B14F-4D97-AF65-F5344CB8AC3E}">
        <p14:creationId xmlns:p14="http://schemas.microsoft.com/office/powerpoint/2010/main" val="3254389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15EA31F6-72BB-58C1-8FD5-26E1CBDD151E}"/>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err="1"/>
              <a:t>Clôture</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Espace réservé du contenu 3">
            <a:extLst>
              <a:ext uri="{FF2B5EF4-FFF2-40B4-BE49-F238E27FC236}">
                <a16:creationId xmlns:a16="http://schemas.microsoft.com/office/drawing/2014/main" id="{94FFB0BC-0A01-3866-28C9-E98CA52009C9}"/>
              </a:ext>
            </a:extLst>
          </p:cNvPr>
          <p:cNvSpPr>
            <a:spLocks noGrp="1"/>
          </p:cNvSpPr>
          <p:nvPr>
            <p:ph sz="half" idx="2"/>
          </p:nvPr>
        </p:nvSpPr>
        <p:spPr>
          <a:xfrm>
            <a:off x="640080" y="2872899"/>
            <a:ext cx="4243589" cy="3320668"/>
          </a:xfrm>
        </p:spPr>
        <p:txBody>
          <a:bodyPr vert="horz" lIns="91440" tIns="45720" rIns="91440" bIns="45720" rtlCol="0" anchor="t">
            <a:normAutofit/>
          </a:bodyPr>
          <a:lstStyle/>
          <a:p>
            <a:r>
              <a:rPr lang="en-US" sz="2200"/>
              <a:t>Bilan</a:t>
            </a:r>
            <a:endParaRPr lang="fr-FR"/>
          </a:p>
          <a:p>
            <a:pPr lvl="1"/>
            <a:r>
              <a:rPr lang="en-US" sz="1600"/>
              <a:t>16:00 – 17:30</a:t>
            </a:r>
          </a:p>
          <a:p>
            <a:r>
              <a:rPr lang="en-US" sz="2200"/>
              <a:t>Excursion</a:t>
            </a:r>
            <a:endParaRPr lang="en-US"/>
          </a:p>
          <a:p>
            <a:pPr lvl="1"/>
            <a:r>
              <a:rPr lang="en-US" sz="1600"/>
              <a:t>18:00 – 20:00</a:t>
            </a:r>
          </a:p>
          <a:p>
            <a:r>
              <a:rPr lang="en-US" sz="2200"/>
              <a:t>Diner de gala</a:t>
            </a:r>
          </a:p>
          <a:p>
            <a:pPr lvl="1"/>
            <a:r>
              <a:rPr lang="en-US" sz="1600"/>
              <a:t>20:00</a:t>
            </a:r>
          </a:p>
          <a:p>
            <a:pPr lvl="1"/>
            <a:endParaRPr lang="en-US" sz="2200"/>
          </a:p>
        </p:txBody>
      </p:sp>
      <p:pic>
        <p:nvPicPr>
          <p:cNvPr id="5" name="Espace réservé du contenu 4" descr="Lunettes de vin sur une longue table de dîner formelle">
            <a:extLst>
              <a:ext uri="{FF2B5EF4-FFF2-40B4-BE49-F238E27FC236}">
                <a16:creationId xmlns:a16="http://schemas.microsoft.com/office/drawing/2014/main" id="{4FE74043-A6FD-470F-AF07-0E0B84FFAD97}"/>
              </a:ext>
            </a:extLst>
          </p:cNvPr>
          <p:cNvPicPr>
            <a:picLocks noGrp="1" noChangeAspect="1"/>
          </p:cNvPicPr>
          <p:nvPr>
            <p:ph sz="half" idx="1"/>
          </p:nvPr>
        </p:nvPicPr>
        <p:blipFill>
          <a:blip r:embed="rId3"/>
          <a:srcRect l="18263" r="1826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611640955"/>
      </p:ext>
    </p:extLst>
  </p:cSld>
  <p:clrMapOvr>
    <a:masterClrMapping/>
  </p:clrMapOvr>
</p:sld>
</file>

<file path=ppt/theme/theme1.xml><?xml version="1.0" encoding="utf-8"?>
<a:theme xmlns:a="http://schemas.openxmlformats.org/drawingml/2006/main" name="Thème Office">
  <a:themeElements>
    <a:clrScheme name="">
      <a:dk1>
        <a:srgbClr val="333333"/>
      </a:dk1>
      <a:lt1>
        <a:srgbClr val="FFFFFF"/>
      </a:lt1>
      <a:dk2>
        <a:srgbClr val="162447"/>
      </a:dk2>
      <a:lt2>
        <a:srgbClr val="F2F3F4"/>
      </a:lt2>
      <a:accent1>
        <a:srgbClr val="2E86C1"/>
      </a:accent1>
      <a:accent2>
        <a:srgbClr val="45B39D"/>
      </a:accent2>
      <a:accent3>
        <a:srgbClr val="3498DB"/>
      </a:accent3>
      <a:accent4>
        <a:srgbClr val="16A085"/>
      </a:accent4>
      <a:accent5>
        <a:srgbClr val="27AE60"/>
      </a:accent5>
      <a:accent6>
        <a:srgbClr val="8E44AD"/>
      </a:accent6>
      <a:hlink>
        <a:srgbClr val="2980B9"/>
      </a:hlink>
      <a:folHlink>
        <a:srgbClr val="34495E"/>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905C1D77655584F9AB7167D8DD13B33" ma:contentTypeVersion="15" ma:contentTypeDescription="Crée un document." ma:contentTypeScope="" ma:versionID="b715f4d4b99ba690a927b57ed4934522">
  <xsd:schema xmlns:xsd="http://www.w3.org/2001/XMLSchema" xmlns:xs="http://www.w3.org/2001/XMLSchema" xmlns:p="http://schemas.microsoft.com/office/2006/metadata/properties" xmlns:ns3="f401b0f8-629a-4fe9-88c8-d5ad7190f057" xmlns:ns4="5d28a472-971e-48dd-8ee1-31970adfb920" targetNamespace="http://schemas.microsoft.com/office/2006/metadata/properties" ma:root="true" ma:fieldsID="431ad47a51da94ab23602cb7b2cfcced" ns3:_="" ns4:_="">
    <xsd:import namespace="f401b0f8-629a-4fe9-88c8-d5ad7190f057"/>
    <xsd:import namespace="5d28a472-971e-48dd-8ee1-31970adfb920"/>
    <xsd:element name="properties">
      <xsd:complexType>
        <xsd:sequence>
          <xsd:element name="documentManagement">
            <xsd:complexType>
              <xsd:all>
                <xsd:element ref="ns3:_activity" minOccurs="0"/>
                <xsd:element ref="ns4:SharedWithUsers" minOccurs="0"/>
                <xsd:element ref="ns4:SharedWithDetails" minOccurs="0"/>
                <xsd:element ref="ns4:SharingHintHash" minOccurs="0"/>
                <xsd:element ref="ns3:MediaServiceMetadata" minOccurs="0"/>
                <xsd:element ref="ns3:MediaServiceFastMetadata" minOccurs="0"/>
                <xsd:element ref="ns3:MediaServiceSearchProperties" minOccurs="0"/>
                <xsd:element ref="ns3:MediaServiceDateTaken" minOccurs="0"/>
                <xsd:element ref="ns3:MediaServiceObjectDetectorVersions" minOccurs="0"/>
                <xsd:element ref="ns3:MediaServiceAutoTags" minOccurs="0"/>
                <xsd:element ref="ns3:MediaLengthInSeconds" minOccurs="0"/>
                <xsd:element ref="ns3:MediaServiceSystem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01b0f8-629a-4fe9-88c8-d5ad7190f057" elementFormDefault="qualified">
    <xsd:import namespace="http://schemas.microsoft.com/office/2006/documentManagement/types"/>
    <xsd:import namespace="http://schemas.microsoft.com/office/infopath/2007/PartnerControls"/>
    <xsd:element name="_activity" ma:index="8" nillable="true" ma:displayName="_activity" ma:hidden="true" ma:internalName="_activity">
      <xsd:simpleType>
        <xsd:restriction base="dms:Note"/>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SystemTags" ma:index="19" nillable="true" ma:displayName="MediaServiceSystemTags" ma:hidden="true" ma:internalName="MediaServiceSystemTags" ma:readOnly="true">
      <xsd:simpleType>
        <xsd:restriction base="dms:Note"/>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d28a472-971e-48dd-8ee1-31970adfb920" elementFormDefault="qualified">
    <xsd:import namespace="http://schemas.microsoft.com/office/2006/documentManagement/types"/>
    <xsd:import namespace="http://schemas.microsoft.com/office/infopath/2007/PartnerControls"/>
    <xsd:element name="SharedWithUsers" ma:index="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Partagé avec détails" ma:internalName="SharedWithDetails" ma:readOnly="true">
      <xsd:simpleType>
        <xsd:restriction base="dms:Note">
          <xsd:maxLength value="255"/>
        </xsd:restriction>
      </xsd:simpleType>
    </xsd:element>
    <xsd:element name="SharingHintHash" ma:index="11"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f401b0f8-629a-4fe9-88c8-d5ad7190f057" xsi:nil="true"/>
  </documentManagement>
</p:properties>
</file>

<file path=customXml/itemProps1.xml><?xml version="1.0" encoding="utf-8"?>
<ds:datastoreItem xmlns:ds="http://schemas.openxmlformats.org/officeDocument/2006/customXml" ds:itemID="{F244EB54-9B2C-43BB-89F2-AE6CF428F0C8}">
  <ds:schemaRefs>
    <ds:schemaRef ds:uri="http://schemas.microsoft.com/sharepoint/v3/contenttype/forms"/>
  </ds:schemaRefs>
</ds:datastoreItem>
</file>

<file path=customXml/itemProps2.xml><?xml version="1.0" encoding="utf-8"?>
<ds:datastoreItem xmlns:ds="http://schemas.openxmlformats.org/officeDocument/2006/customXml" ds:itemID="{30B41184-F7C7-4D60-A69F-A111CB41B3D9}">
  <ds:schemaRefs>
    <ds:schemaRef ds:uri="5d28a472-971e-48dd-8ee1-31970adfb920"/>
    <ds:schemaRef ds:uri="f401b0f8-629a-4fe9-88c8-d5ad7190f05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120D198-F5EB-4F7B-985B-24A277D400DB}">
  <ds:schemaRefs>
    <ds:schemaRef ds:uri="5d28a472-971e-48dd-8ee1-31970adfb920"/>
    <ds:schemaRef ds:uri="f401b0f8-629a-4fe9-88c8-d5ad7190f05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839</Words>
  <Application>Microsoft Office PowerPoint</Application>
  <PresentationFormat>Grand écran</PresentationFormat>
  <Paragraphs>99</Paragraphs>
  <Slides>8</Slides>
  <Notes>8</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8</vt:i4>
      </vt:variant>
    </vt:vector>
  </HeadingPairs>
  <TitlesOfParts>
    <vt:vector size="15" baseType="lpstr">
      <vt:lpstr>Aptos</vt:lpstr>
      <vt:lpstr>Aptos Display</vt:lpstr>
      <vt:lpstr>Arial</vt:lpstr>
      <vt:lpstr>Arial,Sans-Serif</vt:lpstr>
      <vt:lpstr>Calibri</vt:lpstr>
      <vt:lpstr>Courier New</vt:lpstr>
      <vt:lpstr>Thème Office</vt:lpstr>
      <vt:lpstr>Intelligence émotionnelle et écoute active au travail</vt:lpstr>
      <vt:lpstr>Intelligence Émotionnelle et  Écoute Active</vt:lpstr>
      <vt:lpstr>Planning général</vt:lpstr>
      <vt:lpstr>Jour 1 matin : Accueil et Introduction</vt:lpstr>
      <vt:lpstr>Présentation PowerPoint</vt:lpstr>
      <vt:lpstr>Jour 2 : Session de formation</vt:lpstr>
      <vt:lpstr>Jour 3 : experte invitée Marie DUPONT</vt:lpstr>
      <vt:lpstr>Clôture</vt:lpstr>
    </vt:vector>
  </TitlesOfParts>
  <Company>Eni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Alex Kessler</dc:creator>
  <cp:lastModifiedBy>Jonathan LOMBARD</cp:lastModifiedBy>
  <cp:revision>7</cp:revision>
  <dcterms:created xsi:type="dcterms:W3CDTF">2024-10-10T08:07:29Z</dcterms:created>
  <dcterms:modified xsi:type="dcterms:W3CDTF">2024-10-20T15:42:10Z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0x0101009905C1D77655584F9AB7167D8DD13B33</vt:lpwstr>
  </property>
</Properties>
</file>