
<file path=[Content_Types].xml><?xml version="1.0" encoding="utf-8"?>
<Types xmlns="http://schemas.openxmlformats.org/package/2006/content-types">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4"/>
  </p:notesMasterIdLst>
  <p:sldIdLst>
    <p:sldId id="256"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28">
          <p15:clr>
            <a:srgbClr val="A4A3A4"/>
          </p15:clr>
        </p15:guide>
        <p15:guide id="2" pos="3864">
          <p15:clr>
            <a:srgbClr val="A4A3A4"/>
          </p15:clr>
        </p15:guide>
        <p15:guide id="3" pos="7512">
          <p15:clr>
            <a:srgbClr val="A4A3A4"/>
          </p15:clr>
        </p15:guide>
        <p15:guide id="4" pos="144">
          <p15:clr>
            <a:srgbClr val="A4A3A4"/>
          </p15:clr>
        </p15:guide>
        <p15:guide id="5" orient="horz" pos="624">
          <p15:clr>
            <a:srgbClr val="A4A3A4"/>
          </p15:clr>
        </p15:guide>
        <p15:guide id="6" orient="horz" pos="405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round/>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round/>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round/>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1" d="100"/>
          <a:sy n="101" d="100"/>
        </p:scale>
        <p:origin x="876" y="108"/>
      </p:cViewPr>
      <p:guideLst>
        <p:guide orient="horz" pos="2328"/>
        <p:guide pos="3864"/>
        <p:guide pos="7512"/>
        <p:guide pos="144"/>
        <p:guide orient="horz" pos="624"/>
        <p:guide orient="horz" pos="405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2"/>
          <c:order val="0"/>
          <c:tx>
            <c:strRef>
              <c:f>Sheet1!$D$1</c:f>
              <c:strCache>
                <c:ptCount val="1"/>
                <c:pt idx="0">
                  <c:v>Série 3</c:v>
                </c:pt>
              </c:strCache>
            </c:strRef>
          </c:tx>
          <c:spPr bwMode="auto">
            <a:prstGeom prst="rect">
              <a:avLst/>
            </a:prstGeom>
            <a:ln w="28575" cap="rnd">
              <a:solidFill>
                <a:schemeClr val="accent3"/>
              </a:solidFill>
              <a:round/>
            </a:ln>
            <a:effectLst/>
          </c:spPr>
          <c:marker>
            <c:symbol val="circle"/>
            <c:size val="5"/>
            <c:spPr bwMode="auto">
              <a:prstGeom prst="rect">
                <a:avLst/>
              </a:prstGeom>
              <a:solidFill>
                <a:schemeClr val="accent3"/>
              </a:solidFill>
              <a:ln w="9525">
                <a:solidFill>
                  <a:schemeClr val="accent3"/>
                </a:solidFill>
              </a:ln>
              <a:effectLst/>
            </c:spPr>
          </c:marker>
          <c:cat>
            <c:strRef>
              <c:f>Sheet1!$A$2:$A$10</c:f>
              <c:strCache>
                <c:ptCount val="4"/>
                <c:pt idx="0">
                  <c:v>Catégorie 1</c:v>
                </c:pt>
                <c:pt idx="1">
                  <c:v>Catégorie 2</c:v>
                </c:pt>
                <c:pt idx="2">
                  <c:v>Catégorie 3</c:v>
                </c:pt>
                <c:pt idx="3">
                  <c:v>Catégorie 4</c:v>
                </c:pt>
              </c:strCache>
            </c:strRef>
          </c:cat>
          <c:val>
            <c:numRef>
              <c:f>Sheet1!$D$2:$D$10</c:f>
              <c:numCache>
                <c:formatCode>General</c:formatCode>
                <c:ptCount val="9"/>
                <c:pt idx="0">
                  <c:v>2</c:v>
                </c:pt>
                <c:pt idx="1">
                  <c:v>2</c:v>
                </c:pt>
                <c:pt idx="2">
                  <c:v>3</c:v>
                </c:pt>
                <c:pt idx="3">
                  <c:v>5</c:v>
                </c:pt>
                <c:pt idx="4">
                  <c:v>7</c:v>
                </c:pt>
                <c:pt idx="5">
                  <c:v>9</c:v>
                </c:pt>
                <c:pt idx="6">
                  <c:v>12</c:v>
                </c:pt>
                <c:pt idx="7">
                  <c:v>15</c:v>
                </c:pt>
                <c:pt idx="8">
                  <c:v>20</c:v>
                </c:pt>
              </c:numCache>
            </c:numRef>
          </c:val>
          <c:smooth val="0"/>
          <c:extLst>
            <c:ext xmlns:c16="http://schemas.microsoft.com/office/drawing/2014/chart" uri="{C3380CC4-5D6E-409C-BE32-E72D297353CC}">
              <c16:uniqueId val="{00000000-C23C-44E0-B453-19A17E704819}"/>
            </c:ext>
          </c:extLst>
        </c:ser>
        <c:dLbls>
          <c:showLegendKey val="0"/>
          <c:showVal val="0"/>
          <c:showCatName val="0"/>
          <c:showSerName val="0"/>
          <c:showPercent val="0"/>
          <c:showBubbleSize val="0"/>
        </c:dLbls>
        <c:marker val="1"/>
        <c:smooth val="0"/>
        <c:axId val="659086552"/>
        <c:axId val="659085568"/>
      </c:lineChart>
      <c:catAx>
        <c:axId val="659086552"/>
        <c:scaling>
          <c:orientation val="minMax"/>
        </c:scaling>
        <c:delete val="1"/>
        <c:axPos val="b"/>
        <c:numFmt formatCode="General" sourceLinked="1"/>
        <c:majorTickMark val="none"/>
        <c:minorTickMark val="none"/>
        <c:tickLblPos val="nextTo"/>
        <c:crossAx val="659085568"/>
        <c:crosses val="autoZero"/>
        <c:auto val="1"/>
        <c:lblAlgn val="ctr"/>
        <c:lblOffset val="100"/>
        <c:noMultiLvlLbl val="0"/>
      </c:catAx>
      <c:valAx>
        <c:axId val="659085568"/>
        <c:scaling>
          <c:orientation val="minMax"/>
        </c:scaling>
        <c:delete val="0"/>
        <c:axPos val="l"/>
        <c:majorGridlines>
          <c:spPr bwMode="auto">
            <a:prstGeom prst="rect">
              <a:avLst/>
            </a:prstGeom>
            <a:ln w="9525" cap="flat" cmpd="sng" algn="ctr">
              <a:solidFill>
                <a:schemeClr val="tx1">
                  <a:lumMod val="15000"/>
                  <a:lumOff val="85000"/>
                </a:schemeClr>
              </a:solidFill>
              <a:round/>
            </a:ln>
            <a:effectLst/>
          </c:spPr>
        </c:majorGridlines>
        <c:numFmt formatCode="General" sourceLinked="1"/>
        <c:majorTickMark val="none"/>
        <c:minorTickMark val="none"/>
        <c:tickLblPos val="nextTo"/>
        <c:spPr>
          <a:prstGeom prst="rect">
            <a:avLst/>
          </a:prstGeom>
          <a:noFill/>
          <a:ln>
            <a:noFill/>
          </a:ln>
          <a:effectLst/>
        </c:spPr>
        <c:txPr>
          <a:bodyPr rot="-60000000" spcFirstLastPara="1" vertOverflow="ellipsis" vert="horz" wrap="square" anchor="ctr" anchorCtr="1"/>
          <a:lstStyle/>
          <a:p>
            <a:pPr>
              <a:defRPr lang="fr-FR" sz="1200" b="0" i="0" u="none" strike="noStrike" baseline="0">
                <a:solidFill>
                  <a:schemeClr val="tx1">
                    <a:lumMod val="65000"/>
                    <a:lumOff val="35000"/>
                  </a:schemeClr>
                </a:solidFill>
                <a:latin typeface="+mn-lt"/>
                <a:ea typeface="+mn-ea"/>
                <a:cs typeface="+mn-cs"/>
              </a:defRPr>
            </a:pPr>
            <a:endParaRPr lang="fr-FR"/>
          </a:p>
        </c:txPr>
        <c:crossAx val="659086552"/>
        <c:crosses val="autoZero"/>
        <c:crossBetween val="between"/>
      </c:valAx>
      <c:spPr>
        <a:prstGeom prst="rect">
          <a:avLst/>
        </a:prstGeom>
        <a:noFill/>
        <a:ln>
          <a:noFill/>
        </a:ln>
        <a:effectLst/>
      </c:spPr>
    </c:plotArea>
    <c:plotVisOnly val="1"/>
    <c:dispBlanksAs val="gap"/>
    <c:showDLblsOverMax val="0"/>
  </c:chart>
  <c:spPr bwMode="auto">
    <a:xfrm>
      <a:off x="654050" y="1075266"/>
      <a:ext cx="10883900" cy="3344334"/>
    </a:xfrm>
    <a:prstGeom prst="rect">
      <a:avLst/>
    </a:prstGeom>
    <a:noFill/>
    <a:ln w="9525" cap="flat" cmpd="sng" algn="ctr">
      <a:noFill/>
      <a:round/>
    </a:ln>
    <a:effectLst/>
  </c:spPr>
  <c:txPr>
    <a:bodyPr/>
    <a:lstStyle/>
    <a:p>
      <a:pPr>
        <a:defRPr lang="fr-F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fr-FR" sz="1850" b="1" i="0" u="none" strike="noStrike" spc="0" baseline="0">
                <a:solidFill>
                  <a:srgbClr val="595959"/>
                </a:solidFill>
                <a:latin typeface="+mn-lt"/>
                <a:ea typeface="+mn-ea"/>
                <a:cs typeface="+mn-cs"/>
              </a:defRPr>
            </a:pPr>
            <a:r>
              <a:rPr lang="fr-FR" b="1">
                <a:solidFill>
                  <a:srgbClr val="595959"/>
                </a:solidFill>
              </a:rPr>
              <a:t>Analyse des risques du projet</a:t>
            </a:r>
            <a:endParaRPr/>
          </a:p>
        </c:rich>
      </c:tx>
      <c:layout>
        <c:manualLayout>
          <c:xMode val="edge"/>
          <c:yMode val="edge"/>
          <c:x val="0.29115099999999999"/>
          <c:y val="1.7446E-2"/>
        </c:manualLayout>
      </c:layout>
      <c:overlay val="0"/>
      <c:spPr>
        <a:prstGeom prst="rect">
          <a:avLst/>
        </a:prstGeom>
        <a:noFill/>
        <a:ln>
          <a:noFill/>
        </a:ln>
        <a:effectLst/>
      </c:spPr>
      <c:txPr>
        <a:bodyPr rot="0" spcFirstLastPara="1" vertOverflow="ellipsis" vert="horz" wrap="square" anchor="ctr" anchorCtr="1"/>
        <a:lstStyle/>
        <a:p>
          <a:pPr>
            <a:defRPr lang="fr-FR" sz="1850" b="1" i="0" u="none" strike="noStrike" spc="0" baseline="0">
              <a:solidFill>
                <a:srgbClr val="595959"/>
              </a:solidFill>
              <a:latin typeface="+mn-lt"/>
              <a:ea typeface="+mn-ea"/>
              <a:cs typeface="+mn-cs"/>
            </a:defRPr>
          </a:pPr>
          <a:endParaRPr lang="fr-FR"/>
        </a:p>
      </c:txPr>
    </c:title>
    <c:autoTitleDeleted val="0"/>
    <c:plotArea>
      <c:layout/>
      <c:barChart>
        <c:barDir val="col"/>
        <c:grouping val="clustered"/>
        <c:varyColors val="0"/>
        <c:ser>
          <c:idx val="0"/>
          <c:order val="0"/>
          <c:tx>
            <c:strRef>
              <c:f>Sheet1!$B$1</c:f>
              <c:strCache>
                <c:ptCount val="1"/>
                <c:pt idx="0">
                  <c:v>Série 1</c:v>
                </c:pt>
              </c:strCache>
            </c:strRef>
          </c:tx>
          <c:spPr>
            <a:prstGeom prst="rect">
              <a:avLst/>
            </a:prstGeom>
            <a:solidFill>
              <a:schemeClr val="accent3">
                <a:lumMod val="75000"/>
              </a:schemeClr>
            </a:solidFill>
            <a:ln>
              <a:noFill/>
            </a:ln>
            <a:effectLst/>
          </c:spPr>
          <c:invertIfNegative val="0"/>
          <c:cat>
            <c:strRef>
              <c:f>Sheet1!$A$2</c:f>
              <c:strCache>
                <c:ptCount val="1"/>
                <c:pt idx="0">
                  <c:v>Catégorie 1</c:v>
                </c:pt>
              </c:strCache>
            </c:strRef>
          </c:cat>
          <c:val>
            <c:numRef>
              <c:f>Sheet1!$B$2</c:f>
              <c:numCache>
                <c:formatCode>General</c:formatCode>
                <c:ptCount val="1"/>
                <c:pt idx="0">
                  <c:v>2</c:v>
                </c:pt>
              </c:numCache>
            </c:numRef>
          </c:val>
          <c:extLst>
            <c:ext xmlns:c16="http://schemas.microsoft.com/office/drawing/2014/chart" uri="{C3380CC4-5D6E-409C-BE32-E72D297353CC}">
              <c16:uniqueId val="{00000000-8BB4-48FE-8DFF-B25D34483B0D}"/>
            </c:ext>
          </c:extLst>
        </c:ser>
        <c:ser>
          <c:idx val="1"/>
          <c:order val="1"/>
          <c:tx>
            <c:strRef>
              <c:f>Sheet1!$C$1</c:f>
              <c:strCache>
                <c:ptCount val="1"/>
                <c:pt idx="0">
                  <c:v>Série 2</c:v>
                </c:pt>
              </c:strCache>
            </c:strRef>
          </c:tx>
          <c:spPr>
            <a:prstGeom prst="rect">
              <a:avLst/>
            </a:prstGeom>
            <a:solidFill>
              <a:schemeClr val="accent3">
                <a:lumMod val="75000"/>
              </a:schemeClr>
            </a:solidFill>
            <a:ln>
              <a:noFill/>
            </a:ln>
            <a:effectLst/>
          </c:spPr>
          <c:invertIfNegative val="0"/>
          <c:cat>
            <c:strRef>
              <c:f>Sheet1!$A$2</c:f>
              <c:strCache>
                <c:ptCount val="1"/>
                <c:pt idx="0">
                  <c:v>Catégorie 1</c:v>
                </c:pt>
              </c:strCache>
            </c:strRef>
          </c:cat>
          <c:val>
            <c:numRef>
              <c:f>Sheet1!$C$2</c:f>
              <c:numCache>
                <c:formatCode>General</c:formatCode>
                <c:ptCount val="1"/>
                <c:pt idx="0">
                  <c:v>4</c:v>
                </c:pt>
              </c:numCache>
            </c:numRef>
          </c:val>
          <c:extLst>
            <c:ext xmlns:c16="http://schemas.microsoft.com/office/drawing/2014/chart" uri="{C3380CC4-5D6E-409C-BE32-E72D297353CC}">
              <c16:uniqueId val="{00000001-8BB4-48FE-8DFF-B25D34483B0D}"/>
            </c:ext>
          </c:extLst>
        </c:ser>
        <c:ser>
          <c:idx val="2"/>
          <c:order val="2"/>
          <c:tx>
            <c:strRef>
              <c:f>Sheet1!$D$1</c:f>
              <c:strCache>
                <c:ptCount val="1"/>
                <c:pt idx="0">
                  <c:v>Série 3</c:v>
                </c:pt>
              </c:strCache>
            </c:strRef>
          </c:tx>
          <c:spPr>
            <a:prstGeom prst="rect">
              <a:avLst/>
            </a:prstGeom>
            <a:solidFill>
              <a:schemeClr val="accent3">
                <a:lumMod val="75000"/>
              </a:schemeClr>
            </a:solidFill>
            <a:ln>
              <a:noFill/>
            </a:ln>
            <a:effectLst/>
          </c:spPr>
          <c:invertIfNegative val="0"/>
          <c:cat>
            <c:strRef>
              <c:f>Sheet1!$A$2</c:f>
              <c:strCache>
                <c:ptCount val="1"/>
                <c:pt idx="0">
                  <c:v>Catégorie 1</c:v>
                </c:pt>
              </c:strCache>
            </c:strRef>
          </c:cat>
          <c:val>
            <c:numRef>
              <c:f>Sheet1!$D$2</c:f>
              <c:numCache>
                <c:formatCode>General</c:formatCode>
                <c:ptCount val="1"/>
                <c:pt idx="0">
                  <c:v>6</c:v>
                </c:pt>
              </c:numCache>
            </c:numRef>
          </c:val>
          <c:extLst>
            <c:ext xmlns:c16="http://schemas.microsoft.com/office/drawing/2014/chart" uri="{C3380CC4-5D6E-409C-BE32-E72D297353CC}">
              <c16:uniqueId val="{00000002-8BB4-48FE-8DFF-B25D34483B0D}"/>
            </c:ext>
          </c:extLst>
        </c:ser>
        <c:ser>
          <c:idx val="3"/>
          <c:order val="3"/>
          <c:tx>
            <c:strRef>
              <c:f>Sheet1!$E$1</c:f>
              <c:strCache>
                <c:ptCount val="1"/>
                <c:pt idx="0">
                  <c:v>Série 4</c:v>
                </c:pt>
              </c:strCache>
            </c:strRef>
          </c:tx>
          <c:spPr>
            <a:prstGeom prst="rect">
              <a:avLst/>
            </a:prstGeom>
            <a:solidFill>
              <a:schemeClr val="accent3">
                <a:lumMod val="75000"/>
              </a:schemeClr>
            </a:solidFill>
            <a:ln>
              <a:noFill/>
            </a:ln>
            <a:effectLst/>
          </c:spPr>
          <c:invertIfNegative val="0"/>
          <c:cat>
            <c:strRef>
              <c:f>Sheet1!$A$2</c:f>
              <c:strCache>
                <c:ptCount val="1"/>
                <c:pt idx="0">
                  <c:v>Catégorie 1</c:v>
                </c:pt>
              </c:strCache>
            </c:strRef>
          </c:cat>
          <c:val>
            <c:numRef>
              <c:f>Sheet1!$E$2</c:f>
              <c:numCache>
                <c:formatCode>General</c:formatCode>
                <c:ptCount val="1"/>
                <c:pt idx="0">
                  <c:v>8</c:v>
                </c:pt>
              </c:numCache>
            </c:numRef>
          </c:val>
          <c:extLst>
            <c:ext xmlns:c16="http://schemas.microsoft.com/office/drawing/2014/chart" uri="{C3380CC4-5D6E-409C-BE32-E72D297353CC}">
              <c16:uniqueId val="{00000003-8BB4-48FE-8DFF-B25D34483B0D}"/>
            </c:ext>
          </c:extLst>
        </c:ser>
        <c:ser>
          <c:idx val="4"/>
          <c:order val="4"/>
          <c:tx>
            <c:strRef>
              <c:f>Sheet1!$F$1</c:f>
              <c:strCache>
                <c:ptCount val="1"/>
                <c:pt idx="0">
                  <c:v>Série 5</c:v>
                </c:pt>
              </c:strCache>
            </c:strRef>
          </c:tx>
          <c:spPr>
            <a:prstGeom prst="rect">
              <a:avLst/>
            </a:prstGeom>
            <a:solidFill>
              <a:schemeClr val="accent4">
                <a:lumMod val="75000"/>
              </a:schemeClr>
            </a:solidFill>
            <a:ln>
              <a:noFill/>
            </a:ln>
            <a:effectLst/>
          </c:spPr>
          <c:invertIfNegative val="0"/>
          <c:cat>
            <c:strRef>
              <c:f>Sheet1!$A$2</c:f>
              <c:strCache>
                <c:ptCount val="1"/>
                <c:pt idx="0">
                  <c:v>Catégorie 1</c:v>
                </c:pt>
              </c:strCache>
            </c:strRef>
          </c:cat>
          <c:val>
            <c:numRef>
              <c:f>Sheet1!$F$2</c:f>
              <c:numCache>
                <c:formatCode>General</c:formatCode>
                <c:ptCount val="1"/>
                <c:pt idx="0">
                  <c:v>10</c:v>
                </c:pt>
              </c:numCache>
            </c:numRef>
          </c:val>
          <c:extLst>
            <c:ext xmlns:c16="http://schemas.microsoft.com/office/drawing/2014/chart" uri="{C3380CC4-5D6E-409C-BE32-E72D297353CC}">
              <c16:uniqueId val="{00000004-8BB4-48FE-8DFF-B25D34483B0D}"/>
            </c:ext>
          </c:extLst>
        </c:ser>
        <c:ser>
          <c:idx val="5"/>
          <c:order val="5"/>
          <c:tx>
            <c:strRef>
              <c:f>Sheet1!$G$1</c:f>
              <c:strCache>
                <c:ptCount val="1"/>
                <c:pt idx="0">
                  <c:v>Série 6</c:v>
                </c:pt>
              </c:strCache>
            </c:strRef>
          </c:tx>
          <c:spPr>
            <a:prstGeom prst="rect">
              <a:avLst/>
            </a:prstGeom>
            <a:solidFill>
              <a:schemeClr val="accent3">
                <a:lumMod val="75000"/>
              </a:schemeClr>
            </a:solidFill>
            <a:ln>
              <a:noFill/>
            </a:ln>
            <a:effectLst/>
          </c:spPr>
          <c:invertIfNegative val="0"/>
          <c:cat>
            <c:strRef>
              <c:f>Sheet1!$A$2</c:f>
              <c:strCache>
                <c:ptCount val="1"/>
                <c:pt idx="0">
                  <c:v>Catégorie 1</c:v>
                </c:pt>
              </c:strCache>
            </c:strRef>
          </c:cat>
          <c:val>
            <c:numRef>
              <c:f>Sheet1!$G$2</c:f>
              <c:numCache>
                <c:formatCode>General</c:formatCode>
                <c:ptCount val="1"/>
                <c:pt idx="0">
                  <c:v>12</c:v>
                </c:pt>
              </c:numCache>
            </c:numRef>
          </c:val>
          <c:extLst>
            <c:ext xmlns:c16="http://schemas.microsoft.com/office/drawing/2014/chart" uri="{C3380CC4-5D6E-409C-BE32-E72D297353CC}">
              <c16:uniqueId val="{00000005-8BB4-48FE-8DFF-B25D34483B0D}"/>
            </c:ext>
          </c:extLst>
        </c:ser>
        <c:ser>
          <c:idx val="6"/>
          <c:order val="6"/>
          <c:tx>
            <c:strRef>
              <c:f>Sheet1!$H$1</c:f>
              <c:strCache>
                <c:ptCount val="1"/>
                <c:pt idx="0">
                  <c:v>Série 7</c:v>
                </c:pt>
              </c:strCache>
            </c:strRef>
          </c:tx>
          <c:spPr>
            <a:prstGeom prst="rect">
              <a:avLst/>
            </a:prstGeom>
            <a:solidFill>
              <a:schemeClr val="accent3">
                <a:lumMod val="75000"/>
              </a:schemeClr>
            </a:solidFill>
            <a:ln>
              <a:noFill/>
            </a:ln>
            <a:effectLst/>
          </c:spPr>
          <c:invertIfNegative val="0"/>
          <c:cat>
            <c:strRef>
              <c:f>Sheet1!$A$2</c:f>
              <c:strCache>
                <c:ptCount val="1"/>
                <c:pt idx="0">
                  <c:v>Catégorie 1</c:v>
                </c:pt>
              </c:strCache>
            </c:strRef>
          </c:cat>
          <c:val>
            <c:numRef>
              <c:f>Sheet1!$H$2</c:f>
              <c:numCache>
                <c:formatCode>General</c:formatCode>
                <c:ptCount val="1"/>
                <c:pt idx="0">
                  <c:v>14</c:v>
                </c:pt>
              </c:numCache>
            </c:numRef>
          </c:val>
          <c:extLst>
            <c:ext xmlns:c16="http://schemas.microsoft.com/office/drawing/2014/chart" uri="{C3380CC4-5D6E-409C-BE32-E72D297353CC}">
              <c16:uniqueId val="{00000006-8BB4-48FE-8DFF-B25D34483B0D}"/>
            </c:ext>
          </c:extLst>
        </c:ser>
        <c:dLbls>
          <c:showLegendKey val="0"/>
          <c:showVal val="0"/>
          <c:showCatName val="0"/>
          <c:showSerName val="0"/>
          <c:showPercent val="0"/>
          <c:showBubbleSize val="0"/>
        </c:dLbls>
        <c:gapWidth val="121"/>
        <c:overlap val="-63"/>
        <c:axId val="389775312"/>
        <c:axId val="389775968"/>
      </c:barChart>
      <c:catAx>
        <c:axId val="389775312"/>
        <c:scaling>
          <c:orientation val="minMax"/>
        </c:scaling>
        <c:delete val="1"/>
        <c:axPos val="b"/>
        <c:numFmt formatCode="General" sourceLinked="1"/>
        <c:majorTickMark val="none"/>
        <c:minorTickMark val="none"/>
        <c:tickLblPos val="nextTo"/>
        <c:crossAx val="389775968"/>
        <c:crosses val="autoZero"/>
        <c:auto val="1"/>
        <c:lblAlgn val="ctr"/>
        <c:lblOffset val="100"/>
        <c:noMultiLvlLbl val="0"/>
      </c:catAx>
      <c:valAx>
        <c:axId val="389775968"/>
        <c:scaling>
          <c:orientation val="minMax"/>
          <c:max val="18"/>
        </c:scaling>
        <c:delete val="0"/>
        <c:axPos val="l"/>
        <c:majorGridlines>
          <c:spPr bwMode="auto">
            <a:prstGeom prst="rect">
              <a:avLst/>
            </a:prstGeom>
            <a:ln w="9525" cap="flat" cmpd="sng" algn="ctr">
              <a:solidFill>
                <a:schemeClr val="tx1">
                  <a:lumMod val="15000"/>
                  <a:lumOff val="85000"/>
                </a:schemeClr>
              </a:solidFill>
              <a:round/>
            </a:ln>
            <a:effectLst/>
          </c:spPr>
        </c:majorGridlines>
        <c:numFmt formatCode="General" sourceLinked="1"/>
        <c:majorTickMark val="none"/>
        <c:minorTickMark val="none"/>
        <c:tickLblPos val="nextTo"/>
        <c:spPr>
          <a:prstGeom prst="rect">
            <a:avLst/>
          </a:prstGeom>
          <a:noFill/>
          <a:ln>
            <a:noFill/>
          </a:ln>
          <a:effectLst/>
        </c:spPr>
        <c:txPr>
          <a:bodyPr rot="-60000000" spcFirstLastPara="1" vertOverflow="ellipsis" vert="horz" wrap="square" anchor="ctr" anchorCtr="1"/>
          <a:lstStyle/>
          <a:p>
            <a:pPr>
              <a:defRPr lang="fr-FR" sz="1000" b="0" i="0" u="none" strike="noStrike" baseline="0">
                <a:solidFill>
                  <a:schemeClr val="tx1">
                    <a:lumMod val="65000"/>
                    <a:lumOff val="35000"/>
                  </a:schemeClr>
                </a:solidFill>
                <a:latin typeface="+mn-lt"/>
                <a:ea typeface="+mn-ea"/>
                <a:cs typeface="+mn-cs"/>
              </a:defRPr>
            </a:pPr>
            <a:endParaRPr lang="fr-FR"/>
          </a:p>
        </c:txPr>
        <c:crossAx val="389775312"/>
        <c:crosses val="autoZero"/>
        <c:crossBetween val="between"/>
        <c:majorUnit val="2"/>
      </c:valAx>
      <c:spPr>
        <a:prstGeom prst="rect">
          <a:avLst/>
        </a:prstGeom>
        <a:noFill/>
        <a:ln>
          <a:noFill/>
        </a:ln>
        <a:effectLst/>
      </c:spPr>
    </c:plotArea>
    <c:plotVisOnly val="1"/>
    <c:dispBlanksAs val="gap"/>
    <c:showDLblsOverMax val="0"/>
  </c:chart>
  <c:spPr bwMode="auto">
    <a:xfrm>
      <a:off x="522777" y="1511873"/>
      <a:ext cx="6551476" cy="4367651"/>
    </a:xfrm>
    <a:prstGeom prst="rect">
      <a:avLst/>
    </a:prstGeom>
    <a:noFill/>
    <a:ln w="9525" cap="flat" cmpd="sng" algn="ctr">
      <a:noFill/>
      <a:round/>
    </a:ln>
    <a:effectLst/>
  </c:spPr>
  <c:txPr>
    <a:bodyPr/>
    <a:lstStyle/>
    <a:p>
      <a:pPr>
        <a:defRPr lang="fr-F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50"/>
  </cs:axisTitle>
  <cs:categoryAxis>
    <cs:lnRef idx="0"/>
    <cs:fillRef idx="0"/>
    <cs:effectRef idx="0"/>
    <cs:fontRef idx="minor">
      <a:schemeClr val="tx1">
        <a:lumMod val="65000"/>
        <a:lumOff val="35000"/>
      </a:schemeClr>
    </cs:fontRef>
    <cs:spPr bwMode="auto">
      <a:prstGeom prst="rect">
        <a:avLst/>
      </a:prstGeom>
      <a:ln w="9525" cap="flat" cmpd="sng" algn="ctr">
        <a:solidFill>
          <a:schemeClr val="tx1">
            <a:lumMod val="15000"/>
            <a:lumOff val="85000"/>
          </a:schemeClr>
        </a:solidFill>
        <a:round/>
      </a:ln>
    </cs:spPr>
    <cs:defRPr sz="1200"/>
  </cs:categoryAxis>
  <cs:chartArea>
    <cs:lnRef idx="0"/>
    <cs:fillRef idx="0"/>
    <cs:effectRef idx="0"/>
    <cs:fontRef idx="minor">
      <a:schemeClr val="tx1"/>
    </cs:fontRef>
    <cs:spPr bwMode="auto">
      <a:prstGeom prst="rect">
        <a:avLst/>
      </a:prstGeom>
      <a:solidFill>
        <a:schemeClr val="bg1"/>
      </a:solidFill>
      <a:ln w="9525" cap="flat" cmpd="sng" algn="ctr">
        <a:solidFill>
          <a:schemeClr val="tx1">
            <a:lumMod val="15000"/>
            <a:lumOff val="85000"/>
          </a:schemeClr>
        </a:solidFill>
        <a:round/>
      </a:ln>
    </cs:spPr>
    <cs:defRPr sz="1350"/>
  </cs:chartArea>
  <cs:dataLabel>
    <cs:lnRef idx="0"/>
    <cs:fillRef idx="0"/>
    <cs:effectRef idx="0"/>
    <cs:fontRef idx="minor">
      <a:schemeClr val="tx1">
        <a:lumMod val="75000"/>
        <a:lumOff val="25000"/>
      </a:schemeClr>
    </cs:fontRef>
    <cs:defRPr sz="1200"/>
  </cs:dataLabel>
  <cs:dataLabelCallout>
    <cs:lnRef idx="0"/>
    <cs:fillRef idx="0"/>
    <cs:effectRef idx="0"/>
    <cs:fontRef idx="minor">
      <a:schemeClr val="dk1">
        <a:lumMod val="65000"/>
        <a:lumOff val="35000"/>
      </a:schemeClr>
    </cs:fontRef>
    <cs:spPr bwMode="auto">
      <a:prstGeom prst="rect">
        <a:avLst/>
      </a:prstGeom>
      <a:solidFill>
        <a:schemeClr val="lt1"/>
      </a:solidFill>
      <a:ln>
        <a:solidFill>
          <a:schemeClr val="dk1">
            <a:lumMod val="25000"/>
            <a:lumOff val="75000"/>
          </a:schemeClr>
        </a:solidFill>
      </a:ln>
    </cs:spPr>
    <cs:defRPr sz="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bwMode="auto">
      <a:prstGeom prst="rect">
        <a:avLst/>
      </a:prstGeom>
      <a:ln w="28575" cap="rnd">
        <a:solidFill>
          <a:schemeClr val="phClr"/>
        </a:solidFill>
        <a:round/>
      </a:ln>
    </cs:spPr>
  </cs:dataPointLine>
  <cs:dataPointMarker>
    <cs:lnRef idx="0">
      <cs:styleClr val="auto"/>
    </cs:lnRef>
    <cs:fillRef idx="1">
      <cs:styleClr val="auto"/>
    </cs:fillRef>
    <cs:effectRef idx="0"/>
    <cs:fontRef idx="minor">
      <a:schemeClr val="tx1"/>
    </cs:fontRef>
    <cs:spPr bwMode="auto">
      <a:prstGeom prst="rect">
        <a:avLst/>
      </a:prstGeom>
      <a:ln w="9525">
        <a:solidFill>
          <a:schemeClr val="phClr"/>
        </a:solidFill>
      </a:ln>
    </cs:spPr>
  </cs:dataPointMarker>
  <cs:dataPointMarkerLayout/>
  <cs:dataPointWireframe>
    <cs:lnRef idx="0">
      <cs:styleClr val="auto"/>
    </cs:lnRef>
    <cs:fillRef idx="1"/>
    <cs:effectRef idx="0"/>
    <cs:fontRef idx="minor">
      <a:schemeClr val="tx1"/>
    </cs:fontRef>
    <cs:spPr bwMode="auto">
      <a:prstGeom prst="rect">
        <a:avLst/>
      </a:prstGeom>
      <a:ln w="9525" cap="rnd">
        <a:solidFill>
          <a:schemeClr val="phClr"/>
        </a:solidFill>
        <a:round/>
      </a:ln>
    </cs:spPr>
  </cs:dataPointWireframe>
  <cs:dataTable>
    <cs:lnRef idx="0"/>
    <cs:fillRef idx="0"/>
    <cs:effectRef idx="0"/>
    <cs:fontRef idx="minor">
      <a:schemeClr val="tx1">
        <a:lumMod val="65000"/>
        <a:lumOff val="35000"/>
      </a:schemeClr>
    </cs:fontRef>
    <cs:spPr bwMode="auto">
      <a:prstGeom prst="rect">
        <a:avLst/>
      </a:prstGeom>
      <a:noFill/>
      <a:ln w="9525" cap="flat" cmpd="sng" algn="ctr">
        <a:solidFill>
          <a:schemeClr val="tx1">
            <a:lumMod val="15000"/>
            <a:lumOff val="85000"/>
          </a:schemeClr>
        </a:solidFill>
        <a:round/>
      </a:ln>
    </cs:spPr>
    <cs:defRPr sz="1200"/>
  </cs:dataTable>
  <cs:downBar>
    <cs:lnRef idx="0"/>
    <cs:fillRef idx="0"/>
    <cs:effectRef idx="0"/>
    <cs:fontRef idx="minor">
      <a:schemeClr val="dk1"/>
    </cs:fontRef>
    <cs:spPr bwMode="auto">
      <a:prstGeom prst="rect">
        <a:avLst/>
      </a:prstGeom>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dropLine>
  <cs:errorBar>
    <cs:lnRef idx="0"/>
    <cs:fillRef idx="0"/>
    <cs:effectRef idx="0"/>
    <cs:fontRef idx="minor">
      <a:schemeClr val="tx1"/>
    </cs:fontRef>
    <cs:spPr bwMode="auto">
      <a:prstGeom prst="rect">
        <a:avLst/>
      </a:prstGeom>
      <a:ln w="9525" cap="flat" cmpd="sng" algn="ctr">
        <a:solidFill>
          <a:schemeClr val="tx1">
            <a:lumMod val="65000"/>
            <a:lumOff val="35000"/>
          </a:schemeClr>
        </a:solidFill>
        <a:round/>
      </a:ln>
    </cs:spPr>
  </cs:errorBar>
  <cs:floor>
    <cs:lnRef idx="0"/>
    <cs:fillRef idx="0"/>
    <cs:effectRef idx="0"/>
    <cs:fontRef idx="minor">
      <a:schemeClr val="tx1"/>
    </cs:fontRef>
    <cs:spPr bwMode="auto">
      <a:prstGeom prst="rect">
        <a:avLst/>
      </a:prstGeom>
      <a:noFill/>
      <a:ln>
        <a:noFill/>
      </a:ln>
    </cs:spPr>
  </cs:floor>
  <cs:gridlineMajor>
    <cs:lnRef idx="0"/>
    <cs:fillRef idx="0"/>
    <cs:effectRef idx="0"/>
    <cs:fontRef idx="minor">
      <a:schemeClr val="tx1"/>
    </cs:fontRef>
    <cs:spPr bwMode="auto">
      <a:prstGeom prst="rect">
        <a:avLst/>
      </a:prstGeom>
      <a:ln w="9525" cap="flat" cmpd="sng" algn="ctr">
        <a:solidFill>
          <a:schemeClr val="tx1">
            <a:lumMod val="15000"/>
            <a:lumOff val="85000"/>
          </a:schemeClr>
        </a:solidFill>
        <a:round/>
      </a:ln>
    </cs:spPr>
  </cs:gridlineMajor>
  <cs:gridlineMinor>
    <cs:lnRef idx="0"/>
    <cs:fillRef idx="0"/>
    <cs:effectRef idx="0"/>
    <cs:fontRef idx="minor">
      <a:schemeClr val="tx1"/>
    </cs:fontRef>
    <cs:spPr bwMode="auto">
      <a:prstGeom prst="rect">
        <a:avLst/>
      </a:prstGeom>
      <a:ln w="9525" cap="flat" cmpd="sng" algn="ctr">
        <a:solidFill>
          <a:schemeClr val="tx1">
            <a:lumMod val="5000"/>
            <a:lumOff val="95000"/>
          </a:schemeClr>
        </a:solidFill>
        <a:round/>
      </a:ln>
    </cs:spPr>
  </cs:gridlineMinor>
  <cs:hiLoLine>
    <cs:lnRef idx="0"/>
    <cs:fillRef idx="0"/>
    <cs:effectRef idx="0"/>
    <cs:fontRef idx="minor">
      <a:schemeClr val="tx1"/>
    </cs:fontRef>
    <cs:spPr bwMode="auto">
      <a:prstGeom prst="rect">
        <a:avLst/>
      </a:prstGeom>
      <a:ln w="9525" cap="flat" cmpd="sng" algn="ctr">
        <a:solidFill>
          <a:schemeClr val="tx1">
            <a:lumMod val="75000"/>
            <a:lumOff val="25000"/>
          </a:schemeClr>
        </a:solidFill>
        <a:round/>
      </a:ln>
    </cs:spPr>
  </cs:hiLoLine>
  <cs:leader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65000"/>
        <a:lumOff val="35000"/>
      </a:schemeClr>
    </cs:fontRef>
    <cs:defRPr sz="1200"/>
  </cs:seriesAxis>
  <cs:series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50" b="0" spc="0"/>
  </cs:title>
  <cs:trendline>
    <cs:lnRef idx="0">
      <cs:styleClr val="auto"/>
    </cs:lnRef>
    <cs:fillRef idx="0"/>
    <cs:effectRef idx="0"/>
    <cs:fontRef idx="minor">
      <a:schemeClr val="tx1"/>
    </cs:fontRef>
    <cs:spPr bwMode="auto">
      <a:prstGeom prst="rect">
        <a:avLst/>
      </a:prstGeom>
      <a:ln w="19050" cap="rnd">
        <a:solidFill>
          <a:schemeClr val="phClr"/>
        </a:solidFill>
        <a:prstDash val="sysDot"/>
      </a:ln>
    </cs:spPr>
  </cs:trendline>
  <cs:trendlineLabel>
    <cs:lnRef idx="0"/>
    <cs:fillRef idx="0"/>
    <cs:effectRef idx="0"/>
    <cs:fontRef idx="minor">
      <a:schemeClr val="tx1">
        <a:lumMod val="65000"/>
        <a:lumOff val="35000"/>
      </a:schemeClr>
    </cs:fontRef>
    <cs:defRPr sz="1200"/>
  </cs:trendlineLabel>
  <cs:upBar>
    <cs:lnRef idx="0"/>
    <cs:fillRef idx="0"/>
    <cs:effectRef idx="0"/>
    <cs:fontRef idx="minor">
      <a:schemeClr val="dk1"/>
    </cs:fontRef>
    <cs:spPr bwMode="auto">
      <a:prstGeom prst="rect">
        <a:avLst/>
      </a:prstGeom>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200"/>
  </cs:valueAxis>
  <cs:wall>
    <cs:lnRef idx="0"/>
    <cs:fillRef idx="0"/>
    <cs:effectRef idx="0"/>
    <cs:fontRef idx="minor">
      <a:schemeClr val="tx1"/>
    </cs:fontRef>
    <cs:spPr bwMode="auto">
      <a:prstGeom prst="rect">
        <a:avLst/>
      </a:prstGeom>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50"/>
  </cs:axisTitle>
  <cs:categoryAxis>
    <cs:lnRef idx="0"/>
    <cs:fillRef idx="0"/>
    <cs:effectRef idx="0"/>
    <cs:fontRef idx="minor">
      <a:schemeClr val="tx1">
        <a:lumMod val="65000"/>
        <a:lumOff val="35000"/>
      </a:schemeClr>
    </cs:fontRef>
    <cs:spPr bwMode="auto">
      <a:prstGeom prst="rect">
        <a:avLst/>
      </a:prstGeom>
      <a:ln w="9525" cap="flat" cmpd="sng" algn="ctr">
        <a:solidFill>
          <a:schemeClr val="tx1">
            <a:lumMod val="15000"/>
            <a:lumOff val="85000"/>
          </a:schemeClr>
        </a:solidFill>
        <a:round/>
      </a:ln>
    </cs:spPr>
    <cs:defRPr sz="1200"/>
  </cs:categoryAxis>
  <cs:chartArea>
    <cs:lnRef idx="0"/>
    <cs:fillRef idx="0"/>
    <cs:effectRef idx="0"/>
    <cs:fontRef idx="minor">
      <a:schemeClr val="tx1"/>
    </cs:fontRef>
    <cs:spPr bwMode="auto">
      <a:prstGeom prst="rect">
        <a:avLst/>
      </a:prstGeom>
      <a:solidFill>
        <a:schemeClr val="bg1"/>
      </a:solidFill>
      <a:ln w="9525" cap="flat" cmpd="sng" algn="ctr">
        <a:solidFill>
          <a:schemeClr val="tx1">
            <a:lumMod val="15000"/>
            <a:lumOff val="85000"/>
          </a:schemeClr>
        </a:solidFill>
        <a:round/>
      </a:ln>
    </cs:spPr>
    <cs:defRPr sz="1350"/>
  </cs:chartArea>
  <cs:dataLabel>
    <cs:lnRef idx="0"/>
    <cs:fillRef idx="0"/>
    <cs:effectRef idx="0"/>
    <cs:fontRef idx="minor">
      <a:schemeClr val="tx1">
        <a:lumMod val="75000"/>
        <a:lumOff val="25000"/>
      </a:schemeClr>
    </cs:fontRef>
    <cs:defRPr sz="1200"/>
  </cs:dataLabel>
  <cs:dataLabelCallout>
    <cs:lnRef idx="0"/>
    <cs:fillRef idx="0"/>
    <cs:effectRef idx="0"/>
    <cs:fontRef idx="minor">
      <a:schemeClr val="dk1">
        <a:lumMod val="65000"/>
        <a:lumOff val="35000"/>
      </a:schemeClr>
    </cs:fontRef>
    <cs:spPr bwMode="auto">
      <a:prstGeom prst="rect">
        <a:avLst/>
      </a:prstGeom>
      <a:solidFill>
        <a:schemeClr val="lt1"/>
      </a:solidFill>
      <a:ln>
        <a:solidFill>
          <a:schemeClr val="dk1">
            <a:lumMod val="25000"/>
            <a:lumOff val="75000"/>
          </a:schemeClr>
        </a:solidFill>
      </a:ln>
    </cs:spPr>
    <cs:defRPr sz="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bwMode="auto">
      <a:prstGeom prst="rect">
        <a:avLst/>
      </a:prstGeom>
      <a:ln w="28575" cap="rnd">
        <a:solidFill>
          <a:schemeClr val="phClr"/>
        </a:solidFill>
        <a:round/>
      </a:ln>
    </cs:spPr>
  </cs:dataPointLine>
  <cs:dataPointMarker>
    <cs:lnRef idx="0">
      <cs:styleClr val="auto"/>
    </cs:lnRef>
    <cs:fillRef idx="1">
      <cs:styleClr val="auto"/>
    </cs:fillRef>
    <cs:effectRef idx="0"/>
    <cs:fontRef idx="minor">
      <a:schemeClr val="tx1"/>
    </cs:fontRef>
    <cs:spPr bwMode="auto">
      <a:prstGeom prst="rect">
        <a:avLst/>
      </a:prstGeom>
      <a:ln w="9525">
        <a:solidFill>
          <a:schemeClr val="phClr"/>
        </a:solidFill>
      </a:ln>
    </cs:spPr>
  </cs:dataPointMarker>
  <cs:dataPointMarkerLayout/>
  <cs:dataPointWireframe>
    <cs:lnRef idx="0">
      <cs:styleClr val="auto"/>
    </cs:lnRef>
    <cs:fillRef idx="1"/>
    <cs:effectRef idx="0"/>
    <cs:fontRef idx="minor">
      <a:schemeClr val="tx1"/>
    </cs:fontRef>
    <cs:spPr bwMode="auto">
      <a:prstGeom prst="rect">
        <a:avLst/>
      </a:prstGeom>
      <a:ln w="9525" cap="rnd">
        <a:solidFill>
          <a:schemeClr val="phClr"/>
        </a:solidFill>
        <a:round/>
      </a:ln>
    </cs:spPr>
  </cs:dataPointWireframe>
  <cs:dataTable>
    <cs:lnRef idx="0"/>
    <cs:fillRef idx="0"/>
    <cs:effectRef idx="0"/>
    <cs:fontRef idx="minor">
      <a:schemeClr val="tx1">
        <a:lumMod val="65000"/>
        <a:lumOff val="35000"/>
      </a:schemeClr>
    </cs:fontRef>
    <cs:spPr bwMode="auto">
      <a:prstGeom prst="rect">
        <a:avLst/>
      </a:prstGeom>
      <a:noFill/>
      <a:ln w="9525" cap="flat" cmpd="sng" algn="ctr">
        <a:solidFill>
          <a:schemeClr val="tx1">
            <a:lumMod val="15000"/>
            <a:lumOff val="85000"/>
          </a:schemeClr>
        </a:solidFill>
        <a:round/>
      </a:ln>
    </cs:spPr>
    <cs:defRPr sz="1200"/>
  </cs:dataTable>
  <cs:downBar>
    <cs:lnRef idx="0"/>
    <cs:fillRef idx="0"/>
    <cs:effectRef idx="0"/>
    <cs:fontRef idx="minor">
      <a:schemeClr val="dk1"/>
    </cs:fontRef>
    <cs:spPr bwMode="auto">
      <a:prstGeom prst="rect">
        <a:avLst/>
      </a:prstGeom>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dropLine>
  <cs:errorBar>
    <cs:lnRef idx="0"/>
    <cs:fillRef idx="0"/>
    <cs:effectRef idx="0"/>
    <cs:fontRef idx="minor">
      <a:schemeClr val="tx1"/>
    </cs:fontRef>
    <cs:spPr bwMode="auto">
      <a:prstGeom prst="rect">
        <a:avLst/>
      </a:prstGeom>
      <a:ln w="9525" cap="flat" cmpd="sng" algn="ctr">
        <a:solidFill>
          <a:schemeClr val="tx1">
            <a:lumMod val="65000"/>
            <a:lumOff val="35000"/>
          </a:schemeClr>
        </a:solidFill>
        <a:round/>
      </a:ln>
    </cs:spPr>
  </cs:errorBar>
  <cs:floor>
    <cs:lnRef idx="0"/>
    <cs:fillRef idx="0"/>
    <cs:effectRef idx="0"/>
    <cs:fontRef idx="minor">
      <a:schemeClr val="tx1"/>
    </cs:fontRef>
    <cs:spPr bwMode="auto">
      <a:prstGeom prst="rect">
        <a:avLst/>
      </a:prstGeom>
      <a:noFill/>
      <a:ln>
        <a:noFill/>
      </a:ln>
    </cs:spPr>
  </cs:floor>
  <cs:gridlineMajor>
    <cs:lnRef idx="0"/>
    <cs:fillRef idx="0"/>
    <cs:effectRef idx="0"/>
    <cs:fontRef idx="minor">
      <a:schemeClr val="tx1"/>
    </cs:fontRef>
    <cs:spPr bwMode="auto">
      <a:prstGeom prst="rect">
        <a:avLst/>
      </a:prstGeom>
      <a:ln w="9525" cap="flat" cmpd="sng" algn="ctr">
        <a:solidFill>
          <a:schemeClr val="tx1">
            <a:lumMod val="15000"/>
            <a:lumOff val="85000"/>
          </a:schemeClr>
        </a:solidFill>
        <a:round/>
      </a:ln>
    </cs:spPr>
  </cs:gridlineMajor>
  <cs:gridlineMinor>
    <cs:lnRef idx="0"/>
    <cs:fillRef idx="0"/>
    <cs:effectRef idx="0"/>
    <cs:fontRef idx="minor">
      <a:schemeClr val="tx1"/>
    </cs:fontRef>
    <cs:spPr bwMode="auto">
      <a:prstGeom prst="rect">
        <a:avLst/>
      </a:prstGeom>
      <a:ln w="9525" cap="flat" cmpd="sng" algn="ctr">
        <a:solidFill>
          <a:schemeClr val="tx1">
            <a:lumMod val="5000"/>
            <a:lumOff val="95000"/>
          </a:schemeClr>
        </a:solidFill>
        <a:round/>
      </a:ln>
    </cs:spPr>
  </cs:gridlineMinor>
  <cs:hiLoLine>
    <cs:lnRef idx="0"/>
    <cs:fillRef idx="0"/>
    <cs:effectRef idx="0"/>
    <cs:fontRef idx="minor">
      <a:schemeClr val="tx1"/>
    </cs:fontRef>
    <cs:spPr bwMode="auto">
      <a:prstGeom prst="rect">
        <a:avLst/>
      </a:prstGeom>
      <a:ln w="9525" cap="flat" cmpd="sng" algn="ctr">
        <a:solidFill>
          <a:schemeClr val="tx1">
            <a:lumMod val="75000"/>
            <a:lumOff val="25000"/>
          </a:schemeClr>
        </a:solidFill>
        <a:round/>
      </a:ln>
    </cs:spPr>
  </cs:hiLoLine>
  <cs:leader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65000"/>
        <a:lumOff val="35000"/>
      </a:schemeClr>
    </cs:fontRef>
    <cs:defRPr sz="1200"/>
  </cs:seriesAxis>
  <cs:series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50" b="0" spc="0"/>
  </cs:title>
  <cs:trendline>
    <cs:lnRef idx="0">
      <cs:styleClr val="auto"/>
    </cs:lnRef>
    <cs:fillRef idx="0"/>
    <cs:effectRef idx="0"/>
    <cs:fontRef idx="minor">
      <a:schemeClr val="tx1"/>
    </cs:fontRef>
    <cs:spPr bwMode="auto">
      <a:prstGeom prst="rect">
        <a:avLst/>
      </a:prstGeom>
      <a:ln w="19050" cap="rnd">
        <a:solidFill>
          <a:schemeClr val="phClr"/>
        </a:solidFill>
        <a:prstDash val="sysDot"/>
      </a:ln>
    </cs:spPr>
  </cs:trendline>
  <cs:trendlineLabel>
    <cs:lnRef idx="0"/>
    <cs:fillRef idx="0"/>
    <cs:effectRef idx="0"/>
    <cs:fontRef idx="minor">
      <a:schemeClr val="tx1">
        <a:lumMod val="65000"/>
        <a:lumOff val="35000"/>
      </a:schemeClr>
    </cs:fontRef>
    <cs:defRPr sz="1200"/>
  </cs:trendlineLabel>
  <cs:upBar>
    <cs:lnRef idx="0"/>
    <cs:fillRef idx="0"/>
    <cs:effectRef idx="0"/>
    <cs:fontRef idx="minor">
      <a:schemeClr val="dk1"/>
    </cs:fontRef>
    <cs:spPr bwMode="auto">
      <a:prstGeom prst="rect">
        <a:avLst/>
      </a:prstGeom>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200"/>
  </cs:valueAxis>
  <cs:wall>
    <cs:lnRef idx="0"/>
    <cs:fillRef idx="0"/>
    <cs:effectRef idx="0"/>
    <cs:fontRef idx="minor">
      <a:schemeClr val="tx1"/>
    </cs:fontRef>
    <cs:spPr bwMode="auto">
      <a:prstGeom prst="rect">
        <a:avLst/>
      </a:prstGeom>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Espace réservé de l’en-tête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en-US"/>
          </a:p>
        </p:txBody>
      </p:sp>
      <p:sp>
        <p:nvSpPr>
          <p:cNvPr id="3" name="Espace réservé de la date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190BD304-4DB2-4DA8-BE69-274C9984CC7A}" type="datetime1">
              <a:rPr lang="fr-FR"/>
              <a:t>30/04/2024</a:t>
            </a:fld>
            <a:endParaRPr lang="en-US"/>
          </a:p>
        </p:txBody>
      </p:sp>
      <p:sp>
        <p:nvSpPr>
          <p:cNvPr id="4" name="Espace réservé de l’image des diapositives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en-US"/>
          </a:p>
        </p:txBody>
      </p:sp>
      <p:sp>
        <p:nvSpPr>
          <p:cNvPr id="5" name="Espace réservé des commentaires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fr"/>
              <a:t>Modifiez les styles du texte du masque</a:t>
            </a:r>
            <a:endParaRPr/>
          </a:p>
          <a:p>
            <a:pPr lvl="1">
              <a:defRPr/>
            </a:pPr>
            <a:r>
              <a:rPr lang="fr"/>
              <a:t>Deuxième niveau</a:t>
            </a:r>
            <a:endParaRPr/>
          </a:p>
          <a:p>
            <a:pPr lvl="2">
              <a:defRPr/>
            </a:pPr>
            <a:r>
              <a:rPr lang="fr"/>
              <a:t>Troisième niveau</a:t>
            </a:r>
            <a:endParaRPr/>
          </a:p>
          <a:p>
            <a:pPr lvl="3">
              <a:defRPr/>
            </a:pPr>
            <a:r>
              <a:rPr lang="fr"/>
              <a:t>Quatrième niveau</a:t>
            </a:r>
            <a:endParaRPr/>
          </a:p>
          <a:p>
            <a:pPr lvl="4">
              <a:defRPr/>
            </a:pPr>
            <a:r>
              <a:rPr lang="fr"/>
              <a:t>Cinquième niveau</a:t>
            </a:r>
            <a:endParaRPr/>
          </a:p>
        </p:txBody>
      </p:sp>
      <p:sp>
        <p:nvSpPr>
          <p:cNvPr id="6" name="Espace réservé du pied de page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en-US"/>
          </a:p>
        </p:txBody>
      </p:sp>
      <p:sp>
        <p:nvSpPr>
          <p:cNvPr id="7" name="Espace réservé du numéro de diapositive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BE60DC36-8EFA-4378-9855-E019C55AC472}" type="slidenum">
              <a:rPr lang="en-US"/>
              <a:t>‹N°›</a:t>
            </a:fld>
            <a:endParaRPr lang="en-US"/>
          </a:p>
        </p:txBody>
      </p:sp>
    </p:spTree>
  </p:cSld>
  <p:clrMap bg1="lt1" tx1="dk1" bg2="lt2" tx2="dk2" accent1="accent1" accent2="accent2" accent3="accent3" accent4="accent4" accent5="accent5" accent6="accent6" hlink="hlink" folHlink="folHlink"/>
  <p:hf hdr="0" ftr="0" dt="0"/>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commentaires 2"/>
          <p:cNvSpPr>
            <a:spLocks noGrp="1"/>
          </p:cNvSpPr>
          <p:nvPr>
            <p:ph type="body" idx="1"/>
          </p:nvPr>
        </p:nvSpPr>
        <p:spPr bwMode="auto"/>
        <p:txBody>
          <a:bodyPr rtlCol="0"/>
          <a:lstStyle/>
          <a:p>
            <a:pPr>
              <a:defRPr/>
            </a:pPr>
            <a:endParaRPr lang="fr-FR"/>
          </a:p>
        </p:txBody>
      </p:sp>
      <p:sp>
        <p:nvSpPr>
          <p:cNvPr id="4" name="Espace réservé du numéro de diapositive 3"/>
          <p:cNvSpPr>
            <a:spLocks noGrp="1"/>
          </p:cNvSpPr>
          <p:nvPr>
            <p:ph type="sldNum" sz="quarter" idx="5"/>
          </p:nvPr>
        </p:nvSpPr>
        <p:spPr bwMode="auto"/>
        <p:txBody>
          <a:bodyPr rtlCol="0"/>
          <a:lstStyle/>
          <a:p>
            <a:pPr>
              <a:defRPr/>
            </a:pPr>
            <a:fld id="{BE60DC36-8EFA-4378-9855-E019C55AC472}" type="slidenum">
              <a:rPr lang="fr-FR"/>
              <a:t>1</a:t>
            </a:fld>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commentaires 2"/>
          <p:cNvSpPr>
            <a:spLocks noGrp="1"/>
          </p:cNvSpPr>
          <p:nvPr>
            <p:ph type="body" idx="1"/>
          </p:nvPr>
        </p:nvSpPr>
        <p:spPr bwMode="auto"/>
        <p:txBody>
          <a:bodyPr rtlCol="0"/>
          <a:lstStyle/>
          <a:p>
            <a:pPr>
              <a:defRPr/>
            </a:pPr>
            <a:endParaRPr lang="fr-FR"/>
          </a:p>
        </p:txBody>
      </p:sp>
      <p:sp>
        <p:nvSpPr>
          <p:cNvPr id="4" name="Espace réservé du numéro de diapositive 3"/>
          <p:cNvSpPr>
            <a:spLocks noGrp="1"/>
          </p:cNvSpPr>
          <p:nvPr>
            <p:ph type="sldNum" sz="quarter" idx="5"/>
          </p:nvPr>
        </p:nvSpPr>
        <p:spPr bwMode="auto"/>
        <p:txBody>
          <a:bodyPr rtlCol="0"/>
          <a:lstStyle/>
          <a:p>
            <a:pPr>
              <a:defRPr/>
            </a:pPr>
            <a:fld id="{BE60DC36-8EFA-4378-9855-E019C55AC472}" type="slidenum">
              <a:rPr lang="fr-FR"/>
              <a:t>10</a:t>
            </a:fld>
            <a:endParaRPr 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commentaires 2"/>
          <p:cNvSpPr>
            <a:spLocks noGrp="1"/>
          </p:cNvSpPr>
          <p:nvPr>
            <p:ph type="body" idx="1"/>
          </p:nvPr>
        </p:nvSpPr>
        <p:spPr bwMode="auto"/>
        <p:txBody>
          <a:bodyPr rtlCol="0"/>
          <a:lstStyle/>
          <a:p>
            <a:pPr>
              <a:defRPr/>
            </a:pPr>
            <a:endParaRPr lang="fr-FR"/>
          </a:p>
        </p:txBody>
      </p:sp>
      <p:sp>
        <p:nvSpPr>
          <p:cNvPr id="4" name="Espace réservé du numéro de diapositive 3"/>
          <p:cNvSpPr>
            <a:spLocks noGrp="1"/>
          </p:cNvSpPr>
          <p:nvPr>
            <p:ph type="sldNum" sz="quarter" idx="5"/>
          </p:nvPr>
        </p:nvSpPr>
        <p:spPr bwMode="auto"/>
        <p:txBody>
          <a:bodyPr rtlCol="0"/>
          <a:lstStyle/>
          <a:p>
            <a:pPr>
              <a:defRPr/>
            </a:pPr>
            <a:fld id="{BE60DC36-8EFA-4378-9855-E019C55AC472}" type="slidenum">
              <a:rPr lang="fr-FR"/>
              <a:t>11</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fr-FR"/>
              <a:t>Valider les horaires avec le groupe</a:t>
            </a:r>
          </a:p>
          <a:p>
            <a:pPr>
              <a:defRPr/>
            </a:pPr>
            <a:r>
              <a:rPr lang="fr-FR"/>
              <a:t>Préciser le lieu du restaurant réservé.</a:t>
            </a:r>
          </a:p>
          <a:p>
            <a:pPr>
              <a:defRPr/>
            </a:pPr>
            <a:r>
              <a:rPr lang="fr-FR"/>
              <a:t>Les équipes seront définies en début d’après-midi par un jeu</a:t>
            </a:r>
          </a:p>
        </p:txBody>
      </p:sp>
      <p:sp>
        <p:nvSpPr>
          <p:cNvPr id="4" name="Slide Number Placeholder 3"/>
          <p:cNvSpPr>
            <a:spLocks noGrp="1"/>
          </p:cNvSpPr>
          <p:nvPr>
            <p:ph type="sldNum" sz="quarter" idx="10"/>
          </p:nvPr>
        </p:nvSpPr>
        <p:spPr bwMode="auto"/>
        <p:txBody>
          <a:bodyPr/>
          <a:lstStyle/>
          <a:p>
            <a:pPr>
              <a:defRPr/>
            </a:pPr>
            <a:fld id="{70E78F88-8435-B8B6-66C6-880BF3A7451B}" type="slidenum">
              <a:rPr/>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commentaires 2"/>
          <p:cNvSpPr>
            <a:spLocks noGrp="1"/>
          </p:cNvSpPr>
          <p:nvPr>
            <p:ph type="body" idx="1"/>
          </p:nvPr>
        </p:nvSpPr>
        <p:spPr bwMode="auto"/>
        <p:txBody>
          <a:bodyPr rtlCol="0"/>
          <a:lstStyle/>
          <a:p>
            <a:pPr>
              <a:defRPr/>
            </a:pPr>
            <a:endParaRPr lang="fr-FR"/>
          </a:p>
        </p:txBody>
      </p:sp>
      <p:sp>
        <p:nvSpPr>
          <p:cNvPr id="4" name="Espace réservé du numéro de diapositive 3"/>
          <p:cNvSpPr>
            <a:spLocks noGrp="1"/>
          </p:cNvSpPr>
          <p:nvPr>
            <p:ph type="sldNum" sz="quarter" idx="5"/>
          </p:nvPr>
        </p:nvSpPr>
        <p:spPr bwMode="auto"/>
        <p:txBody>
          <a:bodyPr rtlCol="0"/>
          <a:lstStyle/>
          <a:p>
            <a:pPr>
              <a:defRPr/>
            </a:pPr>
            <a:fld id="{BE60DC36-8EFA-4378-9855-E019C55AC472}" type="slidenum">
              <a:rPr lang="fr-FR"/>
              <a:t>3</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commentaires 2"/>
          <p:cNvSpPr>
            <a:spLocks noGrp="1"/>
          </p:cNvSpPr>
          <p:nvPr>
            <p:ph type="body" idx="1"/>
          </p:nvPr>
        </p:nvSpPr>
        <p:spPr bwMode="auto"/>
        <p:txBody>
          <a:bodyPr rtlCol="0"/>
          <a:lstStyle/>
          <a:p>
            <a:pPr>
              <a:defRPr/>
            </a:pPr>
            <a:endParaRPr lang="fr-FR"/>
          </a:p>
        </p:txBody>
      </p:sp>
      <p:sp>
        <p:nvSpPr>
          <p:cNvPr id="4" name="Espace réservé du numéro de diapositive 3"/>
          <p:cNvSpPr>
            <a:spLocks noGrp="1"/>
          </p:cNvSpPr>
          <p:nvPr>
            <p:ph type="sldNum" sz="quarter" idx="5"/>
          </p:nvPr>
        </p:nvSpPr>
        <p:spPr bwMode="auto"/>
        <p:txBody>
          <a:bodyPr rtlCol="0"/>
          <a:lstStyle/>
          <a:p>
            <a:pPr>
              <a:defRPr/>
            </a:pPr>
            <a:fld id="{BE60DC36-8EFA-4378-9855-E019C55AC472}" type="slidenum">
              <a:rPr lang="fr-FR"/>
              <a:t>4</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commentaires 2"/>
          <p:cNvSpPr>
            <a:spLocks noGrp="1"/>
          </p:cNvSpPr>
          <p:nvPr>
            <p:ph type="body" idx="1"/>
          </p:nvPr>
        </p:nvSpPr>
        <p:spPr bwMode="auto"/>
        <p:txBody>
          <a:bodyPr rtlCol="0"/>
          <a:lstStyle/>
          <a:p>
            <a:pPr>
              <a:defRPr/>
            </a:pPr>
            <a:endParaRPr lang="fr-FR"/>
          </a:p>
        </p:txBody>
      </p:sp>
      <p:sp>
        <p:nvSpPr>
          <p:cNvPr id="4" name="Espace réservé du numéro de diapositive 3"/>
          <p:cNvSpPr>
            <a:spLocks noGrp="1"/>
          </p:cNvSpPr>
          <p:nvPr>
            <p:ph type="sldNum" sz="quarter" idx="5"/>
          </p:nvPr>
        </p:nvSpPr>
        <p:spPr bwMode="auto"/>
        <p:txBody>
          <a:bodyPr rtlCol="0"/>
          <a:lstStyle/>
          <a:p>
            <a:pPr>
              <a:defRPr/>
            </a:pPr>
            <a:fld id="{BE60DC36-8EFA-4378-9855-E019C55AC472}" type="slidenum">
              <a:rPr lang="fr-FR"/>
              <a:t>5</a:t>
            </a:fld>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commentaires 2"/>
          <p:cNvSpPr>
            <a:spLocks noGrp="1"/>
          </p:cNvSpPr>
          <p:nvPr>
            <p:ph type="body" idx="1"/>
          </p:nvPr>
        </p:nvSpPr>
        <p:spPr bwMode="auto"/>
        <p:txBody>
          <a:bodyPr rtlCol="0"/>
          <a:lstStyle/>
          <a:p>
            <a:pPr>
              <a:defRPr/>
            </a:pPr>
            <a:endParaRPr lang="fr-FR"/>
          </a:p>
        </p:txBody>
      </p:sp>
      <p:sp>
        <p:nvSpPr>
          <p:cNvPr id="4" name="Espace réservé du numéro de diapositive 3"/>
          <p:cNvSpPr>
            <a:spLocks noGrp="1"/>
          </p:cNvSpPr>
          <p:nvPr>
            <p:ph type="sldNum" sz="quarter" idx="5"/>
          </p:nvPr>
        </p:nvSpPr>
        <p:spPr bwMode="auto"/>
        <p:txBody>
          <a:bodyPr rtlCol="0"/>
          <a:lstStyle/>
          <a:p>
            <a:pPr>
              <a:defRPr/>
            </a:pPr>
            <a:fld id="{BE60DC36-8EFA-4378-9855-E019C55AC472}" type="slidenum">
              <a:rPr lang="fr-FR"/>
              <a:t>6</a:t>
            </a:fld>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commentaires 2"/>
          <p:cNvSpPr>
            <a:spLocks noGrp="1"/>
          </p:cNvSpPr>
          <p:nvPr>
            <p:ph type="body" idx="1"/>
          </p:nvPr>
        </p:nvSpPr>
        <p:spPr bwMode="auto"/>
        <p:txBody>
          <a:bodyPr rtlCol="0"/>
          <a:lstStyle/>
          <a:p>
            <a:pPr>
              <a:defRPr/>
            </a:pPr>
            <a:endParaRPr lang="fr-FR"/>
          </a:p>
        </p:txBody>
      </p:sp>
      <p:sp>
        <p:nvSpPr>
          <p:cNvPr id="4" name="Espace réservé du numéro de diapositive 3"/>
          <p:cNvSpPr>
            <a:spLocks noGrp="1"/>
          </p:cNvSpPr>
          <p:nvPr>
            <p:ph type="sldNum" sz="quarter" idx="5"/>
          </p:nvPr>
        </p:nvSpPr>
        <p:spPr bwMode="auto"/>
        <p:txBody>
          <a:bodyPr rtlCol="0"/>
          <a:lstStyle/>
          <a:p>
            <a:pPr>
              <a:defRPr/>
            </a:pPr>
            <a:fld id="{BE60DC36-8EFA-4378-9855-E019C55AC472}" type="slidenum">
              <a:rPr lang="fr-FR"/>
              <a:t>7</a:t>
            </a:fld>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commentaires 2"/>
          <p:cNvSpPr>
            <a:spLocks noGrp="1"/>
          </p:cNvSpPr>
          <p:nvPr>
            <p:ph type="body" idx="1"/>
          </p:nvPr>
        </p:nvSpPr>
        <p:spPr bwMode="auto"/>
        <p:txBody>
          <a:bodyPr rtlCol="0"/>
          <a:lstStyle/>
          <a:p>
            <a:pPr>
              <a:defRPr/>
            </a:pPr>
            <a:endParaRPr lang="fr-FR"/>
          </a:p>
        </p:txBody>
      </p:sp>
      <p:sp>
        <p:nvSpPr>
          <p:cNvPr id="4" name="Espace réservé du numéro de diapositive 3"/>
          <p:cNvSpPr>
            <a:spLocks noGrp="1"/>
          </p:cNvSpPr>
          <p:nvPr>
            <p:ph type="sldNum" sz="quarter" idx="5"/>
          </p:nvPr>
        </p:nvSpPr>
        <p:spPr bwMode="auto"/>
        <p:txBody>
          <a:bodyPr rtlCol="0"/>
          <a:lstStyle/>
          <a:p>
            <a:pPr>
              <a:defRPr/>
            </a:pPr>
            <a:fld id="{BE60DC36-8EFA-4378-9855-E019C55AC472}" type="slidenum">
              <a:rPr lang="fr-FR"/>
              <a:t>8</a:t>
            </a:fld>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commentaires 2"/>
          <p:cNvSpPr>
            <a:spLocks noGrp="1"/>
          </p:cNvSpPr>
          <p:nvPr>
            <p:ph type="body" idx="1"/>
          </p:nvPr>
        </p:nvSpPr>
        <p:spPr bwMode="auto"/>
        <p:txBody>
          <a:bodyPr rtlCol="0"/>
          <a:lstStyle/>
          <a:p>
            <a:pPr>
              <a:defRPr/>
            </a:pPr>
            <a:endParaRPr lang="fr-FR"/>
          </a:p>
        </p:txBody>
      </p:sp>
      <p:sp>
        <p:nvSpPr>
          <p:cNvPr id="4" name="Espace réservé du numéro de diapositive 3"/>
          <p:cNvSpPr>
            <a:spLocks noGrp="1"/>
          </p:cNvSpPr>
          <p:nvPr>
            <p:ph type="sldNum" sz="quarter" idx="5"/>
          </p:nvPr>
        </p:nvSpPr>
        <p:spPr bwMode="auto"/>
        <p:txBody>
          <a:bodyPr rtlCol="0"/>
          <a:lstStyle/>
          <a:p>
            <a:pPr>
              <a:defRPr/>
            </a:pPr>
            <a:fld id="{BE60DC36-8EFA-4378-9855-E019C55AC472}" type="slidenum">
              <a:rPr lang="fr-FR"/>
              <a:t>9</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userDrawn="1">
  <p:cSld name="Diapositive de titre">
    <p:spTree>
      <p:nvGrpSpPr>
        <p:cNvPr id="1" name=""/>
        <p:cNvGrpSpPr/>
        <p:nvPr/>
      </p:nvGrpSpPr>
      <p:grpSpPr bwMode="auto">
        <a:xfrm>
          <a:off x="0" y="0"/>
          <a:ext cx="0" cy="0"/>
          <a:chOff x="0" y="0"/>
          <a:chExt cx="0" cy="0"/>
        </a:xfrm>
      </p:grpSpPr>
      <p:sp>
        <p:nvSpPr>
          <p:cNvPr id="2" name="Titre 1"/>
          <p:cNvSpPr>
            <a:spLocks noGrp="1"/>
          </p:cNvSpPr>
          <p:nvPr>
            <p:ph type="ctrTitle"/>
          </p:nvPr>
        </p:nvSpPr>
        <p:spPr bwMode="auto">
          <a:xfrm>
            <a:off x="1523999" y="1122363"/>
            <a:ext cx="9144000" cy="2387599"/>
          </a:xfrm>
        </p:spPr>
        <p:txBody>
          <a:bodyPr rtlCol="0" anchor="b"/>
          <a:lstStyle>
            <a:lvl1pPr algn="ctr">
              <a:defRPr sz="6000"/>
            </a:lvl1pPr>
          </a:lstStyle>
          <a:p>
            <a:pPr>
              <a:defRPr/>
            </a:pPr>
            <a:r>
              <a:rPr lang="fr-FR"/>
              <a:t>Modifiez le style du titre</a:t>
            </a:r>
          </a:p>
        </p:txBody>
      </p:sp>
      <p:sp>
        <p:nvSpPr>
          <p:cNvPr id="3" name="Sous-titre 2"/>
          <p:cNvSpPr>
            <a:spLocks noGrp="1"/>
          </p:cNvSpPr>
          <p:nvPr>
            <p:ph type="subTitle" idx="1"/>
          </p:nvPr>
        </p:nvSpPr>
        <p:spPr bwMode="auto">
          <a:xfrm>
            <a:off x="1523999" y="3602037"/>
            <a:ext cx="9144000" cy="1655761"/>
          </a:xfrm>
        </p:spPr>
        <p:txBody>
          <a:bodyPr rtlCol="0"/>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fr-FR"/>
              <a:t>Modifiez le style des sous-titres du masque</a:t>
            </a:r>
          </a:p>
        </p:txBody>
      </p:sp>
      <p:sp>
        <p:nvSpPr>
          <p:cNvPr id="4" name="Espace réservé de la date 3"/>
          <p:cNvSpPr>
            <a:spLocks noGrp="1"/>
          </p:cNvSpPr>
          <p:nvPr>
            <p:ph type="dt" sz="half" idx="10"/>
          </p:nvPr>
        </p:nvSpPr>
        <p:spPr bwMode="auto"/>
        <p:txBody>
          <a:bodyPr rtlCol="0"/>
          <a:lstStyle/>
          <a:p>
            <a:pPr>
              <a:defRPr/>
            </a:pPr>
            <a:fld id="{1CD63498-AA6B-4FA3-8C0C-F047B32E6A28}" type="datetime1">
              <a:rPr lang="fr-FR"/>
              <a:t>30/04/2024</a:t>
            </a:fld>
            <a:endParaRPr lang="fr-FR"/>
          </a:p>
        </p:txBody>
      </p:sp>
      <p:sp>
        <p:nvSpPr>
          <p:cNvPr id="5" name="Espace réservé du pied de page 4"/>
          <p:cNvSpPr>
            <a:spLocks noGrp="1"/>
          </p:cNvSpPr>
          <p:nvPr>
            <p:ph type="ftr" sz="quarter" idx="11"/>
          </p:nvPr>
        </p:nvSpPr>
        <p:spPr bwMode="auto"/>
        <p:txBody>
          <a:bodyPr rtlCol="0"/>
          <a:lstStyle/>
          <a:p>
            <a:pPr>
              <a:defRPr/>
            </a:pPr>
            <a:endParaRPr lang="fr-FR"/>
          </a:p>
        </p:txBody>
      </p:sp>
      <p:sp>
        <p:nvSpPr>
          <p:cNvPr id="6" name="Espace réservé du numéro de diapositive 5"/>
          <p:cNvSpPr>
            <a:spLocks noGrp="1"/>
          </p:cNvSpPr>
          <p:nvPr>
            <p:ph type="sldNum" sz="quarter" idx="12"/>
          </p:nvPr>
        </p:nvSpPr>
        <p:spPr bwMode="auto"/>
        <p:txBody>
          <a:bodyPr rtlCol="0"/>
          <a:lstStyle/>
          <a:p>
            <a:pPr>
              <a:defRPr/>
            </a:pPr>
            <a:fld id="{06FEDF93-2BFD-41CA-ABC7-B039102F3792}" type="slidenum">
              <a:rPr lang="fr-F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type="vertTx" preserve="1" userDrawn="1">
  <p:cSld name="Titre et texte vertical">
    <p:spTree>
      <p:nvGrpSpPr>
        <p:cNvPr id="1" name=""/>
        <p:cNvGrpSpPr/>
        <p:nvPr/>
      </p:nvGrpSpPr>
      <p:grpSpPr bwMode="auto">
        <a:xfrm>
          <a:off x="0" y="0"/>
          <a:ext cx="0" cy="0"/>
          <a:chOff x="0" y="0"/>
          <a:chExt cx="0" cy="0"/>
        </a:xfrm>
      </p:grpSpPr>
      <p:sp>
        <p:nvSpPr>
          <p:cNvPr id="2" name="Titre 1"/>
          <p:cNvSpPr>
            <a:spLocks noGrp="1"/>
          </p:cNvSpPr>
          <p:nvPr>
            <p:ph type="title"/>
          </p:nvPr>
        </p:nvSpPr>
        <p:spPr bwMode="auto"/>
        <p:txBody>
          <a:bodyPr rtlCol="0"/>
          <a:lstStyle/>
          <a:p>
            <a:pPr>
              <a:defRPr/>
            </a:pPr>
            <a:r>
              <a:rPr lang="fr-FR"/>
              <a:t>Modifiez le style du titre</a:t>
            </a:r>
          </a:p>
        </p:txBody>
      </p:sp>
      <p:sp>
        <p:nvSpPr>
          <p:cNvPr id="3" name="Espace réservé du texte vertical 2"/>
          <p:cNvSpPr>
            <a:spLocks noGrp="1"/>
          </p:cNvSpPr>
          <p:nvPr>
            <p:ph type="body" orient="vert" idx="1"/>
          </p:nvPr>
        </p:nvSpPr>
        <p:spPr bwMode="auto"/>
        <p:txBody>
          <a:bodyPr vert="eaVert" rtlCol="0"/>
          <a:lstStyle/>
          <a:p>
            <a:pPr lvl="0">
              <a:defRPr/>
            </a:pPr>
            <a:r>
              <a:rPr lang="fr-FR"/>
              <a:t>Cliquez pour 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p>
        </p:txBody>
      </p:sp>
      <p:sp>
        <p:nvSpPr>
          <p:cNvPr id="4" name="Espace réservé de la date 3"/>
          <p:cNvSpPr>
            <a:spLocks noGrp="1"/>
          </p:cNvSpPr>
          <p:nvPr>
            <p:ph type="dt" sz="half" idx="10"/>
          </p:nvPr>
        </p:nvSpPr>
        <p:spPr bwMode="auto"/>
        <p:txBody>
          <a:bodyPr rtlCol="0"/>
          <a:lstStyle/>
          <a:p>
            <a:pPr>
              <a:defRPr/>
            </a:pPr>
            <a:fld id="{446D2216-24AE-4A93-BEA9-26FD9BE8D8E8}" type="datetime1">
              <a:rPr lang="fr-FR"/>
              <a:t>30/04/2024</a:t>
            </a:fld>
            <a:endParaRPr lang="fr-FR"/>
          </a:p>
        </p:txBody>
      </p:sp>
      <p:sp>
        <p:nvSpPr>
          <p:cNvPr id="5" name="Espace réservé du pied de page 4"/>
          <p:cNvSpPr>
            <a:spLocks noGrp="1"/>
          </p:cNvSpPr>
          <p:nvPr>
            <p:ph type="ftr" sz="quarter" idx="11"/>
          </p:nvPr>
        </p:nvSpPr>
        <p:spPr bwMode="auto"/>
        <p:txBody>
          <a:bodyPr rtlCol="0"/>
          <a:lstStyle/>
          <a:p>
            <a:pPr>
              <a:defRPr/>
            </a:pPr>
            <a:endParaRPr lang="fr-FR"/>
          </a:p>
        </p:txBody>
      </p:sp>
      <p:sp>
        <p:nvSpPr>
          <p:cNvPr id="6" name="Espace réservé du numéro de diapositive 5"/>
          <p:cNvSpPr>
            <a:spLocks noGrp="1"/>
          </p:cNvSpPr>
          <p:nvPr>
            <p:ph type="sldNum" sz="quarter" idx="12"/>
          </p:nvPr>
        </p:nvSpPr>
        <p:spPr bwMode="auto"/>
        <p:txBody>
          <a:bodyPr rtlCol="0"/>
          <a:lstStyle/>
          <a:p>
            <a:pPr>
              <a:defRPr/>
            </a:pPr>
            <a:fld id="{06FEDF93-2BFD-41CA-ABC7-B039102F3792}" type="slidenum">
              <a:rPr lang="fr-F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type="vertTitleAndTx" preserve="1" userDrawn="1">
  <p:cSld name="Titre vertical et texte">
    <p:spTree>
      <p:nvGrpSpPr>
        <p:cNvPr id="1" name=""/>
        <p:cNvGrpSpPr/>
        <p:nvPr/>
      </p:nvGrpSpPr>
      <p:grpSpPr bwMode="auto">
        <a:xfrm>
          <a:off x="0" y="0"/>
          <a:ext cx="0" cy="0"/>
          <a:chOff x="0" y="0"/>
          <a:chExt cx="0" cy="0"/>
        </a:xfrm>
      </p:grpSpPr>
      <p:sp>
        <p:nvSpPr>
          <p:cNvPr id="2" name="Titre vertical 1"/>
          <p:cNvSpPr>
            <a:spLocks noGrp="1"/>
          </p:cNvSpPr>
          <p:nvPr>
            <p:ph type="title" orient="vert"/>
          </p:nvPr>
        </p:nvSpPr>
        <p:spPr bwMode="auto">
          <a:xfrm>
            <a:off x="8724899" y="365124"/>
            <a:ext cx="2628900" cy="5811837"/>
          </a:xfrm>
        </p:spPr>
        <p:txBody>
          <a:bodyPr vert="eaVert" rtlCol="0"/>
          <a:lstStyle/>
          <a:p>
            <a:pPr>
              <a:defRPr/>
            </a:pPr>
            <a:r>
              <a:rPr lang="fr-FR"/>
              <a:t>Modifiez le style du titre</a:t>
            </a:r>
          </a:p>
        </p:txBody>
      </p:sp>
      <p:sp>
        <p:nvSpPr>
          <p:cNvPr id="3" name="Espace réservé du texte vertical 2"/>
          <p:cNvSpPr>
            <a:spLocks noGrp="1"/>
          </p:cNvSpPr>
          <p:nvPr>
            <p:ph type="body" orient="vert" idx="1"/>
          </p:nvPr>
        </p:nvSpPr>
        <p:spPr bwMode="auto">
          <a:xfrm>
            <a:off x="838198" y="365124"/>
            <a:ext cx="7734299" cy="5811837"/>
          </a:xfrm>
        </p:spPr>
        <p:txBody>
          <a:bodyPr vert="eaVert" rtlCol="0"/>
          <a:lstStyle/>
          <a:p>
            <a:pPr lvl="0">
              <a:defRPr/>
            </a:pPr>
            <a:r>
              <a:rPr lang="fr-FR"/>
              <a:t>Cliquez pour 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p>
        </p:txBody>
      </p:sp>
      <p:sp>
        <p:nvSpPr>
          <p:cNvPr id="4" name="Espace réservé de la date 3"/>
          <p:cNvSpPr>
            <a:spLocks noGrp="1"/>
          </p:cNvSpPr>
          <p:nvPr>
            <p:ph type="dt" sz="half" idx="10"/>
          </p:nvPr>
        </p:nvSpPr>
        <p:spPr bwMode="auto"/>
        <p:txBody>
          <a:bodyPr rtlCol="0"/>
          <a:lstStyle/>
          <a:p>
            <a:pPr>
              <a:defRPr/>
            </a:pPr>
            <a:fld id="{46C4311B-E9D3-41DC-B3A4-2DA1CBB5303E}" type="datetime1">
              <a:rPr lang="fr-FR"/>
              <a:t>30/04/2024</a:t>
            </a:fld>
            <a:endParaRPr lang="fr-FR"/>
          </a:p>
        </p:txBody>
      </p:sp>
      <p:sp>
        <p:nvSpPr>
          <p:cNvPr id="5" name="Espace réservé du pied de page 4"/>
          <p:cNvSpPr>
            <a:spLocks noGrp="1"/>
          </p:cNvSpPr>
          <p:nvPr>
            <p:ph type="ftr" sz="quarter" idx="11"/>
          </p:nvPr>
        </p:nvSpPr>
        <p:spPr bwMode="auto"/>
        <p:txBody>
          <a:bodyPr rtlCol="0"/>
          <a:lstStyle/>
          <a:p>
            <a:pPr>
              <a:defRPr/>
            </a:pPr>
            <a:endParaRPr lang="fr-FR"/>
          </a:p>
        </p:txBody>
      </p:sp>
      <p:sp>
        <p:nvSpPr>
          <p:cNvPr id="6" name="Espace réservé du numéro de diapositive 5"/>
          <p:cNvSpPr>
            <a:spLocks noGrp="1"/>
          </p:cNvSpPr>
          <p:nvPr>
            <p:ph type="sldNum" sz="quarter" idx="12"/>
          </p:nvPr>
        </p:nvSpPr>
        <p:spPr bwMode="auto"/>
        <p:txBody>
          <a:bodyPr rtlCol="0"/>
          <a:lstStyle/>
          <a:p>
            <a:pPr>
              <a:defRPr/>
            </a:pPr>
            <a:fld id="{06FEDF93-2BFD-41CA-ABC7-B039102F3792}" type="slidenum">
              <a:rPr lang="fr-F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type="title" userDrawn="1">
  <p:cSld name="Title Slide">
    <p:bg>
      <p:bgPr>
        <a:blipFill>
          <a:blip r:embed="rId2">
            <a:lum/>
          </a:blip>
          <a:stretch/>
        </a:blipFill>
        <a:effectLst/>
      </p:bgPr>
    </p:bg>
    <p:spTree>
      <p:nvGrpSpPr>
        <p:cNvPr id="1" name=""/>
        <p:cNvGrpSpPr/>
        <p:nvPr/>
      </p:nvGrpSpPr>
      <p:grpSpPr bwMode="auto">
        <a:xfrm>
          <a:off x="0" y="0"/>
          <a:ext cx="0" cy="0"/>
          <a:chOff x="0" y="0"/>
          <a:chExt cx="0" cy="0"/>
        </a:xfrm>
      </p:grpSpPr>
      <p:sp>
        <p:nvSpPr>
          <p:cNvPr id="7" name="Прямоугольник 6"/>
          <p:cNvSpPr/>
          <p:nvPr userDrawn="1"/>
        </p:nvSpPr>
        <p:spPr bwMode="auto">
          <a:xfrm flipH="1" flipV="1">
            <a:off x="5054215" y="7875"/>
            <a:ext cx="2243654" cy="6849349"/>
          </a:xfrm>
          <a:prstGeom prst="rect">
            <a:avLst/>
          </a:prstGeom>
          <a:solidFill>
            <a:srgbClr val="6E9A26">
              <a:alpha val="35000"/>
            </a:srgbClr>
          </a:solidFill>
          <a:ln>
            <a:noFill/>
          </a:ln>
        </p:spPr>
      </p:sp>
      <p:sp>
        <p:nvSpPr>
          <p:cNvPr id="17" name="Прямоугольник 16"/>
          <p:cNvSpPr/>
          <p:nvPr userDrawn="1"/>
        </p:nvSpPr>
        <p:spPr bwMode="auto">
          <a:xfrm flipH="1" flipV="1">
            <a:off x="6667265" y="12899"/>
            <a:ext cx="410085" cy="6845099"/>
          </a:xfrm>
          <a:prstGeom prst="rect">
            <a:avLst/>
          </a:prstGeom>
          <a:solidFill>
            <a:schemeClr val="bg1">
              <a:alpha val="70000"/>
            </a:schemeClr>
          </a:solidFill>
          <a:ln>
            <a:noFill/>
          </a:ln>
        </p:spPr>
      </p:sp>
      <p:sp>
        <p:nvSpPr>
          <p:cNvPr id="19" name="Прямоугольник 18"/>
          <p:cNvSpPr/>
          <p:nvPr userDrawn="1"/>
        </p:nvSpPr>
        <p:spPr bwMode="auto">
          <a:xfrm flipH="1" flipV="1">
            <a:off x="4863529" y="7871"/>
            <a:ext cx="1052082" cy="6849349"/>
          </a:xfrm>
          <a:prstGeom prst="rect">
            <a:avLst/>
          </a:prstGeom>
          <a:solidFill>
            <a:schemeClr val="bg1">
              <a:alpha val="43000"/>
            </a:schemeClr>
          </a:solidFill>
          <a:ln>
            <a:noFill/>
          </a:ln>
        </p:spPr>
      </p:sp>
      <p:sp>
        <p:nvSpPr>
          <p:cNvPr id="20" name="Прямоугольник 19"/>
          <p:cNvSpPr/>
          <p:nvPr userDrawn="1"/>
        </p:nvSpPr>
        <p:spPr bwMode="auto">
          <a:xfrm flipH="1" flipV="1">
            <a:off x="7620393" y="-6675"/>
            <a:ext cx="386031" cy="6861650"/>
          </a:xfrm>
          <a:prstGeom prst="rect">
            <a:avLst/>
          </a:prstGeom>
          <a:solidFill>
            <a:schemeClr val="bg1">
              <a:alpha val="43000"/>
            </a:schemeClr>
          </a:solidFill>
          <a:ln>
            <a:noFill/>
          </a:ln>
        </p:spPr>
      </p:sp>
      <p:sp>
        <p:nvSpPr>
          <p:cNvPr id="22" name="Прямоугольник 21"/>
          <p:cNvSpPr/>
          <p:nvPr userDrawn="1"/>
        </p:nvSpPr>
        <p:spPr bwMode="auto">
          <a:xfrm flipH="1" flipV="1">
            <a:off x="5915613" y="7866"/>
            <a:ext cx="260426" cy="6849349"/>
          </a:xfrm>
          <a:prstGeom prst="rect">
            <a:avLst/>
          </a:prstGeom>
          <a:solidFill>
            <a:schemeClr val="bg1">
              <a:alpha val="34000"/>
            </a:schemeClr>
          </a:solidFill>
          <a:ln>
            <a:noFill/>
          </a:ln>
        </p:spPr>
      </p:sp>
      <p:sp>
        <p:nvSpPr>
          <p:cNvPr id="23" name="Прямоугольник 22"/>
          <p:cNvSpPr/>
          <p:nvPr userDrawn="1"/>
        </p:nvSpPr>
        <p:spPr bwMode="auto">
          <a:xfrm flipH="1" flipV="1">
            <a:off x="2639615" y="7871"/>
            <a:ext cx="1053141" cy="6849349"/>
          </a:xfrm>
          <a:prstGeom prst="rect">
            <a:avLst/>
          </a:prstGeom>
          <a:solidFill>
            <a:srgbClr val="6E9A26">
              <a:alpha val="41000"/>
            </a:srgbClr>
          </a:solidFill>
          <a:ln>
            <a:noFill/>
          </a:ln>
        </p:spPr>
      </p:sp>
      <p:sp>
        <p:nvSpPr>
          <p:cNvPr id="25" name="Прямоугольник 24"/>
          <p:cNvSpPr/>
          <p:nvPr userDrawn="1"/>
        </p:nvSpPr>
        <p:spPr bwMode="auto">
          <a:xfrm flipH="1" flipV="1">
            <a:off x="8392459" y="7875"/>
            <a:ext cx="1447954" cy="6849349"/>
          </a:xfrm>
          <a:prstGeom prst="rect">
            <a:avLst/>
          </a:prstGeom>
          <a:solidFill>
            <a:schemeClr val="bg1">
              <a:alpha val="26000"/>
            </a:schemeClr>
          </a:solidFill>
          <a:ln>
            <a:noFill/>
          </a:ln>
        </p:spPr>
      </p:sp>
      <p:sp>
        <p:nvSpPr>
          <p:cNvPr id="27" name="Прямоугольник 26"/>
          <p:cNvSpPr/>
          <p:nvPr userDrawn="1"/>
        </p:nvSpPr>
        <p:spPr bwMode="auto">
          <a:xfrm flipH="1" flipV="1">
            <a:off x="8440069" y="7875"/>
            <a:ext cx="390538" cy="6849349"/>
          </a:xfrm>
          <a:prstGeom prst="rect">
            <a:avLst/>
          </a:prstGeom>
          <a:solidFill>
            <a:schemeClr val="bg1">
              <a:alpha val="56000"/>
            </a:schemeClr>
          </a:solidFill>
          <a:ln>
            <a:noFill/>
          </a:ln>
        </p:spPr>
      </p:sp>
      <p:sp>
        <p:nvSpPr>
          <p:cNvPr id="28" name="Прямоугольник 27"/>
          <p:cNvSpPr/>
          <p:nvPr userDrawn="1"/>
        </p:nvSpPr>
        <p:spPr bwMode="auto">
          <a:xfrm flipH="1" flipV="1">
            <a:off x="4863530" y="7871"/>
            <a:ext cx="381367" cy="6849349"/>
          </a:xfrm>
          <a:prstGeom prst="rect">
            <a:avLst/>
          </a:prstGeom>
          <a:solidFill>
            <a:schemeClr val="bg1">
              <a:alpha val="30000"/>
            </a:schemeClr>
          </a:solidFill>
          <a:ln>
            <a:noFill/>
          </a:ln>
        </p:spPr>
      </p:sp>
      <p:sp>
        <p:nvSpPr>
          <p:cNvPr id="29" name="Прямоугольник 28"/>
          <p:cNvSpPr/>
          <p:nvPr userDrawn="1"/>
        </p:nvSpPr>
        <p:spPr bwMode="auto">
          <a:xfrm flipH="1" flipV="1">
            <a:off x="7085130" y="7873"/>
            <a:ext cx="425481" cy="6849349"/>
          </a:xfrm>
          <a:prstGeom prst="rect">
            <a:avLst/>
          </a:prstGeom>
          <a:solidFill>
            <a:schemeClr val="bg1">
              <a:alpha val="44000"/>
            </a:schemeClr>
          </a:solidFill>
          <a:ln>
            <a:noFill/>
          </a:ln>
        </p:spPr>
      </p:sp>
      <p:sp>
        <p:nvSpPr>
          <p:cNvPr id="26" name="Прямоугольник 25"/>
          <p:cNvSpPr/>
          <p:nvPr userDrawn="1"/>
        </p:nvSpPr>
        <p:spPr bwMode="auto">
          <a:xfrm flipH="1" flipV="1">
            <a:off x="3236819" y="-6675"/>
            <a:ext cx="704949" cy="6861650"/>
          </a:xfrm>
          <a:prstGeom prst="rect">
            <a:avLst/>
          </a:prstGeom>
          <a:solidFill>
            <a:schemeClr val="bg1">
              <a:alpha val="49000"/>
            </a:schemeClr>
          </a:solidFill>
          <a:ln>
            <a:noFill/>
          </a:ln>
        </p:spPr>
      </p:sp>
      <p:sp>
        <p:nvSpPr>
          <p:cNvPr id="21" name="Прямоугольник 20"/>
          <p:cNvSpPr/>
          <p:nvPr userDrawn="1"/>
        </p:nvSpPr>
        <p:spPr bwMode="auto">
          <a:xfrm flipH="1" flipV="1">
            <a:off x="4192885" y="7875"/>
            <a:ext cx="567910" cy="6849349"/>
          </a:xfrm>
          <a:prstGeom prst="rect">
            <a:avLst/>
          </a:prstGeom>
          <a:solidFill>
            <a:schemeClr val="bg1">
              <a:alpha val="78000"/>
            </a:schemeClr>
          </a:solidFill>
          <a:ln>
            <a:noFill/>
          </a:ln>
        </p:spPr>
      </p:sp>
      <p:sp>
        <p:nvSpPr>
          <p:cNvPr id="44" name="Прямоугольник 43"/>
          <p:cNvSpPr/>
          <p:nvPr userDrawn="1"/>
        </p:nvSpPr>
        <p:spPr bwMode="auto">
          <a:xfrm flipH="1" flipV="1">
            <a:off x="9363825" y="7873"/>
            <a:ext cx="307005" cy="6849349"/>
          </a:xfrm>
          <a:prstGeom prst="rect">
            <a:avLst/>
          </a:prstGeom>
          <a:solidFill>
            <a:schemeClr val="bg1">
              <a:alpha val="58999"/>
            </a:schemeClr>
          </a:solidFill>
          <a:ln>
            <a:noFill/>
          </a:ln>
        </p:spPr>
      </p:sp>
      <p:sp>
        <p:nvSpPr>
          <p:cNvPr id="46" name="Прямоугольник 45"/>
          <p:cNvSpPr/>
          <p:nvPr userDrawn="1"/>
        </p:nvSpPr>
        <p:spPr bwMode="auto">
          <a:xfrm flipH="1" flipV="1">
            <a:off x="2796586" y="7874"/>
            <a:ext cx="60958" cy="6849349"/>
          </a:xfrm>
          <a:prstGeom prst="rect">
            <a:avLst/>
          </a:prstGeom>
          <a:solidFill>
            <a:schemeClr val="bg1">
              <a:alpha val="78000"/>
            </a:schemeClr>
          </a:solidFill>
          <a:ln>
            <a:noFill/>
          </a:ln>
        </p:spPr>
      </p:sp>
      <p:sp>
        <p:nvSpPr>
          <p:cNvPr id="45" name="Прямоугольник 44"/>
          <p:cNvSpPr/>
          <p:nvPr userDrawn="1"/>
        </p:nvSpPr>
        <p:spPr bwMode="auto">
          <a:xfrm>
            <a:off x="2447594" y="1844823"/>
            <a:ext cx="7776864" cy="3672407"/>
          </a:xfrm>
          <a:prstGeom prst="rect">
            <a:avLst/>
          </a:prstGeom>
          <a:solidFill>
            <a:schemeClr val="bg1"/>
          </a:solidFill>
          <a:ln w="57150" cap="rnd" cmpd="sng">
            <a:noFill/>
            <a:prstDash val="sysDot"/>
          </a:ln>
          <a:effectLst>
            <a:outerShdw blurRad="50800" dist="38100" dir="5400000" algn="t" rotWithShape="0">
              <a:prstClr val="black">
                <a:alpha val="40000"/>
              </a:prstClr>
            </a:outerShdw>
          </a:effectLst>
        </p:spPr>
      </p:sp>
      <p:sp>
        <p:nvSpPr>
          <p:cNvPr id="3" name="Subtitle 2"/>
          <p:cNvSpPr>
            <a:spLocks noGrp="1"/>
          </p:cNvSpPr>
          <p:nvPr>
            <p:ph type="subTitle" idx="1"/>
          </p:nvPr>
        </p:nvSpPr>
        <p:spPr bwMode="auto">
          <a:xfrm>
            <a:off x="3166186" y="4077071"/>
            <a:ext cx="6197638" cy="1152127"/>
          </a:xfrm>
        </p:spPr>
        <p:txBody>
          <a:bodyPr>
            <a:normAutofit/>
          </a:bodyPr>
          <a:lstStyle>
            <a:lvl1pPr marL="0" indent="0" algn="ctr">
              <a:buNone/>
              <a:defRPr sz="2400" b="0" i="0" cap="none" spc="119">
                <a:solidFill>
                  <a:schemeClr val="tx2">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defRPr/>
            </a:pPr>
            <a:r>
              <a:t>Образец подзаголовка</a:t>
            </a:r>
          </a:p>
        </p:txBody>
      </p:sp>
      <p:sp>
        <p:nvSpPr>
          <p:cNvPr id="10" name="Title 9"/>
          <p:cNvSpPr>
            <a:spLocks noGrp="1"/>
          </p:cNvSpPr>
          <p:nvPr>
            <p:ph type="title"/>
          </p:nvPr>
        </p:nvSpPr>
        <p:spPr bwMode="auto">
          <a:xfrm>
            <a:off x="3181594" y="2204863"/>
            <a:ext cx="6182230" cy="1584175"/>
          </a:xfrm>
        </p:spPr>
        <p:txBody>
          <a:bodyPr>
            <a:normAutofit/>
          </a:bodyPr>
          <a:lstStyle>
            <a:lvl1pPr algn="ctr">
              <a:defRPr sz="4000" cap="small">
                <a:solidFill>
                  <a:schemeClr val="tx2">
                    <a:lumMod val="50000"/>
                  </a:schemeClr>
                </a:solidFill>
              </a:defRPr>
            </a:lvl1pPr>
          </a:lstStyle>
          <a:p>
            <a:pPr>
              <a:defRPr/>
            </a:pPr>
            <a:r>
              <a:t>Образец заголовка</a:t>
            </a:r>
          </a:p>
        </p:txBody>
      </p:sp>
      <p:cxnSp>
        <p:nvCxnSpPr>
          <p:cNvPr id="49" name="Прямая соединительная линия 48"/>
          <p:cNvCxnSpPr>
            <a:cxnSpLocks/>
          </p:cNvCxnSpPr>
          <p:nvPr userDrawn="1"/>
        </p:nvCxnSpPr>
        <p:spPr bwMode="auto">
          <a:xfrm>
            <a:off x="3166186" y="3933055"/>
            <a:ext cx="2879640" cy="0"/>
          </a:xfrm>
          <a:prstGeom prst="line">
            <a:avLst/>
          </a:prstGeom>
          <a:ln w="9525" cap="flat" cmpd="sng" algn="ctr">
            <a:solidFill>
              <a:srgbClr val="6E9A26"/>
            </a:solidFill>
            <a:prstDash val="sysDash"/>
          </a:ln>
          <a:effectLst/>
        </p:spPr>
        <p:style>
          <a:lnRef idx="1">
            <a:schemeClr val="accent1"/>
          </a:lnRef>
          <a:fillRef idx="0">
            <a:schemeClr val="accent1"/>
          </a:fillRef>
          <a:effectRef idx="0">
            <a:schemeClr val="accent1"/>
          </a:effectRef>
          <a:fontRef idx="minor">
            <a:schemeClr val="tx1"/>
          </a:fontRef>
        </p:style>
      </p:cxnSp>
      <p:sp>
        <p:nvSpPr>
          <p:cNvPr id="51" name="Овал 50"/>
          <p:cNvSpPr/>
          <p:nvPr userDrawn="1"/>
        </p:nvSpPr>
        <p:spPr bwMode="auto">
          <a:xfrm>
            <a:off x="6172818" y="3896087"/>
            <a:ext cx="96010" cy="72009"/>
          </a:xfrm>
          <a:prstGeom prst="ellipse">
            <a:avLst/>
          </a:prstGeom>
          <a:solidFill>
            <a:srgbClr val="6E9A26"/>
          </a:solidFill>
          <a:ln>
            <a:noFill/>
          </a:ln>
          <a:effectLst/>
        </p:spPr>
      </p:sp>
      <p:cxnSp>
        <p:nvCxnSpPr>
          <p:cNvPr id="54" name="Прямая соединительная линия 53"/>
          <p:cNvCxnSpPr>
            <a:cxnSpLocks/>
          </p:cNvCxnSpPr>
          <p:nvPr userDrawn="1"/>
        </p:nvCxnSpPr>
        <p:spPr bwMode="auto">
          <a:xfrm>
            <a:off x="6384031" y="3932091"/>
            <a:ext cx="3005061" cy="1"/>
          </a:xfrm>
          <a:prstGeom prst="line">
            <a:avLst/>
          </a:prstGeom>
          <a:ln w="9525" cap="flat" cmpd="sng" algn="ctr">
            <a:solidFill>
              <a:srgbClr val="6E9A26"/>
            </a:solidFill>
            <a:prstDash val="sysDash"/>
          </a:ln>
          <a:effectLst/>
        </p:spPr>
        <p:style>
          <a:lnRef idx="1">
            <a:schemeClr val="accent1"/>
          </a:lnRef>
          <a:fillRef idx="0">
            <a:schemeClr val="accent1"/>
          </a:fillRef>
          <a:effectRef idx="0">
            <a:schemeClr val="accent1"/>
          </a:effectRef>
          <a:fontRef idx="minor">
            <a:schemeClr val="tx1"/>
          </a:fontRef>
        </p:style>
      </p:cxnSp>
      <p:sp>
        <p:nvSpPr>
          <p:cNvPr id="4" name="Дата 3"/>
          <p:cNvSpPr>
            <a:spLocks noGrp="1"/>
          </p:cNvSpPr>
          <p:nvPr>
            <p:ph type="dt" sz="half" idx="10"/>
          </p:nvPr>
        </p:nvSpPr>
        <p:spPr bwMode="auto"/>
        <p:txBody>
          <a:bodyPr/>
          <a:lstStyle/>
          <a:p>
            <a:pPr>
              <a:defRPr/>
            </a:pPr>
            <a:fld id="{51E84241-D031-42DE-84E4-CC10C30232F4}" type="datetimeFigureOut">
              <a:rPr lang="fr-FR"/>
              <a:t>30/04/2024</a:t>
            </a:fld>
            <a:endParaRPr/>
          </a:p>
        </p:txBody>
      </p:sp>
      <p:sp>
        <p:nvSpPr>
          <p:cNvPr id="5" name="Нижний колонтитул 4"/>
          <p:cNvSpPr>
            <a:spLocks noGrp="1"/>
          </p:cNvSpPr>
          <p:nvPr>
            <p:ph type="ftr" sz="quarter" idx="11"/>
          </p:nvPr>
        </p:nvSpPr>
        <p:spPr bwMode="auto"/>
        <p:txBody>
          <a:bodyPr/>
          <a:lstStyle/>
          <a:p>
            <a:pPr>
              <a:defRPr/>
            </a:pPr>
            <a:endParaRPr/>
          </a:p>
        </p:txBody>
      </p:sp>
      <p:sp>
        <p:nvSpPr>
          <p:cNvPr id="6" name="Номер слайда 5"/>
          <p:cNvSpPr>
            <a:spLocks noGrp="1"/>
          </p:cNvSpPr>
          <p:nvPr>
            <p:ph type="sldNum" sz="quarter" idx="12"/>
          </p:nvPr>
        </p:nvSpPr>
        <p:spPr bwMode="auto"/>
        <p:txBody>
          <a:bodyPr/>
          <a:lstStyle/>
          <a:p>
            <a:pPr>
              <a:defRPr/>
            </a:pPr>
            <a:fld id="{6B5AA3AA-5EA9-4976-BF6C-9891F6110747}" type="slidenum">
              <a:rPr/>
              <a:t>‹N°›</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type="obj" userDrawn="1">
  <p:cSld name="Title and Content">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t>Образец заголовка</a:t>
            </a:r>
          </a:p>
        </p:txBody>
      </p:sp>
      <p:sp>
        <p:nvSpPr>
          <p:cNvPr id="3" name="Объект 2"/>
          <p:cNvSpPr>
            <a:spLocks noGrp="1"/>
          </p:cNvSpPr>
          <p:nvPr>
            <p:ph idx="1"/>
          </p:nvPr>
        </p:nvSpPr>
        <p:spPr bwMode="auto"/>
        <p:txBody>
          <a:bodyPr/>
          <a:lstStyle/>
          <a:p>
            <a:pPr lvl="0">
              <a:defRPr/>
            </a:pPr>
            <a:r>
              <a:t>Образец текста</a:t>
            </a:r>
          </a:p>
          <a:p>
            <a:pPr lvl="1">
              <a:defRPr/>
            </a:pPr>
            <a:r>
              <a:t>Второй уровень</a:t>
            </a:r>
          </a:p>
          <a:p>
            <a:pPr lvl="2">
              <a:defRPr/>
            </a:pPr>
            <a:r>
              <a:t>Третий уровень</a:t>
            </a:r>
          </a:p>
          <a:p>
            <a:pPr lvl="3">
              <a:defRPr/>
            </a:pPr>
            <a:r>
              <a:t>Четвертый уровень</a:t>
            </a:r>
          </a:p>
          <a:p>
            <a:pPr lvl="4">
              <a:defRPr/>
            </a:pPr>
            <a:r>
              <a:t>Пятый уровень</a:t>
            </a:r>
          </a:p>
        </p:txBody>
      </p:sp>
      <p:sp>
        <p:nvSpPr>
          <p:cNvPr id="4" name="Дата 3"/>
          <p:cNvSpPr>
            <a:spLocks noGrp="1"/>
          </p:cNvSpPr>
          <p:nvPr>
            <p:ph type="dt" sz="half" idx="10"/>
          </p:nvPr>
        </p:nvSpPr>
        <p:spPr bwMode="auto"/>
        <p:txBody>
          <a:bodyPr/>
          <a:lstStyle/>
          <a:p>
            <a:pPr>
              <a:defRPr/>
            </a:pPr>
            <a:fld id="{51E84241-D031-42DE-84E4-CC10C30232F4}" type="datetimeFigureOut">
              <a:rPr lang="fr-FR"/>
              <a:t>30/04/2024</a:t>
            </a:fld>
            <a:endParaRPr/>
          </a:p>
        </p:txBody>
      </p:sp>
      <p:sp>
        <p:nvSpPr>
          <p:cNvPr id="5" name="Нижний колонтитул 4"/>
          <p:cNvSpPr>
            <a:spLocks noGrp="1"/>
          </p:cNvSpPr>
          <p:nvPr>
            <p:ph type="ftr" sz="quarter" idx="11"/>
          </p:nvPr>
        </p:nvSpPr>
        <p:spPr bwMode="auto"/>
        <p:txBody>
          <a:bodyPr/>
          <a:lstStyle/>
          <a:p>
            <a:pPr>
              <a:defRPr/>
            </a:pPr>
            <a:endParaRPr/>
          </a:p>
        </p:txBody>
      </p:sp>
      <p:sp>
        <p:nvSpPr>
          <p:cNvPr id="6" name="Номер слайда 5"/>
          <p:cNvSpPr>
            <a:spLocks noGrp="1"/>
          </p:cNvSpPr>
          <p:nvPr>
            <p:ph type="sldNum" sz="quarter" idx="12"/>
          </p:nvPr>
        </p:nvSpPr>
        <p:spPr bwMode="auto"/>
        <p:txBody>
          <a:bodyPr/>
          <a:lstStyle/>
          <a:p>
            <a:pPr>
              <a:defRPr/>
            </a:pPr>
            <a:fld id="{6B5AA3AA-5EA9-4976-BF6C-9891F6110747}" type="slidenum">
              <a:rPr/>
              <a:t>‹N°›</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type="secHead" userDrawn="1">
  <p:cSld name="Section Header">
    <p:spTree>
      <p:nvGrpSpPr>
        <p:cNvPr id="1" name=""/>
        <p:cNvGrpSpPr/>
        <p:nvPr/>
      </p:nvGrpSpPr>
      <p:grpSpPr bwMode="auto">
        <a:xfrm>
          <a:off x="0" y="0"/>
          <a:ext cx="0" cy="0"/>
          <a:chOff x="0" y="0"/>
          <a:chExt cx="0" cy="0"/>
        </a:xfrm>
      </p:grpSpPr>
      <p:sp>
        <p:nvSpPr>
          <p:cNvPr id="3" name="Текст 2"/>
          <p:cNvSpPr>
            <a:spLocks noGrp="1"/>
          </p:cNvSpPr>
          <p:nvPr>
            <p:ph type="body" idx="1"/>
          </p:nvPr>
        </p:nvSpPr>
        <p:spPr bwMode="auto">
          <a:xfrm>
            <a:off x="963083" y="1196751"/>
            <a:ext cx="10363199" cy="4896543"/>
          </a:xfrm>
        </p:spPr>
        <p:txBody>
          <a:bodyPr anchor="t" anchorCtr="0">
            <a:normAutofit/>
          </a:bodyPr>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defRPr/>
            </a:pPr>
            <a:r>
              <a:t>Образец текста</a:t>
            </a:r>
          </a:p>
        </p:txBody>
      </p:sp>
      <p:sp>
        <p:nvSpPr>
          <p:cNvPr id="4" name="Дата 3"/>
          <p:cNvSpPr>
            <a:spLocks noGrp="1"/>
          </p:cNvSpPr>
          <p:nvPr>
            <p:ph type="dt" sz="half" idx="10"/>
          </p:nvPr>
        </p:nvSpPr>
        <p:spPr bwMode="auto"/>
        <p:txBody>
          <a:bodyPr/>
          <a:lstStyle/>
          <a:p>
            <a:pPr>
              <a:defRPr/>
            </a:pPr>
            <a:fld id="{51E84241-D031-42DE-84E4-CC10C30232F4}" type="datetimeFigureOut">
              <a:rPr lang="fr-FR"/>
              <a:t>30/04/2024</a:t>
            </a:fld>
            <a:endParaRPr/>
          </a:p>
        </p:txBody>
      </p:sp>
      <p:sp>
        <p:nvSpPr>
          <p:cNvPr id="5" name="Нижний колонтитул 4"/>
          <p:cNvSpPr>
            <a:spLocks noGrp="1"/>
          </p:cNvSpPr>
          <p:nvPr>
            <p:ph type="ftr" sz="quarter" idx="11"/>
          </p:nvPr>
        </p:nvSpPr>
        <p:spPr bwMode="auto"/>
        <p:txBody>
          <a:bodyPr/>
          <a:lstStyle/>
          <a:p>
            <a:pPr>
              <a:defRPr/>
            </a:pPr>
            <a:endParaRPr/>
          </a:p>
        </p:txBody>
      </p:sp>
      <p:sp>
        <p:nvSpPr>
          <p:cNvPr id="6" name="Номер слайда 5"/>
          <p:cNvSpPr>
            <a:spLocks noGrp="1"/>
          </p:cNvSpPr>
          <p:nvPr>
            <p:ph type="sldNum" sz="quarter" idx="12"/>
          </p:nvPr>
        </p:nvSpPr>
        <p:spPr bwMode="auto"/>
        <p:txBody>
          <a:bodyPr/>
          <a:lstStyle/>
          <a:p>
            <a:pPr>
              <a:defRPr/>
            </a:pPr>
            <a:fld id="{6B5AA3AA-5EA9-4976-BF6C-9891F6110747}" type="slidenum">
              <a:rPr/>
              <a:t>‹N°›</a:t>
            </a:fld>
            <a:endParaRPr/>
          </a:p>
        </p:txBody>
      </p:sp>
      <p:sp>
        <p:nvSpPr>
          <p:cNvPr id="7" name="Заголовок 1"/>
          <p:cNvSpPr>
            <a:spLocks noGrp="1"/>
          </p:cNvSpPr>
          <p:nvPr>
            <p:ph type="title"/>
          </p:nvPr>
        </p:nvSpPr>
        <p:spPr bwMode="auto">
          <a:xfrm>
            <a:off x="719402" y="188640"/>
            <a:ext cx="10753194" cy="864095"/>
          </a:xfrm>
        </p:spPr>
        <p:txBody>
          <a:bodyPr/>
          <a:lstStyle/>
          <a:p>
            <a:pPr>
              <a:defRPr/>
            </a:pPr>
            <a:r>
              <a:t>Образец заголовка</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type="twoObj" userDrawn="1">
  <p:cSld name="Two Content">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t>Образец заголовка</a:t>
            </a:r>
          </a:p>
        </p:txBody>
      </p:sp>
      <p:sp>
        <p:nvSpPr>
          <p:cNvPr id="3" name="Объект 2"/>
          <p:cNvSpPr>
            <a:spLocks noGrp="1"/>
          </p:cNvSpPr>
          <p:nvPr>
            <p:ph sz="half" idx="1"/>
          </p:nvPr>
        </p:nvSpPr>
        <p:spPr bwMode="auto">
          <a:xfrm>
            <a:off x="609599" y="1196753"/>
            <a:ext cx="5384799" cy="4929410"/>
          </a:xfrm>
          <a:prstGeom prst="rect">
            <a:avLst/>
          </a:prstGeom>
          <a:noFill/>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defRPr/>
            </a:pPr>
            <a:r>
              <a:t>Образец текста</a:t>
            </a:r>
          </a:p>
          <a:p>
            <a:pPr lvl="1">
              <a:defRPr/>
            </a:pPr>
            <a:r>
              <a:t>Второй уровень</a:t>
            </a:r>
          </a:p>
          <a:p>
            <a:pPr lvl="2">
              <a:defRPr/>
            </a:pPr>
            <a:r>
              <a:t>Третий уровень</a:t>
            </a:r>
          </a:p>
          <a:p>
            <a:pPr lvl="3">
              <a:defRPr/>
            </a:pPr>
            <a:r>
              <a:t>Четвертый уровень</a:t>
            </a:r>
          </a:p>
          <a:p>
            <a:pPr lvl="4">
              <a:defRPr/>
            </a:pPr>
            <a:r>
              <a:t>Пятый уровень</a:t>
            </a:r>
          </a:p>
        </p:txBody>
      </p:sp>
      <p:sp>
        <p:nvSpPr>
          <p:cNvPr id="4" name="Объект 3"/>
          <p:cNvSpPr>
            <a:spLocks noGrp="1"/>
          </p:cNvSpPr>
          <p:nvPr>
            <p:ph sz="half" idx="2"/>
          </p:nvPr>
        </p:nvSpPr>
        <p:spPr bwMode="auto">
          <a:xfrm>
            <a:off x="6197599" y="1196753"/>
            <a:ext cx="5384799" cy="4929410"/>
          </a:xfrm>
          <a:prstGeom prst="rect">
            <a:avLst/>
          </a:prstGeom>
          <a:noFill/>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defRPr/>
            </a:pPr>
            <a:r>
              <a:t>Образец текста</a:t>
            </a:r>
          </a:p>
          <a:p>
            <a:pPr lvl="1">
              <a:defRPr/>
            </a:pPr>
            <a:r>
              <a:t>Второй уровень</a:t>
            </a:r>
          </a:p>
          <a:p>
            <a:pPr lvl="2">
              <a:defRPr/>
            </a:pPr>
            <a:r>
              <a:t>Третий уровень</a:t>
            </a:r>
          </a:p>
          <a:p>
            <a:pPr lvl="3">
              <a:defRPr/>
            </a:pPr>
            <a:r>
              <a:t>Четвертый уровень</a:t>
            </a:r>
          </a:p>
          <a:p>
            <a:pPr lvl="4">
              <a:defRPr/>
            </a:pPr>
            <a:r>
              <a:t>Пятый уровень</a:t>
            </a:r>
          </a:p>
        </p:txBody>
      </p:sp>
      <p:sp>
        <p:nvSpPr>
          <p:cNvPr id="5" name="Дата 4"/>
          <p:cNvSpPr>
            <a:spLocks noGrp="1"/>
          </p:cNvSpPr>
          <p:nvPr>
            <p:ph type="dt" sz="half" idx="10"/>
          </p:nvPr>
        </p:nvSpPr>
        <p:spPr bwMode="auto"/>
        <p:txBody>
          <a:bodyPr/>
          <a:lstStyle/>
          <a:p>
            <a:pPr>
              <a:defRPr/>
            </a:pPr>
            <a:fld id="{51E84241-D031-42DE-84E4-CC10C30232F4}" type="datetimeFigureOut">
              <a:rPr lang="fr-FR"/>
              <a:t>30/04/2024</a:t>
            </a:fld>
            <a:endParaRPr/>
          </a:p>
        </p:txBody>
      </p:sp>
      <p:sp>
        <p:nvSpPr>
          <p:cNvPr id="6" name="Нижний колонтитул 5"/>
          <p:cNvSpPr>
            <a:spLocks noGrp="1"/>
          </p:cNvSpPr>
          <p:nvPr>
            <p:ph type="ftr" sz="quarter" idx="11"/>
          </p:nvPr>
        </p:nvSpPr>
        <p:spPr bwMode="auto"/>
        <p:txBody>
          <a:bodyPr/>
          <a:lstStyle/>
          <a:p>
            <a:pPr>
              <a:defRPr/>
            </a:pPr>
            <a:endParaRPr/>
          </a:p>
        </p:txBody>
      </p:sp>
      <p:sp>
        <p:nvSpPr>
          <p:cNvPr id="7" name="Номер слайда 6"/>
          <p:cNvSpPr>
            <a:spLocks noGrp="1"/>
          </p:cNvSpPr>
          <p:nvPr>
            <p:ph type="sldNum" sz="quarter" idx="12"/>
          </p:nvPr>
        </p:nvSpPr>
        <p:spPr bwMode="auto"/>
        <p:txBody>
          <a:bodyPr/>
          <a:lstStyle/>
          <a:p>
            <a:pPr>
              <a:defRPr/>
            </a:pPr>
            <a:fld id="{6B5AA3AA-5EA9-4976-BF6C-9891F6110747}" type="slidenum">
              <a:rPr/>
              <a:t>‹N°›</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type="twoTxTwoObj" userDrawn="1">
  <p:cSld name="Comparison">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lvl1pPr>
              <a:defRPr/>
            </a:lvl1pPr>
          </a:lstStyle>
          <a:p>
            <a:pPr>
              <a:defRPr/>
            </a:pPr>
            <a:r>
              <a:t>Образец заголовка</a:t>
            </a:r>
          </a:p>
        </p:txBody>
      </p:sp>
      <p:sp>
        <p:nvSpPr>
          <p:cNvPr id="3" name="Текст 2"/>
          <p:cNvSpPr>
            <a:spLocks noGrp="1"/>
          </p:cNvSpPr>
          <p:nvPr>
            <p:ph type="body" idx="1"/>
          </p:nvPr>
        </p:nvSpPr>
        <p:spPr bwMode="auto">
          <a:xfrm>
            <a:off x="609599" y="1268759"/>
            <a:ext cx="5386917" cy="639762"/>
          </a:xfrm>
          <a:prstGeom prst="rect">
            <a:avLst/>
          </a:prstGeom>
          <a:noFill/>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t>Образец текста</a:t>
            </a:r>
          </a:p>
        </p:txBody>
      </p:sp>
      <p:sp>
        <p:nvSpPr>
          <p:cNvPr id="4" name="Объект 3"/>
          <p:cNvSpPr>
            <a:spLocks noGrp="1"/>
          </p:cNvSpPr>
          <p:nvPr>
            <p:ph sz="half" idx="2"/>
          </p:nvPr>
        </p:nvSpPr>
        <p:spPr bwMode="auto">
          <a:xfrm>
            <a:off x="609599" y="2060849"/>
            <a:ext cx="5386917" cy="4065314"/>
          </a:xfrm>
          <a:prstGeom prst="rect">
            <a:avLst/>
          </a:prstGeom>
          <a:noFill/>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defRPr/>
            </a:pPr>
            <a:r>
              <a:t>Образец текста</a:t>
            </a:r>
          </a:p>
          <a:p>
            <a:pPr lvl="1">
              <a:defRPr/>
            </a:pPr>
            <a:r>
              <a:t>Второй уровень</a:t>
            </a:r>
          </a:p>
          <a:p>
            <a:pPr lvl="2">
              <a:defRPr/>
            </a:pPr>
            <a:r>
              <a:t>Третий уровень</a:t>
            </a:r>
          </a:p>
          <a:p>
            <a:pPr lvl="3">
              <a:defRPr/>
            </a:pPr>
            <a:r>
              <a:t>Четвертый уровень</a:t>
            </a:r>
          </a:p>
          <a:p>
            <a:pPr lvl="4">
              <a:defRPr/>
            </a:pPr>
            <a:r>
              <a:t>Пятый уровень</a:t>
            </a:r>
          </a:p>
        </p:txBody>
      </p:sp>
      <p:sp>
        <p:nvSpPr>
          <p:cNvPr id="5" name="Текст 4"/>
          <p:cNvSpPr>
            <a:spLocks noGrp="1"/>
          </p:cNvSpPr>
          <p:nvPr>
            <p:ph type="body" sz="quarter" idx="3"/>
          </p:nvPr>
        </p:nvSpPr>
        <p:spPr bwMode="auto">
          <a:xfrm>
            <a:off x="6193368" y="1268759"/>
            <a:ext cx="5389033" cy="639762"/>
          </a:xfrm>
          <a:prstGeom prst="rect">
            <a:avLst/>
          </a:prstGeom>
          <a:noFill/>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t>Образец текста</a:t>
            </a:r>
          </a:p>
        </p:txBody>
      </p:sp>
      <p:sp>
        <p:nvSpPr>
          <p:cNvPr id="6" name="Объект 5"/>
          <p:cNvSpPr>
            <a:spLocks noGrp="1"/>
          </p:cNvSpPr>
          <p:nvPr>
            <p:ph sz="quarter" idx="4"/>
          </p:nvPr>
        </p:nvSpPr>
        <p:spPr bwMode="auto">
          <a:xfrm>
            <a:off x="6193368" y="2060849"/>
            <a:ext cx="5389033" cy="4065314"/>
          </a:xfrm>
          <a:prstGeom prst="rect">
            <a:avLst/>
          </a:prstGeom>
          <a:noFill/>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defRPr/>
            </a:pPr>
            <a:r>
              <a:t>Образец текста</a:t>
            </a:r>
          </a:p>
          <a:p>
            <a:pPr lvl="1">
              <a:defRPr/>
            </a:pPr>
            <a:r>
              <a:t>Второй уровень</a:t>
            </a:r>
          </a:p>
          <a:p>
            <a:pPr lvl="2">
              <a:defRPr/>
            </a:pPr>
            <a:r>
              <a:t>Третий уровень</a:t>
            </a:r>
          </a:p>
          <a:p>
            <a:pPr lvl="3">
              <a:defRPr/>
            </a:pPr>
            <a:r>
              <a:t>Четвертый уровень</a:t>
            </a:r>
          </a:p>
          <a:p>
            <a:pPr lvl="4">
              <a:defRPr/>
            </a:pPr>
            <a:r>
              <a:t>Пятый уровень</a:t>
            </a:r>
          </a:p>
        </p:txBody>
      </p:sp>
      <p:sp>
        <p:nvSpPr>
          <p:cNvPr id="7" name="Дата 6"/>
          <p:cNvSpPr>
            <a:spLocks noGrp="1"/>
          </p:cNvSpPr>
          <p:nvPr>
            <p:ph type="dt" sz="half" idx="10"/>
          </p:nvPr>
        </p:nvSpPr>
        <p:spPr bwMode="auto"/>
        <p:txBody>
          <a:bodyPr/>
          <a:lstStyle/>
          <a:p>
            <a:pPr>
              <a:defRPr/>
            </a:pPr>
            <a:fld id="{51E84241-D031-42DE-84E4-CC10C30232F4}" type="datetimeFigureOut">
              <a:rPr lang="fr-FR"/>
              <a:t>30/04/2024</a:t>
            </a:fld>
            <a:endParaRPr/>
          </a:p>
        </p:txBody>
      </p:sp>
      <p:sp>
        <p:nvSpPr>
          <p:cNvPr id="8" name="Нижний колонтитул 7"/>
          <p:cNvSpPr>
            <a:spLocks noGrp="1"/>
          </p:cNvSpPr>
          <p:nvPr>
            <p:ph type="ftr" sz="quarter" idx="11"/>
          </p:nvPr>
        </p:nvSpPr>
        <p:spPr bwMode="auto"/>
        <p:txBody>
          <a:bodyPr/>
          <a:lstStyle/>
          <a:p>
            <a:pPr>
              <a:defRPr/>
            </a:pPr>
            <a:endParaRPr/>
          </a:p>
        </p:txBody>
      </p:sp>
      <p:sp>
        <p:nvSpPr>
          <p:cNvPr id="9" name="Номер слайда 8"/>
          <p:cNvSpPr>
            <a:spLocks noGrp="1"/>
          </p:cNvSpPr>
          <p:nvPr>
            <p:ph type="sldNum" sz="quarter" idx="12"/>
          </p:nvPr>
        </p:nvSpPr>
        <p:spPr bwMode="auto"/>
        <p:txBody>
          <a:bodyPr/>
          <a:lstStyle/>
          <a:p>
            <a:pPr>
              <a:defRPr/>
            </a:pPr>
            <a:fld id="{6B5AA3AA-5EA9-4976-BF6C-9891F6110747}" type="slidenum">
              <a:rPr/>
              <a:t>‹N°›</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type="titleOnly" userDrawn="1">
  <p:cSld name="Title Only">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t>Образец заголовка</a:t>
            </a:r>
          </a:p>
        </p:txBody>
      </p:sp>
      <p:sp>
        <p:nvSpPr>
          <p:cNvPr id="3" name="Дата 2"/>
          <p:cNvSpPr>
            <a:spLocks noGrp="1"/>
          </p:cNvSpPr>
          <p:nvPr>
            <p:ph type="dt" sz="half" idx="10"/>
          </p:nvPr>
        </p:nvSpPr>
        <p:spPr bwMode="auto"/>
        <p:txBody>
          <a:bodyPr/>
          <a:lstStyle/>
          <a:p>
            <a:pPr>
              <a:defRPr/>
            </a:pPr>
            <a:fld id="{51E84241-D031-42DE-84E4-CC10C30232F4}" type="datetimeFigureOut">
              <a:rPr lang="fr-FR"/>
              <a:t>30/04/2024</a:t>
            </a:fld>
            <a:endParaRPr/>
          </a:p>
        </p:txBody>
      </p:sp>
      <p:sp>
        <p:nvSpPr>
          <p:cNvPr id="4" name="Нижний колонтитул 3"/>
          <p:cNvSpPr>
            <a:spLocks noGrp="1"/>
          </p:cNvSpPr>
          <p:nvPr>
            <p:ph type="ftr" sz="quarter" idx="11"/>
          </p:nvPr>
        </p:nvSpPr>
        <p:spPr bwMode="auto"/>
        <p:txBody>
          <a:bodyPr/>
          <a:lstStyle/>
          <a:p>
            <a:pPr>
              <a:defRPr/>
            </a:pPr>
            <a:endParaRPr/>
          </a:p>
        </p:txBody>
      </p:sp>
      <p:sp>
        <p:nvSpPr>
          <p:cNvPr id="5" name="Номер слайда 4"/>
          <p:cNvSpPr>
            <a:spLocks noGrp="1"/>
          </p:cNvSpPr>
          <p:nvPr>
            <p:ph type="sldNum" sz="quarter" idx="12"/>
          </p:nvPr>
        </p:nvSpPr>
        <p:spPr bwMode="auto"/>
        <p:txBody>
          <a:bodyPr/>
          <a:lstStyle/>
          <a:p>
            <a:pPr>
              <a:defRPr/>
            </a:pPr>
            <a:fld id="{6B5AA3AA-5EA9-4976-BF6C-9891F6110747}" type="slidenum">
              <a:rPr/>
              <a:t>‹N°›</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PhAnim="0" type="blank" userDrawn="1">
  <p:cSld name="Blank">
    <p:spTree>
      <p:nvGrpSpPr>
        <p:cNvPr id="1" name=""/>
        <p:cNvGrpSpPr/>
        <p:nvPr/>
      </p:nvGrpSpPr>
      <p:grpSpPr bwMode="auto">
        <a:xfrm>
          <a:off x="0" y="0"/>
          <a:ext cx="0" cy="0"/>
          <a:chOff x="0" y="0"/>
          <a:chExt cx="0" cy="0"/>
        </a:xfrm>
      </p:grpSpPr>
      <p:sp>
        <p:nvSpPr>
          <p:cNvPr id="2" name="Дата 1"/>
          <p:cNvSpPr>
            <a:spLocks noGrp="1"/>
          </p:cNvSpPr>
          <p:nvPr>
            <p:ph type="dt" sz="half" idx="10"/>
          </p:nvPr>
        </p:nvSpPr>
        <p:spPr bwMode="auto"/>
        <p:txBody>
          <a:bodyPr/>
          <a:lstStyle/>
          <a:p>
            <a:pPr>
              <a:defRPr/>
            </a:pPr>
            <a:fld id="{51E84241-D031-42DE-84E4-CC10C30232F4}" type="datetimeFigureOut">
              <a:rPr lang="fr-FR"/>
              <a:t>30/04/2024</a:t>
            </a:fld>
            <a:endParaRPr/>
          </a:p>
        </p:txBody>
      </p:sp>
      <p:sp>
        <p:nvSpPr>
          <p:cNvPr id="3" name="Нижний колонтитул 2"/>
          <p:cNvSpPr>
            <a:spLocks noGrp="1"/>
          </p:cNvSpPr>
          <p:nvPr>
            <p:ph type="ftr" sz="quarter" idx="11"/>
          </p:nvPr>
        </p:nvSpPr>
        <p:spPr bwMode="auto"/>
        <p:txBody>
          <a:bodyPr/>
          <a:lstStyle/>
          <a:p>
            <a:pPr>
              <a:defRPr/>
            </a:pPr>
            <a:endParaRPr/>
          </a:p>
        </p:txBody>
      </p:sp>
      <p:sp>
        <p:nvSpPr>
          <p:cNvPr id="4" name="Номер слайда 3"/>
          <p:cNvSpPr>
            <a:spLocks noGrp="1"/>
          </p:cNvSpPr>
          <p:nvPr>
            <p:ph type="sldNum" sz="quarter" idx="12"/>
          </p:nvPr>
        </p:nvSpPr>
        <p:spPr bwMode="auto"/>
        <p:txBody>
          <a:bodyPr/>
          <a:lstStyle/>
          <a:p>
            <a:pPr>
              <a:defRPr/>
            </a:pPr>
            <a:fld id="{6B5AA3AA-5EA9-4976-BF6C-9891F6110747}" type="slidenum">
              <a:rPr/>
              <a:t>‹N°›</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PhAnim="0" type="objTx" userDrawn="1">
  <p:cSld name="Content with Caption">
    <p:spTree>
      <p:nvGrpSpPr>
        <p:cNvPr id="1" name=""/>
        <p:cNvGrpSpPr/>
        <p:nvPr/>
      </p:nvGrpSpPr>
      <p:grpSpPr bwMode="auto">
        <a:xfrm>
          <a:off x="0" y="0"/>
          <a:ext cx="0" cy="0"/>
          <a:chOff x="0" y="0"/>
          <a:chExt cx="0" cy="0"/>
        </a:xfrm>
      </p:grpSpPr>
      <p:sp>
        <p:nvSpPr>
          <p:cNvPr id="3" name="Объект 2"/>
          <p:cNvSpPr>
            <a:spLocks noGrp="1"/>
          </p:cNvSpPr>
          <p:nvPr>
            <p:ph idx="1"/>
          </p:nvPr>
        </p:nvSpPr>
        <p:spPr bwMode="auto">
          <a:xfrm>
            <a:off x="4766732" y="1196753"/>
            <a:ext cx="6815666" cy="4929410"/>
          </a:xfrm>
          <a:prstGeom prst="rect">
            <a:avLst/>
          </a:prstGeom>
          <a:noFill/>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defRPr/>
            </a:pPr>
            <a:r>
              <a:t>Образец текста</a:t>
            </a:r>
          </a:p>
          <a:p>
            <a:pPr lvl="1">
              <a:defRPr/>
            </a:pPr>
            <a:r>
              <a:t>Второй уровень</a:t>
            </a:r>
          </a:p>
          <a:p>
            <a:pPr lvl="2">
              <a:defRPr/>
            </a:pPr>
            <a:r>
              <a:t>Третий уровень</a:t>
            </a:r>
          </a:p>
          <a:p>
            <a:pPr lvl="3">
              <a:defRPr/>
            </a:pPr>
            <a:r>
              <a:t>Четвертый уровень</a:t>
            </a:r>
          </a:p>
          <a:p>
            <a:pPr lvl="4">
              <a:defRPr/>
            </a:pPr>
            <a:r>
              <a:t>Пятый уровень</a:t>
            </a:r>
          </a:p>
        </p:txBody>
      </p:sp>
      <p:sp>
        <p:nvSpPr>
          <p:cNvPr id="4" name="Текст 3"/>
          <p:cNvSpPr>
            <a:spLocks noGrp="1"/>
          </p:cNvSpPr>
          <p:nvPr>
            <p:ph type="body" sz="half" idx="2"/>
          </p:nvPr>
        </p:nvSpPr>
        <p:spPr bwMode="auto">
          <a:xfrm>
            <a:off x="609601" y="1196751"/>
            <a:ext cx="4011084" cy="4929410"/>
          </a:xfrm>
          <a:prstGeom prst="rect">
            <a:avLst/>
          </a:prstGeom>
          <a:noFill/>
        </p:spPr>
        <p:txBody>
          <a:bodyPr>
            <a:normAutofit/>
          </a:bodyPr>
          <a:lstStyle>
            <a:lvl1pPr marL="0" indent="0">
              <a:buNone/>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defRPr/>
            </a:pPr>
            <a:r>
              <a:t>Образец текста</a:t>
            </a:r>
          </a:p>
        </p:txBody>
      </p:sp>
      <p:sp>
        <p:nvSpPr>
          <p:cNvPr id="5" name="Дата 4"/>
          <p:cNvSpPr>
            <a:spLocks noGrp="1"/>
          </p:cNvSpPr>
          <p:nvPr>
            <p:ph type="dt" sz="half" idx="10"/>
          </p:nvPr>
        </p:nvSpPr>
        <p:spPr bwMode="auto"/>
        <p:txBody>
          <a:bodyPr/>
          <a:lstStyle/>
          <a:p>
            <a:pPr>
              <a:defRPr/>
            </a:pPr>
            <a:fld id="{51E84241-D031-42DE-84E4-CC10C30232F4}" type="datetimeFigureOut">
              <a:rPr lang="fr-FR"/>
              <a:t>30/04/2024</a:t>
            </a:fld>
            <a:endParaRPr/>
          </a:p>
        </p:txBody>
      </p:sp>
      <p:sp>
        <p:nvSpPr>
          <p:cNvPr id="6" name="Нижний колонтитул 5"/>
          <p:cNvSpPr>
            <a:spLocks noGrp="1"/>
          </p:cNvSpPr>
          <p:nvPr>
            <p:ph type="ftr" sz="quarter" idx="11"/>
          </p:nvPr>
        </p:nvSpPr>
        <p:spPr bwMode="auto"/>
        <p:txBody>
          <a:bodyPr/>
          <a:lstStyle/>
          <a:p>
            <a:pPr>
              <a:defRPr/>
            </a:pPr>
            <a:endParaRPr/>
          </a:p>
        </p:txBody>
      </p:sp>
      <p:sp>
        <p:nvSpPr>
          <p:cNvPr id="7" name="Номер слайда 6"/>
          <p:cNvSpPr>
            <a:spLocks noGrp="1"/>
          </p:cNvSpPr>
          <p:nvPr>
            <p:ph type="sldNum" sz="quarter" idx="12"/>
          </p:nvPr>
        </p:nvSpPr>
        <p:spPr bwMode="auto"/>
        <p:txBody>
          <a:bodyPr/>
          <a:lstStyle/>
          <a:p>
            <a:pPr>
              <a:defRPr/>
            </a:pPr>
            <a:fld id="{6B5AA3AA-5EA9-4976-BF6C-9891F6110747}" type="slidenum">
              <a:rPr/>
              <a:t>‹N°›</a:t>
            </a:fld>
            <a:endParaRPr/>
          </a:p>
        </p:txBody>
      </p:sp>
      <p:sp>
        <p:nvSpPr>
          <p:cNvPr id="8" name="Заголовок 1"/>
          <p:cNvSpPr>
            <a:spLocks noGrp="1"/>
          </p:cNvSpPr>
          <p:nvPr>
            <p:ph type="title"/>
          </p:nvPr>
        </p:nvSpPr>
        <p:spPr bwMode="auto">
          <a:xfrm>
            <a:off x="719402" y="188640"/>
            <a:ext cx="10753194" cy="864095"/>
          </a:xfrm>
        </p:spPr>
        <p:txBody>
          <a:bodyPr/>
          <a:lstStyle/>
          <a:p>
            <a:pPr>
              <a:defRPr/>
            </a:pPr>
            <a:r>
              <a:t>Образец заголовка</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re et contenu">
    <p:spTree>
      <p:nvGrpSpPr>
        <p:cNvPr id="1" name=""/>
        <p:cNvGrpSpPr/>
        <p:nvPr/>
      </p:nvGrpSpPr>
      <p:grpSpPr bwMode="auto">
        <a:xfrm>
          <a:off x="0" y="0"/>
          <a:ext cx="0" cy="0"/>
          <a:chOff x="0" y="0"/>
          <a:chExt cx="0" cy="0"/>
        </a:xfrm>
      </p:grpSpPr>
      <p:sp>
        <p:nvSpPr>
          <p:cNvPr id="2" name="Titre 1"/>
          <p:cNvSpPr>
            <a:spLocks noGrp="1"/>
          </p:cNvSpPr>
          <p:nvPr>
            <p:ph type="title"/>
          </p:nvPr>
        </p:nvSpPr>
        <p:spPr bwMode="auto"/>
        <p:txBody>
          <a:bodyPr rtlCol="0"/>
          <a:lstStyle/>
          <a:p>
            <a:pPr>
              <a:defRPr/>
            </a:pPr>
            <a:r>
              <a:rPr lang="fr-FR"/>
              <a:t>Modifiez le style du titre</a:t>
            </a:r>
          </a:p>
        </p:txBody>
      </p:sp>
      <p:sp>
        <p:nvSpPr>
          <p:cNvPr id="3" name="Espace réservé du contenu 2"/>
          <p:cNvSpPr>
            <a:spLocks noGrp="1"/>
          </p:cNvSpPr>
          <p:nvPr>
            <p:ph idx="1"/>
          </p:nvPr>
        </p:nvSpPr>
        <p:spPr bwMode="auto"/>
        <p:txBody>
          <a:bodyPr rtlCol="0"/>
          <a:lstStyle/>
          <a:p>
            <a:pPr lvl="0">
              <a:defRPr/>
            </a:pPr>
            <a:r>
              <a:rPr lang="fr-FR"/>
              <a:t>Cliquez pour 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p>
        </p:txBody>
      </p:sp>
      <p:sp>
        <p:nvSpPr>
          <p:cNvPr id="4" name="Espace réservé de la date 3"/>
          <p:cNvSpPr>
            <a:spLocks noGrp="1"/>
          </p:cNvSpPr>
          <p:nvPr>
            <p:ph type="dt" sz="half" idx="10"/>
          </p:nvPr>
        </p:nvSpPr>
        <p:spPr bwMode="auto"/>
        <p:txBody>
          <a:bodyPr rtlCol="0"/>
          <a:lstStyle/>
          <a:p>
            <a:pPr>
              <a:defRPr/>
            </a:pPr>
            <a:fld id="{5F9393B2-D2D1-46F0-81A9-FE2ED5E7F998}" type="datetime1">
              <a:rPr lang="fr-FR"/>
              <a:t>30/04/2024</a:t>
            </a:fld>
            <a:endParaRPr lang="fr-FR"/>
          </a:p>
        </p:txBody>
      </p:sp>
      <p:sp>
        <p:nvSpPr>
          <p:cNvPr id="5" name="Espace réservé du pied de page 4"/>
          <p:cNvSpPr>
            <a:spLocks noGrp="1"/>
          </p:cNvSpPr>
          <p:nvPr>
            <p:ph type="ftr" sz="quarter" idx="11"/>
          </p:nvPr>
        </p:nvSpPr>
        <p:spPr bwMode="auto"/>
        <p:txBody>
          <a:bodyPr rtlCol="0"/>
          <a:lstStyle/>
          <a:p>
            <a:pPr>
              <a:defRPr/>
            </a:pPr>
            <a:endParaRPr lang="fr-FR"/>
          </a:p>
        </p:txBody>
      </p:sp>
      <p:sp>
        <p:nvSpPr>
          <p:cNvPr id="6" name="Espace réservé du numéro de diapositive 5"/>
          <p:cNvSpPr>
            <a:spLocks noGrp="1"/>
          </p:cNvSpPr>
          <p:nvPr>
            <p:ph type="sldNum" sz="quarter" idx="12"/>
          </p:nvPr>
        </p:nvSpPr>
        <p:spPr bwMode="auto"/>
        <p:txBody>
          <a:bodyPr rtlCol="0"/>
          <a:lstStyle/>
          <a:p>
            <a:pPr>
              <a:defRPr/>
            </a:pPr>
            <a:fld id="{06FEDF93-2BFD-41CA-ABC7-B039102F3792}" type="slidenum">
              <a:rPr lang="fr-FR"/>
              <a:t>‹N°›</a:t>
            </a:fld>
            <a:endParaRPr lang="fr-F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PhAnim="0" type="picTx" userDrawn="1">
  <p:cSld name="Picture with Caption">
    <p:spTree>
      <p:nvGrpSpPr>
        <p:cNvPr id="1" name=""/>
        <p:cNvGrpSpPr/>
        <p:nvPr/>
      </p:nvGrpSpPr>
      <p:grpSpPr bwMode="auto">
        <a:xfrm>
          <a:off x="0" y="0"/>
          <a:ext cx="0" cy="0"/>
          <a:chOff x="0" y="0"/>
          <a:chExt cx="0" cy="0"/>
        </a:xfrm>
      </p:grpSpPr>
      <p:sp>
        <p:nvSpPr>
          <p:cNvPr id="3" name="Рисунок 2"/>
          <p:cNvSpPr>
            <a:spLocks noGrp="1"/>
          </p:cNvSpPr>
          <p:nvPr>
            <p:ph type="pic" idx="1"/>
          </p:nvPr>
        </p:nvSpPr>
        <p:spPr bwMode="auto">
          <a:xfrm>
            <a:off x="2389717" y="1196751"/>
            <a:ext cx="7315200" cy="345638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r>
              <a:t>Вставка рисунка</a:t>
            </a:r>
          </a:p>
        </p:txBody>
      </p:sp>
      <p:sp>
        <p:nvSpPr>
          <p:cNvPr id="4" name="Текст 3"/>
          <p:cNvSpPr>
            <a:spLocks noGrp="1"/>
          </p:cNvSpPr>
          <p:nvPr>
            <p:ph type="body" sz="half" idx="2"/>
          </p:nvPr>
        </p:nvSpPr>
        <p:spPr bwMode="auto">
          <a:xfrm>
            <a:off x="2389717" y="4869159"/>
            <a:ext cx="7315200" cy="130303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defRPr/>
            </a:pPr>
            <a:r>
              <a:t>Образец текста</a:t>
            </a:r>
          </a:p>
        </p:txBody>
      </p:sp>
      <p:sp>
        <p:nvSpPr>
          <p:cNvPr id="5" name="Дата 4"/>
          <p:cNvSpPr>
            <a:spLocks noGrp="1"/>
          </p:cNvSpPr>
          <p:nvPr>
            <p:ph type="dt" sz="half" idx="10"/>
          </p:nvPr>
        </p:nvSpPr>
        <p:spPr bwMode="auto"/>
        <p:txBody>
          <a:bodyPr/>
          <a:lstStyle/>
          <a:p>
            <a:pPr>
              <a:defRPr/>
            </a:pPr>
            <a:fld id="{51E84241-D031-42DE-84E4-CC10C30232F4}" type="datetimeFigureOut">
              <a:rPr lang="fr-FR"/>
              <a:t>30/04/2024</a:t>
            </a:fld>
            <a:endParaRPr/>
          </a:p>
        </p:txBody>
      </p:sp>
      <p:sp>
        <p:nvSpPr>
          <p:cNvPr id="6" name="Нижний колонтитул 5"/>
          <p:cNvSpPr>
            <a:spLocks noGrp="1"/>
          </p:cNvSpPr>
          <p:nvPr>
            <p:ph type="ftr" sz="quarter" idx="11"/>
          </p:nvPr>
        </p:nvSpPr>
        <p:spPr bwMode="auto"/>
        <p:txBody>
          <a:bodyPr/>
          <a:lstStyle/>
          <a:p>
            <a:pPr>
              <a:defRPr/>
            </a:pPr>
            <a:endParaRPr/>
          </a:p>
        </p:txBody>
      </p:sp>
      <p:sp>
        <p:nvSpPr>
          <p:cNvPr id="7" name="Номер слайда 6"/>
          <p:cNvSpPr>
            <a:spLocks noGrp="1"/>
          </p:cNvSpPr>
          <p:nvPr>
            <p:ph type="sldNum" sz="quarter" idx="12"/>
          </p:nvPr>
        </p:nvSpPr>
        <p:spPr bwMode="auto"/>
        <p:txBody>
          <a:bodyPr/>
          <a:lstStyle/>
          <a:p>
            <a:pPr>
              <a:defRPr/>
            </a:pPr>
            <a:fld id="{6B5AA3AA-5EA9-4976-BF6C-9891F6110747}" type="slidenum">
              <a:rPr/>
              <a:t>‹N°›</a:t>
            </a:fld>
            <a:endParaRPr/>
          </a:p>
        </p:txBody>
      </p:sp>
      <p:sp>
        <p:nvSpPr>
          <p:cNvPr id="8" name="Заголовок 1"/>
          <p:cNvSpPr>
            <a:spLocks noGrp="1"/>
          </p:cNvSpPr>
          <p:nvPr>
            <p:ph type="title"/>
          </p:nvPr>
        </p:nvSpPr>
        <p:spPr bwMode="auto">
          <a:xfrm>
            <a:off x="719402" y="188640"/>
            <a:ext cx="10753194" cy="864095"/>
          </a:xfrm>
        </p:spPr>
        <p:txBody>
          <a:bodyPr/>
          <a:lstStyle/>
          <a:p>
            <a:pPr>
              <a:defRPr/>
            </a:pPr>
            <a:r>
              <a:t>Образец заголовка</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PhAnim="0" type="vertTx" userDrawn="1">
  <p:cSld name="Title and Vertical Text">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t>Образец заголовка</a:t>
            </a:r>
          </a:p>
        </p:txBody>
      </p:sp>
      <p:sp>
        <p:nvSpPr>
          <p:cNvPr id="3" name="Вертикальный текст 2"/>
          <p:cNvSpPr>
            <a:spLocks noGrp="1"/>
          </p:cNvSpPr>
          <p:nvPr>
            <p:ph type="body" orient="vert" idx="1"/>
          </p:nvPr>
        </p:nvSpPr>
        <p:spPr bwMode="auto"/>
        <p:txBody>
          <a:bodyPr vert="eaVert"/>
          <a:lstStyle/>
          <a:p>
            <a:pPr lvl="0">
              <a:defRPr/>
            </a:pPr>
            <a:r>
              <a:t>Образец текста</a:t>
            </a:r>
          </a:p>
          <a:p>
            <a:pPr lvl="1">
              <a:defRPr/>
            </a:pPr>
            <a:r>
              <a:t>Второй уровень</a:t>
            </a:r>
          </a:p>
          <a:p>
            <a:pPr lvl="2">
              <a:defRPr/>
            </a:pPr>
            <a:r>
              <a:t>Третий уровень</a:t>
            </a:r>
          </a:p>
          <a:p>
            <a:pPr lvl="3">
              <a:defRPr/>
            </a:pPr>
            <a:r>
              <a:t>Четвертый уровень</a:t>
            </a:r>
          </a:p>
          <a:p>
            <a:pPr lvl="4">
              <a:defRPr/>
            </a:pPr>
            <a:r>
              <a:t>Пятый уровень</a:t>
            </a:r>
          </a:p>
        </p:txBody>
      </p:sp>
      <p:sp>
        <p:nvSpPr>
          <p:cNvPr id="4" name="Дата 3"/>
          <p:cNvSpPr>
            <a:spLocks noGrp="1"/>
          </p:cNvSpPr>
          <p:nvPr>
            <p:ph type="dt" sz="half" idx="10"/>
          </p:nvPr>
        </p:nvSpPr>
        <p:spPr bwMode="auto"/>
        <p:txBody>
          <a:bodyPr/>
          <a:lstStyle/>
          <a:p>
            <a:pPr>
              <a:defRPr/>
            </a:pPr>
            <a:fld id="{51E84241-D031-42DE-84E4-CC10C30232F4}" type="datetimeFigureOut">
              <a:rPr lang="fr-FR"/>
              <a:t>30/04/2024</a:t>
            </a:fld>
            <a:endParaRPr/>
          </a:p>
        </p:txBody>
      </p:sp>
      <p:sp>
        <p:nvSpPr>
          <p:cNvPr id="5" name="Нижний колонтитул 4"/>
          <p:cNvSpPr>
            <a:spLocks noGrp="1"/>
          </p:cNvSpPr>
          <p:nvPr>
            <p:ph type="ftr" sz="quarter" idx="11"/>
          </p:nvPr>
        </p:nvSpPr>
        <p:spPr bwMode="auto"/>
        <p:txBody>
          <a:bodyPr/>
          <a:lstStyle/>
          <a:p>
            <a:pPr>
              <a:defRPr/>
            </a:pPr>
            <a:endParaRPr/>
          </a:p>
        </p:txBody>
      </p:sp>
      <p:sp>
        <p:nvSpPr>
          <p:cNvPr id="6" name="Номер слайда 5"/>
          <p:cNvSpPr>
            <a:spLocks noGrp="1"/>
          </p:cNvSpPr>
          <p:nvPr>
            <p:ph type="sldNum" sz="quarter" idx="12"/>
          </p:nvPr>
        </p:nvSpPr>
        <p:spPr bwMode="auto"/>
        <p:txBody>
          <a:bodyPr/>
          <a:lstStyle/>
          <a:p>
            <a:pPr>
              <a:defRPr/>
            </a:pPr>
            <a:fld id="{6B5AA3AA-5EA9-4976-BF6C-9891F6110747}" type="slidenum">
              <a:rPr/>
              <a:t>‹N°›</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PhAnim="0" type="vertTitleAndTx" userDrawn="1">
  <p:cSld name="Vertical Title and Text">
    <p:spTree>
      <p:nvGrpSpPr>
        <p:cNvPr id="1" name=""/>
        <p:cNvGrpSpPr/>
        <p:nvPr/>
      </p:nvGrpSpPr>
      <p:grpSpPr bwMode="auto">
        <a:xfrm>
          <a:off x="0" y="0"/>
          <a:ext cx="0" cy="0"/>
          <a:chOff x="0" y="0"/>
          <a:chExt cx="0" cy="0"/>
        </a:xfrm>
      </p:grpSpPr>
      <p:sp>
        <p:nvSpPr>
          <p:cNvPr id="2" name="Вертикальный заголовок 1"/>
          <p:cNvSpPr>
            <a:spLocks noGrp="1"/>
          </p:cNvSpPr>
          <p:nvPr>
            <p:ph type="title" orient="vert"/>
          </p:nvPr>
        </p:nvSpPr>
        <p:spPr bwMode="auto">
          <a:xfrm>
            <a:off x="8839199" y="274638"/>
            <a:ext cx="2743200" cy="5851525"/>
          </a:xfrm>
        </p:spPr>
        <p:txBody>
          <a:bodyPr vert="eaVert"/>
          <a:lstStyle/>
          <a:p>
            <a:pPr>
              <a:defRPr/>
            </a:pPr>
            <a:r>
              <a:t>Образец заголовка</a:t>
            </a:r>
          </a:p>
        </p:txBody>
      </p:sp>
      <p:sp>
        <p:nvSpPr>
          <p:cNvPr id="3" name="Вертикальный текст 2"/>
          <p:cNvSpPr>
            <a:spLocks noGrp="1"/>
          </p:cNvSpPr>
          <p:nvPr>
            <p:ph type="body" orient="vert" idx="1"/>
          </p:nvPr>
        </p:nvSpPr>
        <p:spPr bwMode="auto">
          <a:xfrm>
            <a:off x="609599" y="274638"/>
            <a:ext cx="8026399" cy="5851525"/>
          </a:xfrm>
        </p:spPr>
        <p:txBody>
          <a:bodyPr vert="eaVert"/>
          <a:lstStyle/>
          <a:p>
            <a:pPr lvl="0">
              <a:defRPr/>
            </a:pPr>
            <a:r>
              <a:t>Образец текста</a:t>
            </a:r>
          </a:p>
          <a:p>
            <a:pPr lvl="1">
              <a:defRPr/>
            </a:pPr>
            <a:r>
              <a:t>Второй уровень</a:t>
            </a:r>
          </a:p>
          <a:p>
            <a:pPr lvl="2">
              <a:defRPr/>
            </a:pPr>
            <a:r>
              <a:t>Третий уровень</a:t>
            </a:r>
          </a:p>
          <a:p>
            <a:pPr lvl="3">
              <a:defRPr/>
            </a:pPr>
            <a:r>
              <a:t>Четвертый уровень</a:t>
            </a:r>
          </a:p>
          <a:p>
            <a:pPr lvl="4">
              <a:defRPr/>
            </a:pPr>
            <a:r>
              <a:t>Пятый уровень</a:t>
            </a:r>
          </a:p>
        </p:txBody>
      </p:sp>
      <p:sp>
        <p:nvSpPr>
          <p:cNvPr id="4" name="Дата 3"/>
          <p:cNvSpPr>
            <a:spLocks noGrp="1"/>
          </p:cNvSpPr>
          <p:nvPr>
            <p:ph type="dt" sz="half" idx="10"/>
          </p:nvPr>
        </p:nvSpPr>
        <p:spPr bwMode="auto"/>
        <p:txBody>
          <a:bodyPr/>
          <a:lstStyle/>
          <a:p>
            <a:pPr>
              <a:defRPr/>
            </a:pPr>
            <a:fld id="{51E84241-D031-42DE-84E4-CC10C30232F4}" type="datetimeFigureOut">
              <a:rPr lang="fr-FR"/>
              <a:t>30/04/2024</a:t>
            </a:fld>
            <a:endParaRPr/>
          </a:p>
        </p:txBody>
      </p:sp>
      <p:sp>
        <p:nvSpPr>
          <p:cNvPr id="5" name="Нижний колонтитул 4"/>
          <p:cNvSpPr>
            <a:spLocks noGrp="1"/>
          </p:cNvSpPr>
          <p:nvPr>
            <p:ph type="ftr" sz="quarter" idx="11"/>
          </p:nvPr>
        </p:nvSpPr>
        <p:spPr bwMode="auto"/>
        <p:txBody>
          <a:bodyPr/>
          <a:lstStyle/>
          <a:p>
            <a:pPr>
              <a:defRPr/>
            </a:pPr>
            <a:endParaRPr/>
          </a:p>
        </p:txBody>
      </p:sp>
      <p:sp>
        <p:nvSpPr>
          <p:cNvPr id="6" name="Номер слайда 5"/>
          <p:cNvSpPr>
            <a:spLocks noGrp="1"/>
          </p:cNvSpPr>
          <p:nvPr>
            <p:ph type="sldNum" sz="quarter" idx="12"/>
          </p:nvPr>
        </p:nvSpPr>
        <p:spPr bwMode="auto"/>
        <p:txBody>
          <a:bodyPr/>
          <a:lstStyle/>
          <a:p>
            <a:pPr>
              <a:defRPr/>
            </a:pPr>
            <a:fld id="{6B5AA3AA-5EA9-4976-BF6C-9891F6110747}" type="slidenum">
              <a:rP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secHead" preserve="1" userDrawn="1">
  <p:cSld name="En-tête de section">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831849" y="1709737"/>
            <a:ext cx="10515600" cy="2852736"/>
          </a:xfrm>
        </p:spPr>
        <p:txBody>
          <a:bodyPr rtlCol="0" anchor="b"/>
          <a:lstStyle>
            <a:lvl1pPr>
              <a:defRPr sz="6000"/>
            </a:lvl1pPr>
          </a:lstStyle>
          <a:p>
            <a:pPr>
              <a:defRPr/>
            </a:pPr>
            <a:r>
              <a:rPr lang="fr-FR"/>
              <a:t>Modifiez le style du titre</a:t>
            </a:r>
          </a:p>
        </p:txBody>
      </p:sp>
      <p:sp>
        <p:nvSpPr>
          <p:cNvPr id="3" name="Espace réservé du texte 2"/>
          <p:cNvSpPr>
            <a:spLocks noGrp="1"/>
          </p:cNvSpPr>
          <p:nvPr>
            <p:ph type="body" idx="1"/>
          </p:nvPr>
        </p:nvSpPr>
        <p:spPr bwMode="auto">
          <a:xfrm>
            <a:off x="831849" y="4589462"/>
            <a:ext cx="10515600" cy="1500186"/>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fr-FR"/>
              <a:t>Cliquez pour modifier les styles du texte du masque</a:t>
            </a:r>
            <a:endParaRPr/>
          </a:p>
        </p:txBody>
      </p:sp>
      <p:sp>
        <p:nvSpPr>
          <p:cNvPr id="4" name="Espace réservé de la date 3"/>
          <p:cNvSpPr>
            <a:spLocks noGrp="1"/>
          </p:cNvSpPr>
          <p:nvPr>
            <p:ph type="dt" sz="half" idx="10"/>
          </p:nvPr>
        </p:nvSpPr>
        <p:spPr bwMode="auto"/>
        <p:txBody>
          <a:bodyPr rtlCol="0"/>
          <a:lstStyle/>
          <a:p>
            <a:pPr>
              <a:defRPr/>
            </a:pPr>
            <a:fld id="{D1E90C3F-53CA-4279-A2D5-C68C34A1B7FE}" type="datetime1">
              <a:rPr lang="fr-FR"/>
              <a:t>30/04/2024</a:t>
            </a:fld>
            <a:endParaRPr lang="fr-FR"/>
          </a:p>
        </p:txBody>
      </p:sp>
      <p:sp>
        <p:nvSpPr>
          <p:cNvPr id="5" name="Espace réservé du pied de page 4"/>
          <p:cNvSpPr>
            <a:spLocks noGrp="1"/>
          </p:cNvSpPr>
          <p:nvPr>
            <p:ph type="ftr" sz="quarter" idx="11"/>
          </p:nvPr>
        </p:nvSpPr>
        <p:spPr bwMode="auto"/>
        <p:txBody>
          <a:bodyPr rtlCol="0"/>
          <a:lstStyle/>
          <a:p>
            <a:pPr>
              <a:defRPr/>
            </a:pPr>
            <a:endParaRPr lang="fr-FR"/>
          </a:p>
        </p:txBody>
      </p:sp>
      <p:sp>
        <p:nvSpPr>
          <p:cNvPr id="6" name="Espace réservé du numéro de diapositive 5"/>
          <p:cNvSpPr>
            <a:spLocks noGrp="1"/>
          </p:cNvSpPr>
          <p:nvPr>
            <p:ph type="sldNum" sz="quarter" idx="12"/>
          </p:nvPr>
        </p:nvSpPr>
        <p:spPr bwMode="auto"/>
        <p:txBody>
          <a:bodyPr rtlCol="0"/>
          <a:lstStyle/>
          <a:p>
            <a:pPr>
              <a:defRPr/>
            </a:pPr>
            <a:fld id="{06FEDF93-2BFD-41CA-ABC7-B039102F3792}" type="slidenum">
              <a:rPr lang="fr-F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twoObj" preserve="1" userDrawn="1">
  <p:cSld name="Deux contenus">
    <p:spTree>
      <p:nvGrpSpPr>
        <p:cNvPr id="1" name=""/>
        <p:cNvGrpSpPr/>
        <p:nvPr/>
      </p:nvGrpSpPr>
      <p:grpSpPr bwMode="auto">
        <a:xfrm>
          <a:off x="0" y="0"/>
          <a:ext cx="0" cy="0"/>
          <a:chOff x="0" y="0"/>
          <a:chExt cx="0" cy="0"/>
        </a:xfrm>
      </p:grpSpPr>
      <p:sp>
        <p:nvSpPr>
          <p:cNvPr id="2" name="Titre 1"/>
          <p:cNvSpPr>
            <a:spLocks noGrp="1"/>
          </p:cNvSpPr>
          <p:nvPr>
            <p:ph type="title"/>
          </p:nvPr>
        </p:nvSpPr>
        <p:spPr bwMode="auto"/>
        <p:txBody>
          <a:bodyPr rtlCol="0"/>
          <a:lstStyle/>
          <a:p>
            <a:pPr>
              <a:defRPr/>
            </a:pPr>
            <a:r>
              <a:rPr lang="fr-FR"/>
              <a:t>Modifiez le style du titre</a:t>
            </a:r>
          </a:p>
        </p:txBody>
      </p:sp>
      <p:sp>
        <p:nvSpPr>
          <p:cNvPr id="3" name="Espace réservé du contenu 2"/>
          <p:cNvSpPr>
            <a:spLocks noGrp="1"/>
          </p:cNvSpPr>
          <p:nvPr>
            <p:ph sz="half" idx="1"/>
          </p:nvPr>
        </p:nvSpPr>
        <p:spPr bwMode="auto">
          <a:xfrm>
            <a:off x="838198" y="1825624"/>
            <a:ext cx="5181599" cy="4351338"/>
          </a:xfrm>
        </p:spPr>
        <p:txBody>
          <a:bodyPr rtlCol="0"/>
          <a:lstStyle/>
          <a:p>
            <a:pPr lvl="0">
              <a:defRPr/>
            </a:pPr>
            <a:r>
              <a:rPr lang="fr-FR"/>
              <a:t>Cliquez pour 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p>
        </p:txBody>
      </p:sp>
      <p:sp>
        <p:nvSpPr>
          <p:cNvPr id="4" name="Espace réservé du contenu 3"/>
          <p:cNvSpPr>
            <a:spLocks noGrp="1"/>
          </p:cNvSpPr>
          <p:nvPr>
            <p:ph sz="half" idx="2"/>
          </p:nvPr>
        </p:nvSpPr>
        <p:spPr bwMode="auto">
          <a:xfrm>
            <a:off x="6172200" y="1825624"/>
            <a:ext cx="5181599" cy="4351338"/>
          </a:xfrm>
        </p:spPr>
        <p:txBody>
          <a:bodyPr rtlCol="0"/>
          <a:lstStyle/>
          <a:p>
            <a:pPr lvl="0">
              <a:defRPr/>
            </a:pPr>
            <a:r>
              <a:rPr lang="fr-FR"/>
              <a:t>Cliquez pour 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p>
        </p:txBody>
      </p:sp>
      <p:sp>
        <p:nvSpPr>
          <p:cNvPr id="5" name="Espace réservé de la date 4"/>
          <p:cNvSpPr>
            <a:spLocks noGrp="1"/>
          </p:cNvSpPr>
          <p:nvPr>
            <p:ph type="dt" sz="half" idx="10"/>
          </p:nvPr>
        </p:nvSpPr>
        <p:spPr bwMode="auto"/>
        <p:txBody>
          <a:bodyPr rtlCol="0"/>
          <a:lstStyle/>
          <a:p>
            <a:pPr>
              <a:defRPr/>
            </a:pPr>
            <a:fld id="{1BE3742E-AFBE-42DF-91BB-D2D1057FFA79}" type="datetime1">
              <a:rPr lang="fr-FR"/>
              <a:t>30/04/2024</a:t>
            </a:fld>
            <a:endParaRPr lang="fr-FR"/>
          </a:p>
        </p:txBody>
      </p:sp>
      <p:sp>
        <p:nvSpPr>
          <p:cNvPr id="6" name="Espace réservé du pied de page 5"/>
          <p:cNvSpPr>
            <a:spLocks noGrp="1"/>
          </p:cNvSpPr>
          <p:nvPr>
            <p:ph type="ftr" sz="quarter" idx="11"/>
          </p:nvPr>
        </p:nvSpPr>
        <p:spPr bwMode="auto"/>
        <p:txBody>
          <a:bodyPr rtlCol="0"/>
          <a:lstStyle/>
          <a:p>
            <a:pPr>
              <a:defRPr/>
            </a:pPr>
            <a:endParaRPr lang="fr-FR"/>
          </a:p>
        </p:txBody>
      </p:sp>
      <p:sp>
        <p:nvSpPr>
          <p:cNvPr id="7" name="Espace réservé du numéro de diapositive 6"/>
          <p:cNvSpPr>
            <a:spLocks noGrp="1"/>
          </p:cNvSpPr>
          <p:nvPr>
            <p:ph type="sldNum" sz="quarter" idx="12"/>
          </p:nvPr>
        </p:nvSpPr>
        <p:spPr bwMode="auto"/>
        <p:txBody>
          <a:bodyPr rtlCol="0"/>
          <a:lstStyle/>
          <a:p>
            <a:pPr>
              <a:defRPr/>
            </a:pPr>
            <a:fld id="{06FEDF93-2BFD-41CA-ABC7-B039102F3792}" type="slidenum">
              <a:rPr lang="fr-F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Comparaison">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839787" y="365124"/>
            <a:ext cx="10515600" cy="1325562"/>
          </a:xfrm>
        </p:spPr>
        <p:txBody>
          <a:bodyPr rtlCol="0"/>
          <a:lstStyle/>
          <a:p>
            <a:pPr>
              <a:defRPr/>
            </a:pPr>
            <a:r>
              <a:rPr lang="fr-FR"/>
              <a:t>Modifiez le style du titre</a:t>
            </a:r>
          </a:p>
        </p:txBody>
      </p:sp>
      <p:sp>
        <p:nvSpPr>
          <p:cNvPr id="3" name="Espace réservé du texte 2"/>
          <p:cNvSpPr>
            <a:spLocks noGrp="1"/>
          </p:cNvSpPr>
          <p:nvPr>
            <p:ph type="body" idx="1"/>
          </p:nvPr>
        </p:nvSpPr>
        <p:spPr bwMode="auto">
          <a:xfrm>
            <a:off x="839787" y="1681162"/>
            <a:ext cx="5157785" cy="823911"/>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fr-FR"/>
              <a:t>Cliquez pour modifier les styles du texte du masque</a:t>
            </a:r>
            <a:endParaRPr/>
          </a:p>
        </p:txBody>
      </p:sp>
      <p:sp>
        <p:nvSpPr>
          <p:cNvPr id="4" name="Espace réservé du contenu 3"/>
          <p:cNvSpPr>
            <a:spLocks noGrp="1"/>
          </p:cNvSpPr>
          <p:nvPr>
            <p:ph sz="half" idx="2"/>
          </p:nvPr>
        </p:nvSpPr>
        <p:spPr bwMode="auto">
          <a:xfrm>
            <a:off x="839787" y="2505073"/>
            <a:ext cx="5157785" cy="3684587"/>
          </a:xfrm>
        </p:spPr>
        <p:txBody>
          <a:bodyPr rtlCol="0"/>
          <a:lstStyle/>
          <a:p>
            <a:pPr lvl="0">
              <a:defRPr/>
            </a:pPr>
            <a:r>
              <a:rPr lang="fr-FR"/>
              <a:t>Cliquez pour 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p>
        </p:txBody>
      </p:sp>
      <p:sp>
        <p:nvSpPr>
          <p:cNvPr id="5" name="Espace réservé du texte 4"/>
          <p:cNvSpPr>
            <a:spLocks noGrp="1"/>
          </p:cNvSpPr>
          <p:nvPr>
            <p:ph type="body" sz="quarter" idx="3"/>
          </p:nvPr>
        </p:nvSpPr>
        <p:spPr bwMode="auto">
          <a:xfrm>
            <a:off x="6172200" y="1681162"/>
            <a:ext cx="5183187" cy="823911"/>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fr-FR"/>
              <a:t>Cliquez pour modifier les styles du texte du masque</a:t>
            </a:r>
            <a:endParaRPr/>
          </a:p>
        </p:txBody>
      </p:sp>
      <p:sp>
        <p:nvSpPr>
          <p:cNvPr id="6" name="Espace réservé du contenu 5"/>
          <p:cNvSpPr>
            <a:spLocks noGrp="1"/>
          </p:cNvSpPr>
          <p:nvPr>
            <p:ph sz="quarter" idx="4"/>
          </p:nvPr>
        </p:nvSpPr>
        <p:spPr bwMode="auto">
          <a:xfrm>
            <a:off x="6172200" y="2505073"/>
            <a:ext cx="5183187" cy="3684587"/>
          </a:xfrm>
        </p:spPr>
        <p:txBody>
          <a:bodyPr rtlCol="0"/>
          <a:lstStyle/>
          <a:p>
            <a:pPr lvl="0">
              <a:defRPr/>
            </a:pPr>
            <a:r>
              <a:rPr lang="fr-FR"/>
              <a:t>Cliquez pour 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p>
        </p:txBody>
      </p:sp>
      <p:sp>
        <p:nvSpPr>
          <p:cNvPr id="7" name="Espace réservé de la date 6"/>
          <p:cNvSpPr>
            <a:spLocks noGrp="1"/>
          </p:cNvSpPr>
          <p:nvPr>
            <p:ph type="dt" sz="half" idx="10"/>
          </p:nvPr>
        </p:nvSpPr>
        <p:spPr bwMode="auto"/>
        <p:txBody>
          <a:bodyPr rtlCol="0"/>
          <a:lstStyle/>
          <a:p>
            <a:pPr>
              <a:defRPr/>
            </a:pPr>
            <a:fld id="{CAD3CAEB-0D2D-466C-AFB9-F2937F51F366}" type="datetime1">
              <a:rPr lang="fr-FR"/>
              <a:t>30/04/2024</a:t>
            </a:fld>
            <a:endParaRPr lang="fr-FR"/>
          </a:p>
        </p:txBody>
      </p:sp>
      <p:sp>
        <p:nvSpPr>
          <p:cNvPr id="8" name="Espace réservé du pied de page 7"/>
          <p:cNvSpPr>
            <a:spLocks noGrp="1"/>
          </p:cNvSpPr>
          <p:nvPr>
            <p:ph type="ftr" sz="quarter" idx="11"/>
          </p:nvPr>
        </p:nvSpPr>
        <p:spPr bwMode="auto"/>
        <p:txBody>
          <a:bodyPr rtlCol="0"/>
          <a:lstStyle/>
          <a:p>
            <a:pPr>
              <a:defRPr/>
            </a:pPr>
            <a:endParaRPr lang="fr-FR"/>
          </a:p>
        </p:txBody>
      </p:sp>
      <p:sp>
        <p:nvSpPr>
          <p:cNvPr id="9" name="Espace réservé du numéro de diapositive 8"/>
          <p:cNvSpPr>
            <a:spLocks noGrp="1"/>
          </p:cNvSpPr>
          <p:nvPr>
            <p:ph type="sldNum" sz="quarter" idx="12"/>
          </p:nvPr>
        </p:nvSpPr>
        <p:spPr bwMode="auto"/>
        <p:txBody>
          <a:bodyPr rtlCol="0"/>
          <a:lstStyle/>
          <a:p>
            <a:pPr>
              <a:defRPr/>
            </a:pPr>
            <a:fld id="{06FEDF93-2BFD-41CA-ABC7-B039102F3792}" type="slidenum">
              <a:rPr lang="fr-F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titleOnly" preserve="1" userDrawn="1">
  <p:cSld name="Titre uniquement">
    <p:spTree>
      <p:nvGrpSpPr>
        <p:cNvPr id="1" name=""/>
        <p:cNvGrpSpPr/>
        <p:nvPr/>
      </p:nvGrpSpPr>
      <p:grpSpPr bwMode="auto">
        <a:xfrm>
          <a:off x="0" y="0"/>
          <a:ext cx="0" cy="0"/>
          <a:chOff x="0" y="0"/>
          <a:chExt cx="0" cy="0"/>
        </a:xfrm>
      </p:grpSpPr>
      <p:sp>
        <p:nvSpPr>
          <p:cNvPr id="2" name="Titre 1"/>
          <p:cNvSpPr>
            <a:spLocks noGrp="1"/>
          </p:cNvSpPr>
          <p:nvPr>
            <p:ph type="title"/>
          </p:nvPr>
        </p:nvSpPr>
        <p:spPr bwMode="auto"/>
        <p:txBody>
          <a:bodyPr rtlCol="0"/>
          <a:lstStyle/>
          <a:p>
            <a:pPr>
              <a:defRPr/>
            </a:pPr>
            <a:r>
              <a:rPr lang="fr-FR"/>
              <a:t>Modifiez le style du titre</a:t>
            </a:r>
          </a:p>
        </p:txBody>
      </p:sp>
      <p:sp>
        <p:nvSpPr>
          <p:cNvPr id="3" name="Espace réservé de la date 2"/>
          <p:cNvSpPr>
            <a:spLocks noGrp="1"/>
          </p:cNvSpPr>
          <p:nvPr>
            <p:ph type="dt" sz="half" idx="10"/>
          </p:nvPr>
        </p:nvSpPr>
        <p:spPr bwMode="auto"/>
        <p:txBody>
          <a:bodyPr rtlCol="0"/>
          <a:lstStyle/>
          <a:p>
            <a:pPr>
              <a:defRPr/>
            </a:pPr>
            <a:fld id="{2E92E680-0F8A-43BD-BDFD-C0D03E7F344B}" type="datetime1">
              <a:rPr lang="fr-FR"/>
              <a:t>30/04/2024</a:t>
            </a:fld>
            <a:endParaRPr lang="fr-FR"/>
          </a:p>
        </p:txBody>
      </p:sp>
      <p:sp>
        <p:nvSpPr>
          <p:cNvPr id="4" name="Espace réservé du pied de page 3"/>
          <p:cNvSpPr>
            <a:spLocks noGrp="1"/>
          </p:cNvSpPr>
          <p:nvPr>
            <p:ph type="ftr" sz="quarter" idx="11"/>
          </p:nvPr>
        </p:nvSpPr>
        <p:spPr bwMode="auto"/>
        <p:txBody>
          <a:bodyPr rtlCol="0"/>
          <a:lstStyle/>
          <a:p>
            <a:pPr>
              <a:defRPr/>
            </a:pPr>
            <a:endParaRPr lang="fr-FR"/>
          </a:p>
        </p:txBody>
      </p:sp>
      <p:sp>
        <p:nvSpPr>
          <p:cNvPr id="5" name="Espace réservé du numéro de diapositive 4"/>
          <p:cNvSpPr>
            <a:spLocks noGrp="1"/>
          </p:cNvSpPr>
          <p:nvPr>
            <p:ph type="sldNum" sz="quarter" idx="12"/>
          </p:nvPr>
        </p:nvSpPr>
        <p:spPr bwMode="auto"/>
        <p:txBody>
          <a:bodyPr rtlCol="0"/>
          <a:lstStyle/>
          <a:p>
            <a:pPr>
              <a:defRPr/>
            </a:pPr>
            <a:fld id="{06FEDF93-2BFD-41CA-ABC7-B039102F3792}" type="slidenum">
              <a:rPr lang="fr-F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type="blank" preserve="1" userDrawn="1">
  <p:cSld name="Vide">
    <p:spTree>
      <p:nvGrpSpPr>
        <p:cNvPr id="1" name=""/>
        <p:cNvGrpSpPr/>
        <p:nvPr/>
      </p:nvGrpSpPr>
      <p:grpSpPr bwMode="auto">
        <a:xfrm>
          <a:off x="0" y="0"/>
          <a:ext cx="0" cy="0"/>
          <a:chOff x="0" y="0"/>
          <a:chExt cx="0" cy="0"/>
        </a:xfrm>
      </p:grpSpPr>
      <p:sp>
        <p:nvSpPr>
          <p:cNvPr id="2" name="Espace réservé de la date 1"/>
          <p:cNvSpPr>
            <a:spLocks noGrp="1"/>
          </p:cNvSpPr>
          <p:nvPr>
            <p:ph type="dt" sz="half" idx="10"/>
          </p:nvPr>
        </p:nvSpPr>
        <p:spPr bwMode="auto"/>
        <p:txBody>
          <a:bodyPr rtlCol="0"/>
          <a:lstStyle/>
          <a:p>
            <a:pPr>
              <a:defRPr/>
            </a:pPr>
            <a:fld id="{FD7189FD-F089-49F7-A99B-945C4E0C4AF5}" type="datetime1">
              <a:rPr lang="fr-FR"/>
              <a:t>30/04/2024</a:t>
            </a:fld>
            <a:endParaRPr lang="fr-FR"/>
          </a:p>
        </p:txBody>
      </p:sp>
      <p:sp>
        <p:nvSpPr>
          <p:cNvPr id="3" name="Espace réservé du pied de page 2"/>
          <p:cNvSpPr>
            <a:spLocks noGrp="1"/>
          </p:cNvSpPr>
          <p:nvPr>
            <p:ph type="ftr" sz="quarter" idx="11"/>
          </p:nvPr>
        </p:nvSpPr>
        <p:spPr bwMode="auto"/>
        <p:txBody>
          <a:bodyPr rtlCol="0"/>
          <a:lstStyle/>
          <a:p>
            <a:pPr>
              <a:defRPr/>
            </a:pPr>
            <a:endParaRPr lang="fr-FR"/>
          </a:p>
        </p:txBody>
      </p:sp>
      <p:sp>
        <p:nvSpPr>
          <p:cNvPr id="4" name="Espace réservé du numéro de diapositive 3"/>
          <p:cNvSpPr>
            <a:spLocks noGrp="1"/>
          </p:cNvSpPr>
          <p:nvPr>
            <p:ph type="sldNum" sz="quarter" idx="12"/>
          </p:nvPr>
        </p:nvSpPr>
        <p:spPr bwMode="auto"/>
        <p:txBody>
          <a:bodyPr rtlCol="0"/>
          <a:lstStyle/>
          <a:p>
            <a:pPr>
              <a:defRPr/>
            </a:pPr>
            <a:fld id="{06FEDF93-2BFD-41CA-ABC7-B039102F3792}" type="slidenum">
              <a:rPr lang="fr-F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type="objTx" preserve="1" userDrawn="1">
  <p:cSld name="Contenu avec légend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839787" y="457200"/>
            <a:ext cx="3932236" cy="1600200"/>
          </a:xfrm>
        </p:spPr>
        <p:txBody>
          <a:bodyPr rtlCol="0" anchor="b"/>
          <a:lstStyle>
            <a:lvl1pPr>
              <a:defRPr sz="3200"/>
            </a:lvl1pPr>
          </a:lstStyle>
          <a:p>
            <a:pPr>
              <a:defRPr/>
            </a:pPr>
            <a:r>
              <a:rPr lang="fr-FR"/>
              <a:t>Modifiez le style du titre</a:t>
            </a:r>
          </a:p>
        </p:txBody>
      </p:sp>
      <p:sp>
        <p:nvSpPr>
          <p:cNvPr id="3" name="Espace réservé du contenu 2"/>
          <p:cNvSpPr>
            <a:spLocks noGrp="1"/>
          </p:cNvSpPr>
          <p:nvPr>
            <p:ph idx="1"/>
          </p:nvPr>
        </p:nvSpPr>
        <p:spPr bwMode="auto">
          <a:xfrm>
            <a:off x="5183187" y="987424"/>
            <a:ext cx="6172200" cy="4873624"/>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fr-FR"/>
              <a:t>Cliquez pour 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p>
        </p:txBody>
      </p:sp>
      <p:sp>
        <p:nvSpPr>
          <p:cNvPr id="4" name="Espace réservé du texte 3"/>
          <p:cNvSpPr>
            <a:spLocks noGrp="1"/>
          </p:cNvSpPr>
          <p:nvPr>
            <p:ph type="body" sz="half" idx="2"/>
          </p:nvPr>
        </p:nvSpPr>
        <p:spPr bwMode="auto">
          <a:xfrm>
            <a:off x="839787" y="2057400"/>
            <a:ext cx="3932236" cy="3811587"/>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fr-FR"/>
              <a:t>Cliquez pour modifier les styles du texte du masque</a:t>
            </a:r>
            <a:endParaRPr/>
          </a:p>
        </p:txBody>
      </p:sp>
      <p:sp>
        <p:nvSpPr>
          <p:cNvPr id="5" name="Espace réservé de la date 4"/>
          <p:cNvSpPr>
            <a:spLocks noGrp="1"/>
          </p:cNvSpPr>
          <p:nvPr>
            <p:ph type="dt" sz="half" idx="10"/>
          </p:nvPr>
        </p:nvSpPr>
        <p:spPr bwMode="auto"/>
        <p:txBody>
          <a:bodyPr rtlCol="0"/>
          <a:lstStyle/>
          <a:p>
            <a:pPr>
              <a:defRPr/>
            </a:pPr>
            <a:fld id="{9307288E-1786-4A50-AD68-D3D5A2E1F461}" type="datetime1">
              <a:rPr lang="fr-FR"/>
              <a:t>30/04/2024</a:t>
            </a:fld>
            <a:endParaRPr lang="fr-FR"/>
          </a:p>
        </p:txBody>
      </p:sp>
      <p:sp>
        <p:nvSpPr>
          <p:cNvPr id="6" name="Espace réservé du pied de page 5"/>
          <p:cNvSpPr>
            <a:spLocks noGrp="1"/>
          </p:cNvSpPr>
          <p:nvPr>
            <p:ph type="ftr" sz="quarter" idx="11"/>
          </p:nvPr>
        </p:nvSpPr>
        <p:spPr bwMode="auto"/>
        <p:txBody>
          <a:bodyPr rtlCol="0"/>
          <a:lstStyle/>
          <a:p>
            <a:pPr>
              <a:defRPr/>
            </a:pPr>
            <a:endParaRPr lang="fr-FR"/>
          </a:p>
        </p:txBody>
      </p:sp>
      <p:sp>
        <p:nvSpPr>
          <p:cNvPr id="7" name="Espace réservé du numéro de diapositive 6"/>
          <p:cNvSpPr>
            <a:spLocks noGrp="1"/>
          </p:cNvSpPr>
          <p:nvPr>
            <p:ph type="sldNum" sz="quarter" idx="12"/>
          </p:nvPr>
        </p:nvSpPr>
        <p:spPr bwMode="auto"/>
        <p:txBody>
          <a:bodyPr rtlCol="0"/>
          <a:lstStyle/>
          <a:p>
            <a:pPr>
              <a:defRPr/>
            </a:pPr>
            <a:fld id="{06FEDF93-2BFD-41CA-ABC7-B039102F3792}" type="slidenum">
              <a:rPr lang="fr-F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type="picTx" preserve="1" userDrawn="1">
  <p:cSld name="Image avec légend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839787" y="457200"/>
            <a:ext cx="3932236" cy="1600200"/>
          </a:xfrm>
        </p:spPr>
        <p:txBody>
          <a:bodyPr rtlCol="0" anchor="b"/>
          <a:lstStyle>
            <a:lvl1pPr>
              <a:defRPr sz="3200"/>
            </a:lvl1pPr>
          </a:lstStyle>
          <a:p>
            <a:pPr>
              <a:defRPr/>
            </a:pPr>
            <a:r>
              <a:rPr lang="fr-FR"/>
              <a:t>Modifiez le style du titre</a:t>
            </a:r>
          </a:p>
        </p:txBody>
      </p:sp>
      <p:sp>
        <p:nvSpPr>
          <p:cNvPr id="3" name="Espace réservé d’image 2"/>
          <p:cNvSpPr>
            <a:spLocks noGrp="1"/>
          </p:cNvSpPr>
          <p:nvPr>
            <p:ph type="pic" idx="1"/>
          </p:nvPr>
        </p:nvSpPr>
        <p:spPr bwMode="auto">
          <a:xfrm>
            <a:off x="5183187" y="987424"/>
            <a:ext cx="6172200" cy="4873624"/>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r>
              <a:rPr lang="fr-FR"/>
              <a:t>Cliquez sur l'icône pour ajouter une image</a:t>
            </a:r>
          </a:p>
        </p:txBody>
      </p:sp>
      <p:sp>
        <p:nvSpPr>
          <p:cNvPr id="4" name="Espace réservé du texte 3"/>
          <p:cNvSpPr>
            <a:spLocks noGrp="1"/>
          </p:cNvSpPr>
          <p:nvPr>
            <p:ph type="body" sz="half" idx="2"/>
          </p:nvPr>
        </p:nvSpPr>
        <p:spPr bwMode="auto">
          <a:xfrm>
            <a:off x="839787" y="2057400"/>
            <a:ext cx="3932236" cy="3811587"/>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fr-FR"/>
              <a:t>Cliquez pour modifier les styles du texte du masque</a:t>
            </a:r>
            <a:endParaRPr/>
          </a:p>
        </p:txBody>
      </p:sp>
      <p:sp>
        <p:nvSpPr>
          <p:cNvPr id="5" name="Espace réservé de la date 4"/>
          <p:cNvSpPr>
            <a:spLocks noGrp="1"/>
          </p:cNvSpPr>
          <p:nvPr>
            <p:ph type="dt" sz="half" idx="10"/>
          </p:nvPr>
        </p:nvSpPr>
        <p:spPr bwMode="auto"/>
        <p:txBody>
          <a:bodyPr rtlCol="0"/>
          <a:lstStyle/>
          <a:p>
            <a:pPr>
              <a:defRPr/>
            </a:pPr>
            <a:fld id="{EC8A2F46-A3F2-4FAD-B8A1-978F19EF1438}" type="datetime1">
              <a:rPr lang="fr-FR"/>
              <a:t>30/04/2024</a:t>
            </a:fld>
            <a:endParaRPr lang="fr-FR"/>
          </a:p>
        </p:txBody>
      </p:sp>
      <p:sp>
        <p:nvSpPr>
          <p:cNvPr id="6" name="Espace réservé du pied de page 5"/>
          <p:cNvSpPr>
            <a:spLocks noGrp="1"/>
          </p:cNvSpPr>
          <p:nvPr>
            <p:ph type="ftr" sz="quarter" idx="11"/>
          </p:nvPr>
        </p:nvSpPr>
        <p:spPr bwMode="auto"/>
        <p:txBody>
          <a:bodyPr rtlCol="0"/>
          <a:lstStyle/>
          <a:p>
            <a:pPr>
              <a:defRPr/>
            </a:pPr>
            <a:endParaRPr lang="fr-FR"/>
          </a:p>
        </p:txBody>
      </p:sp>
      <p:sp>
        <p:nvSpPr>
          <p:cNvPr id="7" name="Espace réservé du numéro de diapositive 6"/>
          <p:cNvSpPr>
            <a:spLocks noGrp="1"/>
          </p:cNvSpPr>
          <p:nvPr>
            <p:ph type="sldNum" sz="quarter" idx="12"/>
          </p:nvPr>
        </p:nvSpPr>
        <p:spPr bwMode="auto"/>
        <p:txBody>
          <a:bodyPr rtlCol="0"/>
          <a:lstStyle/>
          <a:p>
            <a:pPr>
              <a:defRPr/>
            </a:pPr>
            <a:fld id="{06FEDF93-2BFD-41CA-ABC7-B039102F3792}" type="slidenum">
              <a:rPr lang="fr-F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Espace réservé du titre 1"/>
          <p:cNvSpPr>
            <a:spLocks noGrp="1"/>
          </p:cNvSpPr>
          <p:nvPr>
            <p:ph type="title"/>
          </p:nvPr>
        </p:nvSpPr>
        <p:spPr bwMode="auto">
          <a:xfrm>
            <a:off x="838198" y="365124"/>
            <a:ext cx="10515600" cy="1325562"/>
          </a:xfrm>
          <a:prstGeom prst="rect">
            <a:avLst/>
          </a:prstGeom>
        </p:spPr>
        <p:txBody>
          <a:bodyPr vert="horz" lIns="91440" tIns="45720" rIns="91440" bIns="45720" rtlCol="0" anchor="ctr">
            <a:normAutofit/>
          </a:bodyPr>
          <a:lstStyle/>
          <a:p>
            <a:pPr>
              <a:defRPr/>
            </a:pPr>
            <a:r>
              <a:rPr lang="fr-FR"/>
              <a:t>Modifiez le style du titre</a:t>
            </a:r>
            <a:endParaRPr/>
          </a:p>
        </p:txBody>
      </p:sp>
      <p:sp>
        <p:nvSpPr>
          <p:cNvPr id="3" name="Espace réservé du texte 2"/>
          <p:cNvSpPr>
            <a:spLocks noGrp="1"/>
          </p:cNvSpPr>
          <p:nvPr>
            <p:ph type="body" idx="1"/>
          </p:nvPr>
        </p:nvSpPr>
        <p:spPr bwMode="auto">
          <a:xfrm>
            <a:off x="838198" y="1825624"/>
            <a:ext cx="10515600" cy="4351338"/>
          </a:xfrm>
          <a:prstGeom prst="rect">
            <a:avLst/>
          </a:prstGeom>
        </p:spPr>
        <p:txBody>
          <a:bodyPr vert="horz" lIns="91440" tIns="45720" rIns="91440" bIns="45720" rtlCol="0">
            <a:normAutofit/>
          </a:bodyPr>
          <a:lstStyle/>
          <a:p>
            <a:pPr lvl="0">
              <a:defRPr/>
            </a:pPr>
            <a:r>
              <a:rPr lang="fr-FR"/>
              <a:t>Modifiez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endParaRPr/>
          </a:p>
        </p:txBody>
      </p:sp>
      <p:sp>
        <p:nvSpPr>
          <p:cNvPr id="4" name="Espace réservé de la date 3"/>
          <p:cNvSpPr>
            <a:spLocks noGrp="1"/>
          </p:cNvSpPr>
          <p:nvPr>
            <p:ph type="dt" sz="half" idx="2"/>
          </p:nvPr>
        </p:nvSpPr>
        <p:spPr bwMode="auto">
          <a:xfrm>
            <a:off x="838198" y="6356349"/>
            <a:ext cx="2743200" cy="365124"/>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78CE1DC9-D956-40C2-BAC4-4037E3AB19CC}" type="datetime1">
              <a:rPr lang="fr-FR"/>
              <a:t>30/04/2024</a:t>
            </a:fld>
            <a:endParaRPr lang="fr-FR"/>
          </a:p>
        </p:txBody>
      </p:sp>
      <p:sp>
        <p:nvSpPr>
          <p:cNvPr id="5" name="Espace réservé du pied de page 4"/>
          <p:cNvSpPr>
            <a:spLocks noGrp="1"/>
          </p:cNvSpPr>
          <p:nvPr>
            <p:ph type="ftr" sz="quarter" idx="3"/>
          </p:nvPr>
        </p:nvSpPr>
        <p:spPr bwMode="auto">
          <a:xfrm>
            <a:off x="4038598" y="6356349"/>
            <a:ext cx="4114800" cy="365124"/>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fr-FR"/>
          </a:p>
        </p:txBody>
      </p:sp>
      <p:sp>
        <p:nvSpPr>
          <p:cNvPr id="6" name="Espace réservé du numéro de diapositive 5"/>
          <p:cNvSpPr>
            <a:spLocks noGrp="1"/>
          </p:cNvSpPr>
          <p:nvPr>
            <p:ph type="sldNum" sz="quarter" idx="4"/>
          </p:nvPr>
        </p:nvSpPr>
        <p:spPr bwMode="auto">
          <a:xfrm>
            <a:off x="8610599" y="6356349"/>
            <a:ext cx="2743200" cy="365124"/>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06FEDF93-2BFD-41CA-ABC7-B039102F3792}" type="slidenum">
              <a:rPr lang="fr-F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3">
            <a:lum/>
          </a:blip>
          <a:stretch/>
        </a:blipFill>
        <a:effectLst/>
      </p:bgPr>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719402" y="188640"/>
            <a:ext cx="10753194" cy="864095"/>
          </a:xfrm>
          <a:prstGeom prst="rect">
            <a:avLst/>
          </a:prstGeom>
        </p:spPr>
        <p:txBody>
          <a:bodyPr vert="horz" lIns="91440" tIns="45720" rIns="91440" bIns="45720" rtlCol="0" anchor="b" anchorCtr="0">
            <a:normAutofit/>
          </a:bodyPr>
          <a:lstStyle/>
          <a:p>
            <a:pPr>
              <a:defRPr/>
            </a:pPr>
            <a:endParaRPr/>
          </a:p>
        </p:txBody>
      </p:sp>
      <p:sp>
        <p:nvSpPr>
          <p:cNvPr id="3" name="Text Placeholder 2"/>
          <p:cNvSpPr>
            <a:spLocks noGrp="1"/>
          </p:cNvSpPr>
          <p:nvPr>
            <p:ph type="body" idx="1"/>
          </p:nvPr>
        </p:nvSpPr>
        <p:spPr bwMode="auto">
          <a:xfrm>
            <a:off x="719402" y="1340767"/>
            <a:ext cx="10753194" cy="4968551"/>
          </a:xfrm>
          <a:prstGeom prst="rect">
            <a:avLst/>
          </a:prstGeom>
          <a:solidFill>
            <a:schemeClr val="bg1">
              <a:alpha val="78000"/>
            </a:schemeClr>
          </a:solidFill>
        </p:spPr>
        <p:txBody>
          <a:bodyPr vert="horz" lIns="91440" tIns="45720" rIns="91440" bIns="45720" rtlCol="0">
            <a:normAutofit/>
          </a:bodyPr>
          <a:lstStyle/>
          <a:p>
            <a:pPr lvl="0">
              <a:defRPr/>
            </a:pPr>
            <a:r>
              <a:t>Образец текста</a:t>
            </a:r>
          </a:p>
          <a:p>
            <a:pPr lvl="1">
              <a:defRPr/>
            </a:pPr>
            <a:r>
              <a:t>Второй уровень</a:t>
            </a:r>
          </a:p>
          <a:p>
            <a:pPr lvl="2">
              <a:defRPr/>
            </a:pPr>
            <a:r>
              <a:t>Третий уровень</a:t>
            </a:r>
          </a:p>
          <a:p>
            <a:pPr lvl="3">
              <a:defRPr/>
            </a:pPr>
            <a:r>
              <a:t>Четвертый уровень</a:t>
            </a:r>
          </a:p>
          <a:p>
            <a:pPr lvl="4">
              <a:defRPr/>
            </a:pPr>
            <a:r>
              <a:t>Пятый уровень</a:t>
            </a:r>
          </a:p>
        </p:txBody>
      </p:sp>
      <p:sp>
        <p:nvSpPr>
          <p:cNvPr id="5" name="Дата 3"/>
          <p:cNvSpPr>
            <a:spLocks noGrp="1"/>
          </p:cNvSpPr>
          <p:nvPr>
            <p:ph type="dt" sz="half" idx="2"/>
          </p:nvPr>
        </p:nvSpPr>
        <p:spPr bwMode="auto">
          <a:xfrm>
            <a:off x="719402" y="6442061"/>
            <a:ext cx="2844798" cy="365125"/>
          </a:xfrm>
          <a:prstGeom prst="rect">
            <a:avLst/>
          </a:prstGeom>
        </p:spPr>
        <p:txBody>
          <a:bodyPr/>
          <a:lstStyle>
            <a:lvl1pPr>
              <a:defRPr sz="1400">
                <a:solidFill>
                  <a:schemeClr val="bg1"/>
                </a:solidFill>
              </a:defRPr>
            </a:lvl1pPr>
          </a:lstStyle>
          <a:p>
            <a:pPr>
              <a:defRPr/>
            </a:pPr>
            <a:fld id="{51E84241-D031-42DE-84E4-CC10C30232F4}" type="datetimeFigureOut">
              <a:rPr lang="fr-FR"/>
              <a:t>30/04/2024</a:t>
            </a:fld>
            <a:endParaRPr/>
          </a:p>
        </p:txBody>
      </p:sp>
      <p:sp>
        <p:nvSpPr>
          <p:cNvPr id="6" name="Нижний колонтитул 4"/>
          <p:cNvSpPr>
            <a:spLocks noGrp="1"/>
          </p:cNvSpPr>
          <p:nvPr>
            <p:ph type="ftr" sz="quarter" idx="3"/>
          </p:nvPr>
        </p:nvSpPr>
        <p:spPr bwMode="auto">
          <a:xfrm>
            <a:off x="7920202" y="6416499"/>
            <a:ext cx="3860799" cy="365125"/>
          </a:xfrm>
          <a:prstGeom prst="rect">
            <a:avLst/>
          </a:prstGeom>
        </p:spPr>
        <p:txBody>
          <a:bodyPr/>
          <a:lstStyle>
            <a:lvl1pPr>
              <a:defRPr sz="1400">
                <a:solidFill>
                  <a:schemeClr val="bg1"/>
                </a:solidFill>
              </a:defRPr>
            </a:lvl1pPr>
          </a:lstStyle>
          <a:p>
            <a:pPr>
              <a:defRPr/>
            </a:pPr>
            <a:endParaRPr/>
          </a:p>
        </p:txBody>
      </p:sp>
      <p:sp>
        <p:nvSpPr>
          <p:cNvPr id="8" name="Номер слайда 8"/>
          <p:cNvSpPr>
            <a:spLocks noGrp="1"/>
          </p:cNvSpPr>
          <p:nvPr>
            <p:ph type="sldNum" sz="quarter" idx="4"/>
          </p:nvPr>
        </p:nvSpPr>
        <p:spPr bwMode="auto">
          <a:xfrm>
            <a:off x="5511799" y="6453335"/>
            <a:ext cx="1168399" cy="292099"/>
          </a:xfrm>
          <a:prstGeom prst="rect">
            <a:avLst/>
          </a:prstGeom>
        </p:spPr>
        <p:txBody>
          <a:bodyPr/>
          <a:lstStyle>
            <a:lvl1pPr algn="ctr">
              <a:defRPr>
                <a:solidFill>
                  <a:schemeClr val="bg1"/>
                </a:solidFill>
              </a:defRPr>
            </a:lvl1pPr>
          </a:lstStyle>
          <a:p>
            <a:pPr>
              <a:defRPr/>
            </a:pPr>
            <a:fld id="{6B5AA3AA-5EA9-4976-BF6C-9891F6110747}" type="slidenum">
              <a:rPr/>
              <a:t>‹N°›</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defTabSz="914400">
        <a:spcBef>
          <a:spcPts val="398"/>
        </a:spcBef>
        <a:buNone/>
        <a:defRPr sz="3600" b="0" cap="none" spc="0">
          <a:solidFill>
            <a:schemeClr val="bg1"/>
          </a:solidFill>
          <a:latin typeface="+mj-lt"/>
          <a:ea typeface="+mj-ea"/>
          <a:cs typeface="Arial"/>
        </a:defRPr>
      </a:lvl1pPr>
    </p:titleStyle>
    <p:bodyStyle>
      <a:lvl1pPr marL="342900" indent="-342900" algn="l" defTabSz="914400">
        <a:spcBef>
          <a:spcPts val="599"/>
        </a:spcBef>
        <a:spcAft>
          <a:spcPts val="0"/>
        </a:spcAft>
        <a:buClr>
          <a:schemeClr val="accent1"/>
        </a:buClr>
        <a:buFont typeface="Arial"/>
        <a:buChar char="•"/>
        <a:defRPr sz="2200" b="0" i="0" cap="none" spc="28">
          <a:solidFill>
            <a:schemeClr val="tx1">
              <a:lumMod val="85000"/>
              <a:lumOff val="15000"/>
            </a:schemeClr>
          </a:solidFill>
          <a:latin typeface="+mn-lt"/>
          <a:ea typeface="+mn-ea"/>
          <a:cs typeface="Arial"/>
        </a:defRPr>
      </a:lvl1pPr>
      <a:lvl2pPr marL="513651" indent="-342900" algn="l" defTabSz="914400">
        <a:spcBef>
          <a:spcPts val="599"/>
        </a:spcBef>
        <a:buClr>
          <a:schemeClr val="accent1"/>
        </a:buClr>
        <a:buFont typeface="Times New Roman"/>
        <a:buChar char="–"/>
        <a:defRPr sz="2000">
          <a:solidFill>
            <a:schemeClr val="tx1">
              <a:lumMod val="85000"/>
              <a:lumOff val="15000"/>
            </a:schemeClr>
          </a:solidFill>
          <a:latin typeface="+mn-lt"/>
          <a:ea typeface="+mn-ea"/>
          <a:cs typeface="Arial"/>
        </a:defRPr>
      </a:lvl2pPr>
      <a:lvl3pPr marL="627951" indent="-285750" algn="l" defTabSz="914400">
        <a:spcBef>
          <a:spcPts val="599"/>
        </a:spcBef>
        <a:buClr>
          <a:schemeClr val="accent1"/>
        </a:buClr>
        <a:buFont typeface="Arial"/>
        <a:buChar char="•"/>
        <a:defRPr sz="1800">
          <a:solidFill>
            <a:schemeClr val="tx1">
              <a:lumMod val="85000"/>
              <a:lumOff val="15000"/>
            </a:schemeClr>
          </a:solidFill>
          <a:latin typeface="+mn-lt"/>
          <a:ea typeface="+mn-ea"/>
          <a:cs typeface="Arial"/>
        </a:defRPr>
      </a:lvl3pPr>
      <a:lvl4pPr marL="800988" indent="-285750" algn="l" defTabSz="914400">
        <a:spcBef>
          <a:spcPts val="599"/>
        </a:spcBef>
        <a:buClr>
          <a:schemeClr val="accent1"/>
        </a:buClr>
        <a:buFont typeface="Times New Roman"/>
        <a:buChar char="–"/>
        <a:defRPr sz="1600">
          <a:solidFill>
            <a:schemeClr val="tx1">
              <a:lumMod val="85000"/>
              <a:lumOff val="15000"/>
            </a:schemeClr>
          </a:solidFill>
          <a:latin typeface="+mn-lt"/>
          <a:ea typeface="+mn-ea"/>
          <a:cs typeface="Arial"/>
        </a:defRPr>
      </a:lvl4pPr>
      <a:lvl5pPr marL="972438" indent="-285750" algn="l" defTabSz="914400">
        <a:spcBef>
          <a:spcPts val="599"/>
        </a:spcBef>
        <a:buClr>
          <a:schemeClr val="accent1"/>
        </a:buClr>
        <a:buFont typeface="Times New Roman"/>
        <a:buChar char="»"/>
        <a:defRPr sz="1600">
          <a:solidFill>
            <a:schemeClr val="tx1">
              <a:lumMod val="85000"/>
              <a:lumOff val="15000"/>
            </a:schemeClr>
          </a:solidFill>
          <a:latin typeface="+mn-lt"/>
          <a:ea typeface="+mn-ea"/>
          <a:cs typeface="Arial"/>
        </a:defRPr>
      </a:lvl5pPr>
      <a:lvl6pPr marL="1051560" indent="-173735" algn="l" defTabSz="914400">
        <a:spcBef>
          <a:spcPts val="0"/>
        </a:spcBef>
        <a:buClr>
          <a:schemeClr val="accent1"/>
        </a:buClr>
        <a:buFont typeface="Arial"/>
        <a:buChar char="•"/>
        <a:defRPr sz="1400">
          <a:solidFill>
            <a:schemeClr val="tx2"/>
          </a:solidFill>
          <a:latin typeface="+mn-lt"/>
          <a:ea typeface="+mn-ea"/>
          <a:cs typeface="+mn-cs"/>
        </a:defRPr>
      </a:lvl6pPr>
      <a:lvl7pPr marL="1234440" indent="-173735" algn="l" defTabSz="914400">
        <a:spcBef>
          <a:spcPts val="0"/>
        </a:spcBef>
        <a:buClr>
          <a:schemeClr val="accent1"/>
        </a:buClr>
        <a:buFont typeface="Arial"/>
        <a:buChar char="•"/>
        <a:defRPr sz="1400">
          <a:solidFill>
            <a:schemeClr val="tx2"/>
          </a:solidFill>
          <a:latin typeface="+mn-lt"/>
          <a:ea typeface="+mn-ea"/>
          <a:cs typeface="+mn-cs"/>
        </a:defRPr>
      </a:lvl7pPr>
      <a:lvl8pPr marL="1417319" indent="-173735" algn="l" defTabSz="914400">
        <a:spcBef>
          <a:spcPts val="0"/>
        </a:spcBef>
        <a:buClr>
          <a:schemeClr val="accent1"/>
        </a:buClr>
        <a:buFont typeface="Arial"/>
        <a:buChar char="•"/>
        <a:defRPr sz="1400">
          <a:solidFill>
            <a:schemeClr val="tx2"/>
          </a:solidFill>
          <a:latin typeface="+mn-lt"/>
          <a:ea typeface="+mn-ea"/>
          <a:cs typeface="+mn-cs"/>
        </a:defRPr>
      </a:lvl8pPr>
      <a:lvl9pPr marL="1600200" indent="-173735" algn="l" defTabSz="914400">
        <a:spcBef>
          <a:spcPts val="0"/>
        </a:spcBef>
        <a:buClr>
          <a:schemeClr val="accent1"/>
        </a:buClr>
        <a:buFont typeface="Arial"/>
        <a:buChar char="•"/>
        <a:defRPr sz="1400">
          <a:solidFill>
            <a:schemeClr val="tx2"/>
          </a:solidFill>
          <a:latin typeface="+mn-lt"/>
          <a:ea typeface="+mn-ea"/>
          <a:cs typeface="+mn-cs"/>
        </a:defRPr>
      </a:lvl9pPr>
    </p:bodyStyle>
    <p:otherStyle>
      <a:defPPr>
        <a:defRPr/>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pattFill prst="zigZag">
          <a:fgClr>
            <a:schemeClr val="accent3">
              <a:lumMod val="75000"/>
            </a:schemeClr>
          </a:fgClr>
          <a:bgClr>
            <a:schemeClr val="accent3">
              <a:lumMod val="50000"/>
            </a:schemeClr>
          </a:bgClr>
        </a:pattFill>
        <a:effectLst/>
      </p:bgPr>
    </p:bg>
    <p:spTree>
      <p:nvGrpSpPr>
        <p:cNvPr id="1" name=""/>
        <p:cNvGrpSpPr/>
        <p:nvPr/>
      </p:nvGrpSpPr>
      <p:grpSpPr bwMode="auto">
        <a:xfrm>
          <a:off x="0" y="0"/>
          <a:ext cx="0" cy="0"/>
          <a:chOff x="0" y="0"/>
          <a:chExt cx="0" cy="0"/>
        </a:xfrm>
      </p:grpSpPr>
      <p:sp>
        <p:nvSpPr>
          <p:cNvPr id="2" name="Titre 1"/>
          <p:cNvSpPr>
            <a:spLocks noGrp="1"/>
          </p:cNvSpPr>
          <p:nvPr>
            <p:ph type="ctrTitle"/>
          </p:nvPr>
        </p:nvSpPr>
        <p:spPr bwMode="auto">
          <a:xfrm>
            <a:off x="1523998" y="4376034"/>
            <a:ext cx="9160918" cy="1646280"/>
          </a:xfrm>
        </p:spPr>
        <p:txBody>
          <a:bodyPr lIns="0" tIns="0" rIns="0" bIns="0" rtlCol="0" anchor="t">
            <a:spAutoFit/>
          </a:bodyPr>
          <a:lstStyle/>
          <a:p>
            <a:pPr>
              <a:defRPr/>
            </a:pPr>
            <a:r>
              <a:rPr lang="fr-FR" b="1">
                <a:solidFill>
                  <a:schemeClr val="bg1"/>
                </a:solidFill>
              </a:rPr>
              <a:t>Analyse du projet</a:t>
            </a:r>
            <a:br>
              <a:rPr lang="fr-FR">
                <a:solidFill>
                  <a:schemeClr val="bg1"/>
                </a:solidFill>
              </a:rPr>
            </a:br>
            <a:endParaRPr lang="fr-FR">
              <a:solidFill>
                <a:schemeClr val="accent4"/>
              </a:solidFill>
            </a:endParaRPr>
          </a:p>
        </p:txBody>
      </p:sp>
      <p:sp>
        <p:nvSpPr>
          <p:cNvPr id="4" name="Losange 3"/>
          <p:cNvSpPr/>
          <p:nvPr/>
        </p:nvSpPr>
        <p:spPr bwMode="auto">
          <a:xfrm>
            <a:off x="4792319" y="-608242"/>
            <a:ext cx="2607364" cy="2607364"/>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 name="Losange 4"/>
          <p:cNvSpPr/>
          <p:nvPr/>
        </p:nvSpPr>
        <p:spPr bwMode="auto">
          <a:xfrm>
            <a:off x="4325258" y="-1770743"/>
            <a:ext cx="3541486" cy="3541486"/>
          </a:xfrm>
          <a:prstGeom prst="diamond">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nvGrpSpPr>
          <p:cNvPr id="7" name="Groupe 6" descr="Icône de graphique "/>
          <p:cNvGrpSpPr/>
          <p:nvPr/>
        </p:nvGrpSpPr>
        <p:grpSpPr bwMode="auto">
          <a:xfrm>
            <a:off x="5851021" y="3724968"/>
            <a:ext cx="489958" cy="492680"/>
            <a:chOff x="2025650" y="4786313"/>
            <a:chExt cx="285750" cy="287338"/>
          </a:xfrm>
          <a:solidFill>
            <a:schemeClr val="bg1"/>
          </a:solidFill>
        </p:grpSpPr>
        <p:sp>
          <p:nvSpPr>
            <p:cNvPr id="8" name="Forme libre 565"/>
            <p:cNvSpPr>
              <a:spLocks noEditPoints="1"/>
            </p:cNvSpPr>
            <p:nvPr/>
          </p:nvSpPr>
          <p:spPr bwMode="auto">
            <a:xfrm>
              <a:off x="2025650" y="4786313"/>
              <a:ext cx="285750" cy="287338"/>
            </a:xfrm>
            <a:custGeom>
              <a:avLst/>
              <a:gdLst>
                <a:gd name="T0" fmla="*/ 812 w 903"/>
                <a:gd name="T1" fmla="*/ 500 h 903"/>
                <a:gd name="T2" fmla="*/ 810 w 903"/>
                <a:gd name="T3" fmla="*/ 505 h 903"/>
                <a:gd name="T4" fmla="*/ 806 w 903"/>
                <a:gd name="T5" fmla="*/ 509 h 903"/>
                <a:gd name="T6" fmla="*/ 800 w 903"/>
                <a:gd name="T7" fmla="*/ 511 h 903"/>
                <a:gd name="T8" fmla="*/ 105 w 903"/>
                <a:gd name="T9" fmla="*/ 511 h 903"/>
                <a:gd name="T10" fmla="*/ 99 w 903"/>
                <a:gd name="T11" fmla="*/ 510 h 903"/>
                <a:gd name="T12" fmla="*/ 95 w 903"/>
                <a:gd name="T13" fmla="*/ 507 h 903"/>
                <a:gd name="T14" fmla="*/ 92 w 903"/>
                <a:gd name="T15" fmla="*/ 502 h 903"/>
                <a:gd name="T16" fmla="*/ 90 w 903"/>
                <a:gd name="T17" fmla="*/ 496 h 903"/>
                <a:gd name="T18" fmla="*/ 90 w 903"/>
                <a:gd name="T19" fmla="*/ 105 h 903"/>
                <a:gd name="T20" fmla="*/ 92 w 903"/>
                <a:gd name="T21" fmla="*/ 100 h 903"/>
                <a:gd name="T22" fmla="*/ 95 w 903"/>
                <a:gd name="T23" fmla="*/ 94 h 903"/>
                <a:gd name="T24" fmla="*/ 99 w 903"/>
                <a:gd name="T25" fmla="*/ 91 h 903"/>
                <a:gd name="T26" fmla="*/ 105 w 903"/>
                <a:gd name="T27" fmla="*/ 90 h 903"/>
                <a:gd name="T28" fmla="*/ 800 w 903"/>
                <a:gd name="T29" fmla="*/ 90 h 903"/>
                <a:gd name="T30" fmla="*/ 806 w 903"/>
                <a:gd name="T31" fmla="*/ 92 h 903"/>
                <a:gd name="T32" fmla="*/ 810 w 903"/>
                <a:gd name="T33" fmla="*/ 96 h 903"/>
                <a:gd name="T34" fmla="*/ 812 w 903"/>
                <a:gd name="T35" fmla="*/ 102 h 903"/>
                <a:gd name="T36" fmla="*/ 813 w 903"/>
                <a:gd name="T37" fmla="*/ 496 h 903"/>
                <a:gd name="T38" fmla="*/ 15 w 903"/>
                <a:gd name="T39" fmla="*/ 0 h 903"/>
                <a:gd name="T40" fmla="*/ 9 w 903"/>
                <a:gd name="T41" fmla="*/ 1 h 903"/>
                <a:gd name="T42" fmla="*/ 5 w 903"/>
                <a:gd name="T43" fmla="*/ 4 h 903"/>
                <a:gd name="T44" fmla="*/ 1 w 903"/>
                <a:gd name="T45" fmla="*/ 8 h 903"/>
                <a:gd name="T46" fmla="*/ 0 w 903"/>
                <a:gd name="T47" fmla="*/ 15 h 903"/>
                <a:gd name="T48" fmla="*/ 0 w 903"/>
                <a:gd name="T49" fmla="*/ 590 h 903"/>
                <a:gd name="T50" fmla="*/ 2 w 903"/>
                <a:gd name="T51" fmla="*/ 595 h 903"/>
                <a:gd name="T52" fmla="*/ 7 w 903"/>
                <a:gd name="T53" fmla="*/ 599 h 903"/>
                <a:gd name="T54" fmla="*/ 12 w 903"/>
                <a:gd name="T55" fmla="*/ 602 h 903"/>
                <a:gd name="T56" fmla="*/ 437 w 903"/>
                <a:gd name="T57" fmla="*/ 602 h 903"/>
                <a:gd name="T58" fmla="*/ 260 w 903"/>
                <a:gd name="T59" fmla="*/ 877 h 903"/>
                <a:gd name="T60" fmla="*/ 257 w 903"/>
                <a:gd name="T61" fmla="*/ 883 h 903"/>
                <a:gd name="T62" fmla="*/ 256 w 903"/>
                <a:gd name="T63" fmla="*/ 888 h 903"/>
                <a:gd name="T64" fmla="*/ 257 w 903"/>
                <a:gd name="T65" fmla="*/ 893 h 903"/>
                <a:gd name="T66" fmla="*/ 260 w 903"/>
                <a:gd name="T67" fmla="*/ 899 h 903"/>
                <a:gd name="T68" fmla="*/ 265 w 903"/>
                <a:gd name="T69" fmla="*/ 902 h 903"/>
                <a:gd name="T70" fmla="*/ 271 w 903"/>
                <a:gd name="T71" fmla="*/ 903 h 903"/>
                <a:gd name="T72" fmla="*/ 277 w 903"/>
                <a:gd name="T73" fmla="*/ 902 h 903"/>
                <a:gd name="T74" fmla="*/ 281 w 903"/>
                <a:gd name="T75" fmla="*/ 899 h 903"/>
                <a:gd name="T76" fmla="*/ 621 w 903"/>
                <a:gd name="T77" fmla="*/ 899 h 903"/>
                <a:gd name="T78" fmla="*/ 627 w 903"/>
                <a:gd name="T79" fmla="*/ 902 h 903"/>
                <a:gd name="T80" fmla="*/ 632 w 903"/>
                <a:gd name="T81" fmla="*/ 903 h 903"/>
                <a:gd name="T82" fmla="*/ 637 w 903"/>
                <a:gd name="T83" fmla="*/ 902 h 903"/>
                <a:gd name="T84" fmla="*/ 643 w 903"/>
                <a:gd name="T85" fmla="*/ 899 h 903"/>
                <a:gd name="T86" fmla="*/ 646 w 903"/>
                <a:gd name="T87" fmla="*/ 893 h 903"/>
                <a:gd name="T88" fmla="*/ 647 w 903"/>
                <a:gd name="T89" fmla="*/ 888 h 903"/>
                <a:gd name="T90" fmla="*/ 646 w 903"/>
                <a:gd name="T91" fmla="*/ 883 h 903"/>
                <a:gd name="T92" fmla="*/ 643 w 903"/>
                <a:gd name="T93" fmla="*/ 877 h 903"/>
                <a:gd name="T94" fmla="*/ 467 w 903"/>
                <a:gd name="T95" fmla="*/ 602 h 903"/>
                <a:gd name="T96" fmla="*/ 892 w 903"/>
                <a:gd name="T97" fmla="*/ 602 h 903"/>
                <a:gd name="T98" fmla="*/ 897 w 903"/>
                <a:gd name="T99" fmla="*/ 599 h 903"/>
                <a:gd name="T100" fmla="*/ 900 w 903"/>
                <a:gd name="T101" fmla="*/ 595 h 903"/>
                <a:gd name="T102" fmla="*/ 902 w 903"/>
                <a:gd name="T103" fmla="*/ 590 h 903"/>
                <a:gd name="T104" fmla="*/ 903 w 903"/>
                <a:gd name="T105" fmla="*/ 15 h 903"/>
                <a:gd name="T106" fmla="*/ 902 w 903"/>
                <a:gd name="T107" fmla="*/ 8 h 903"/>
                <a:gd name="T108" fmla="*/ 899 w 903"/>
                <a:gd name="T109" fmla="*/ 4 h 903"/>
                <a:gd name="T110" fmla="*/ 894 w 903"/>
                <a:gd name="T111" fmla="*/ 1 h 903"/>
                <a:gd name="T112" fmla="*/ 888 w 903"/>
                <a:gd name="T113" fmla="*/ 0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03" h="903" extrusionOk="0">
                  <a:moveTo>
                    <a:pt x="813" y="496"/>
                  </a:moveTo>
                  <a:lnTo>
                    <a:pt x="812" y="500"/>
                  </a:lnTo>
                  <a:lnTo>
                    <a:pt x="811" y="502"/>
                  </a:lnTo>
                  <a:lnTo>
                    <a:pt x="810" y="505"/>
                  </a:lnTo>
                  <a:lnTo>
                    <a:pt x="808" y="507"/>
                  </a:lnTo>
                  <a:lnTo>
                    <a:pt x="806" y="509"/>
                  </a:lnTo>
                  <a:lnTo>
                    <a:pt x="804" y="510"/>
                  </a:lnTo>
                  <a:lnTo>
                    <a:pt x="800" y="511"/>
                  </a:lnTo>
                  <a:lnTo>
                    <a:pt x="797" y="511"/>
                  </a:lnTo>
                  <a:lnTo>
                    <a:pt x="105" y="511"/>
                  </a:lnTo>
                  <a:lnTo>
                    <a:pt x="102" y="511"/>
                  </a:lnTo>
                  <a:lnTo>
                    <a:pt x="99" y="510"/>
                  </a:lnTo>
                  <a:lnTo>
                    <a:pt x="97" y="509"/>
                  </a:lnTo>
                  <a:lnTo>
                    <a:pt x="95" y="507"/>
                  </a:lnTo>
                  <a:lnTo>
                    <a:pt x="93" y="505"/>
                  </a:lnTo>
                  <a:lnTo>
                    <a:pt x="92" y="502"/>
                  </a:lnTo>
                  <a:lnTo>
                    <a:pt x="90" y="500"/>
                  </a:lnTo>
                  <a:lnTo>
                    <a:pt x="90" y="496"/>
                  </a:lnTo>
                  <a:lnTo>
                    <a:pt x="90" y="316"/>
                  </a:lnTo>
                  <a:lnTo>
                    <a:pt x="90" y="105"/>
                  </a:lnTo>
                  <a:lnTo>
                    <a:pt x="90" y="102"/>
                  </a:lnTo>
                  <a:lnTo>
                    <a:pt x="92" y="100"/>
                  </a:lnTo>
                  <a:lnTo>
                    <a:pt x="93" y="96"/>
                  </a:lnTo>
                  <a:lnTo>
                    <a:pt x="95" y="94"/>
                  </a:lnTo>
                  <a:lnTo>
                    <a:pt x="97" y="92"/>
                  </a:lnTo>
                  <a:lnTo>
                    <a:pt x="99" y="91"/>
                  </a:lnTo>
                  <a:lnTo>
                    <a:pt x="102" y="90"/>
                  </a:lnTo>
                  <a:lnTo>
                    <a:pt x="105" y="90"/>
                  </a:lnTo>
                  <a:lnTo>
                    <a:pt x="798" y="90"/>
                  </a:lnTo>
                  <a:lnTo>
                    <a:pt x="800" y="90"/>
                  </a:lnTo>
                  <a:lnTo>
                    <a:pt x="804" y="91"/>
                  </a:lnTo>
                  <a:lnTo>
                    <a:pt x="806" y="92"/>
                  </a:lnTo>
                  <a:lnTo>
                    <a:pt x="808" y="94"/>
                  </a:lnTo>
                  <a:lnTo>
                    <a:pt x="810" y="96"/>
                  </a:lnTo>
                  <a:lnTo>
                    <a:pt x="811" y="100"/>
                  </a:lnTo>
                  <a:lnTo>
                    <a:pt x="812" y="102"/>
                  </a:lnTo>
                  <a:lnTo>
                    <a:pt x="813" y="105"/>
                  </a:lnTo>
                  <a:lnTo>
                    <a:pt x="813" y="496"/>
                  </a:lnTo>
                  <a:close/>
                  <a:moveTo>
                    <a:pt x="888" y="0"/>
                  </a:moveTo>
                  <a:lnTo>
                    <a:pt x="15" y="0"/>
                  </a:lnTo>
                  <a:lnTo>
                    <a:pt x="12" y="0"/>
                  </a:lnTo>
                  <a:lnTo>
                    <a:pt x="9" y="1"/>
                  </a:lnTo>
                  <a:lnTo>
                    <a:pt x="7" y="2"/>
                  </a:lnTo>
                  <a:lnTo>
                    <a:pt x="5" y="4"/>
                  </a:lnTo>
                  <a:lnTo>
                    <a:pt x="2" y="6"/>
                  </a:lnTo>
                  <a:lnTo>
                    <a:pt x="1" y="8"/>
                  </a:lnTo>
                  <a:lnTo>
                    <a:pt x="0" y="12"/>
                  </a:lnTo>
                  <a:lnTo>
                    <a:pt x="0" y="15"/>
                  </a:lnTo>
                  <a:lnTo>
                    <a:pt x="0" y="587"/>
                  </a:lnTo>
                  <a:lnTo>
                    <a:pt x="0" y="590"/>
                  </a:lnTo>
                  <a:lnTo>
                    <a:pt x="1" y="593"/>
                  </a:lnTo>
                  <a:lnTo>
                    <a:pt x="2" y="595"/>
                  </a:lnTo>
                  <a:lnTo>
                    <a:pt x="5" y="597"/>
                  </a:lnTo>
                  <a:lnTo>
                    <a:pt x="7" y="599"/>
                  </a:lnTo>
                  <a:lnTo>
                    <a:pt x="9" y="601"/>
                  </a:lnTo>
                  <a:lnTo>
                    <a:pt x="12" y="602"/>
                  </a:lnTo>
                  <a:lnTo>
                    <a:pt x="15" y="602"/>
                  </a:lnTo>
                  <a:lnTo>
                    <a:pt x="437" y="602"/>
                  </a:lnTo>
                  <a:lnTo>
                    <a:pt x="437" y="701"/>
                  </a:lnTo>
                  <a:lnTo>
                    <a:pt x="260" y="877"/>
                  </a:lnTo>
                  <a:lnTo>
                    <a:pt x="259" y="879"/>
                  </a:lnTo>
                  <a:lnTo>
                    <a:pt x="257" y="883"/>
                  </a:lnTo>
                  <a:lnTo>
                    <a:pt x="256" y="885"/>
                  </a:lnTo>
                  <a:lnTo>
                    <a:pt x="256" y="888"/>
                  </a:lnTo>
                  <a:lnTo>
                    <a:pt x="256" y="891"/>
                  </a:lnTo>
                  <a:lnTo>
                    <a:pt x="257" y="893"/>
                  </a:lnTo>
                  <a:lnTo>
                    <a:pt x="259" y="897"/>
                  </a:lnTo>
                  <a:lnTo>
                    <a:pt x="260" y="899"/>
                  </a:lnTo>
                  <a:lnTo>
                    <a:pt x="263" y="901"/>
                  </a:lnTo>
                  <a:lnTo>
                    <a:pt x="265" y="902"/>
                  </a:lnTo>
                  <a:lnTo>
                    <a:pt x="268" y="903"/>
                  </a:lnTo>
                  <a:lnTo>
                    <a:pt x="271" y="903"/>
                  </a:lnTo>
                  <a:lnTo>
                    <a:pt x="274" y="903"/>
                  </a:lnTo>
                  <a:lnTo>
                    <a:pt x="277" y="902"/>
                  </a:lnTo>
                  <a:lnTo>
                    <a:pt x="279" y="901"/>
                  </a:lnTo>
                  <a:lnTo>
                    <a:pt x="281" y="899"/>
                  </a:lnTo>
                  <a:lnTo>
                    <a:pt x="452" y="728"/>
                  </a:lnTo>
                  <a:lnTo>
                    <a:pt x="621" y="899"/>
                  </a:lnTo>
                  <a:lnTo>
                    <a:pt x="623" y="901"/>
                  </a:lnTo>
                  <a:lnTo>
                    <a:pt x="627" y="902"/>
                  </a:lnTo>
                  <a:lnTo>
                    <a:pt x="629" y="903"/>
                  </a:lnTo>
                  <a:lnTo>
                    <a:pt x="632" y="903"/>
                  </a:lnTo>
                  <a:lnTo>
                    <a:pt x="635" y="903"/>
                  </a:lnTo>
                  <a:lnTo>
                    <a:pt x="637" y="902"/>
                  </a:lnTo>
                  <a:lnTo>
                    <a:pt x="641" y="901"/>
                  </a:lnTo>
                  <a:lnTo>
                    <a:pt x="643" y="899"/>
                  </a:lnTo>
                  <a:lnTo>
                    <a:pt x="645" y="897"/>
                  </a:lnTo>
                  <a:lnTo>
                    <a:pt x="646" y="893"/>
                  </a:lnTo>
                  <a:lnTo>
                    <a:pt x="647" y="891"/>
                  </a:lnTo>
                  <a:lnTo>
                    <a:pt x="647" y="888"/>
                  </a:lnTo>
                  <a:lnTo>
                    <a:pt x="647" y="885"/>
                  </a:lnTo>
                  <a:lnTo>
                    <a:pt x="646" y="883"/>
                  </a:lnTo>
                  <a:lnTo>
                    <a:pt x="645" y="879"/>
                  </a:lnTo>
                  <a:lnTo>
                    <a:pt x="643" y="877"/>
                  </a:lnTo>
                  <a:lnTo>
                    <a:pt x="467" y="701"/>
                  </a:lnTo>
                  <a:lnTo>
                    <a:pt x="467" y="602"/>
                  </a:lnTo>
                  <a:lnTo>
                    <a:pt x="888" y="602"/>
                  </a:lnTo>
                  <a:lnTo>
                    <a:pt x="892" y="602"/>
                  </a:lnTo>
                  <a:lnTo>
                    <a:pt x="894" y="601"/>
                  </a:lnTo>
                  <a:lnTo>
                    <a:pt x="897" y="599"/>
                  </a:lnTo>
                  <a:lnTo>
                    <a:pt x="899" y="597"/>
                  </a:lnTo>
                  <a:lnTo>
                    <a:pt x="900" y="595"/>
                  </a:lnTo>
                  <a:lnTo>
                    <a:pt x="902" y="593"/>
                  </a:lnTo>
                  <a:lnTo>
                    <a:pt x="902" y="590"/>
                  </a:lnTo>
                  <a:lnTo>
                    <a:pt x="903" y="587"/>
                  </a:lnTo>
                  <a:lnTo>
                    <a:pt x="903" y="15"/>
                  </a:lnTo>
                  <a:lnTo>
                    <a:pt x="902" y="12"/>
                  </a:lnTo>
                  <a:lnTo>
                    <a:pt x="902" y="8"/>
                  </a:lnTo>
                  <a:lnTo>
                    <a:pt x="900" y="6"/>
                  </a:lnTo>
                  <a:lnTo>
                    <a:pt x="899" y="4"/>
                  </a:lnTo>
                  <a:lnTo>
                    <a:pt x="897" y="2"/>
                  </a:lnTo>
                  <a:lnTo>
                    <a:pt x="894" y="1"/>
                  </a:lnTo>
                  <a:lnTo>
                    <a:pt x="892" y="0"/>
                  </a:lnTo>
                  <a:lnTo>
                    <a:pt x="888"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9" name="Forme libre 566"/>
            <p:cNvSpPr/>
            <p:nvPr/>
          </p:nvSpPr>
          <p:spPr bwMode="auto">
            <a:xfrm>
              <a:off x="2054225" y="4843463"/>
              <a:ext cx="200025" cy="73025"/>
            </a:xfrm>
            <a:custGeom>
              <a:avLst/>
              <a:gdLst>
                <a:gd name="T0" fmla="*/ 151 w 632"/>
                <a:gd name="T1" fmla="*/ 151 h 226"/>
                <a:gd name="T2" fmla="*/ 157 w 632"/>
                <a:gd name="T3" fmla="*/ 149 h 226"/>
                <a:gd name="T4" fmla="*/ 161 w 632"/>
                <a:gd name="T5" fmla="*/ 146 h 226"/>
                <a:gd name="T6" fmla="*/ 288 w 632"/>
                <a:gd name="T7" fmla="*/ 217 h 226"/>
                <a:gd name="T8" fmla="*/ 292 w 632"/>
                <a:gd name="T9" fmla="*/ 223 h 226"/>
                <a:gd name="T10" fmla="*/ 299 w 632"/>
                <a:gd name="T11" fmla="*/ 226 h 226"/>
                <a:gd name="T12" fmla="*/ 302 w 632"/>
                <a:gd name="T13" fmla="*/ 226 h 226"/>
                <a:gd name="T14" fmla="*/ 307 w 632"/>
                <a:gd name="T15" fmla="*/ 225 h 226"/>
                <a:gd name="T16" fmla="*/ 313 w 632"/>
                <a:gd name="T17" fmla="*/ 222 h 226"/>
                <a:gd name="T18" fmla="*/ 471 w 632"/>
                <a:gd name="T19" fmla="*/ 191 h 226"/>
                <a:gd name="T20" fmla="*/ 477 w 632"/>
                <a:gd name="T21" fmla="*/ 195 h 226"/>
                <a:gd name="T22" fmla="*/ 483 w 632"/>
                <a:gd name="T23" fmla="*/ 196 h 226"/>
                <a:gd name="T24" fmla="*/ 488 w 632"/>
                <a:gd name="T25" fmla="*/ 194 h 226"/>
                <a:gd name="T26" fmla="*/ 494 w 632"/>
                <a:gd name="T27" fmla="*/ 191 h 226"/>
                <a:gd name="T28" fmla="*/ 631 w 632"/>
                <a:gd name="T29" fmla="*/ 23 h 226"/>
                <a:gd name="T30" fmla="*/ 632 w 632"/>
                <a:gd name="T31" fmla="*/ 16 h 226"/>
                <a:gd name="T32" fmla="*/ 632 w 632"/>
                <a:gd name="T33" fmla="*/ 11 h 226"/>
                <a:gd name="T34" fmla="*/ 629 w 632"/>
                <a:gd name="T35" fmla="*/ 5 h 226"/>
                <a:gd name="T36" fmla="*/ 625 w 632"/>
                <a:gd name="T37" fmla="*/ 2 h 226"/>
                <a:gd name="T38" fmla="*/ 619 w 632"/>
                <a:gd name="T39" fmla="*/ 0 h 226"/>
                <a:gd name="T40" fmla="*/ 613 w 632"/>
                <a:gd name="T41" fmla="*/ 1 h 226"/>
                <a:gd name="T42" fmla="*/ 607 w 632"/>
                <a:gd name="T43" fmla="*/ 3 h 226"/>
                <a:gd name="T44" fmla="*/ 481 w 632"/>
                <a:gd name="T45" fmla="*/ 159 h 226"/>
                <a:gd name="T46" fmla="*/ 415 w 632"/>
                <a:gd name="T47" fmla="*/ 93 h 226"/>
                <a:gd name="T48" fmla="*/ 409 w 632"/>
                <a:gd name="T49" fmla="*/ 91 h 226"/>
                <a:gd name="T50" fmla="*/ 404 w 632"/>
                <a:gd name="T51" fmla="*/ 91 h 226"/>
                <a:gd name="T52" fmla="*/ 398 w 632"/>
                <a:gd name="T53" fmla="*/ 93 h 226"/>
                <a:gd name="T54" fmla="*/ 307 w 632"/>
                <a:gd name="T55" fmla="*/ 185 h 226"/>
                <a:gd name="T56" fmla="*/ 247 w 632"/>
                <a:gd name="T57" fmla="*/ 39 h 226"/>
                <a:gd name="T58" fmla="*/ 242 w 632"/>
                <a:gd name="T59" fmla="*/ 34 h 226"/>
                <a:gd name="T60" fmla="*/ 234 w 632"/>
                <a:gd name="T61" fmla="*/ 33 h 226"/>
                <a:gd name="T62" fmla="*/ 227 w 632"/>
                <a:gd name="T63" fmla="*/ 35 h 226"/>
                <a:gd name="T64" fmla="*/ 144 w 632"/>
                <a:gd name="T65" fmla="*/ 121 h 226"/>
                <a:gd name="T66" fmla="*/ 12 w 632"/>
                <a:gd name="T67" fmla="*/ 121 h 226"/>
                <a:gd name="T68" fmla="*/ 7 w 632"/>
                <a:gd name="T69" fmla="*/ 123 h 226"/>
                <a:gd name="T70" fmla="*/ 3 w 632"/>
                <a:gd name="T71" fmla="*/ 128 h 226"/>
                <a:gd name="T72" fmla="*/ 0 w 632"/>
                <a:gd name="T73" fmla="*/ 133 h 226"/>
                <a:gd name="T74" fmla="*/ 0 w 632"/>
                <a:gd name="T75" fmla="*/ 138 h 226"/>
                <a:gd name="T76" fmla="*/ 3 w 632"/>
                <a:gd name="T77" fmla="*/ 144 h 226"/>
                <a:gd name="T78" fmla="*/ 7 w 632"/>
                <a:gd name="T79" fmla="*/ 148 h 226"/>
                <a:gd name="T80" fmla="*/ 12 w 632"/>
                <a:gd name="T81" fmla="*/ 150 h 226"/>
                <a:gd name="T82" fmla="*/ 15 w 632"/>
                <a:gd name="T83" fmla="*/ 15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32" h="226" extrusionOk="0">
                  <a:moveTo>
                    <a:pt x="15" y="151"/>
                  </a:moveTo>
                  <a:lnTo>
                    <a:pt x="151" y="151"/>
                  </a:lnTo>
                  <a:lnTo>
                    <a:pt x="154" y="150"/>
                  </a:lnTo>
                  <a:lnTo>
                    <a:pt x="157" y="149"/>
                  </a:lnTo>
                  <a:lnTo>
                    <a:pt x="159" y="148"/>
                  </a:lnTo>
                  <a:lnTo>
                    <a:pt x="161" y="146"/>
                  </a:lnTo>
                  <a:lnTo>
                    <a:pt x="230" y="75"/>
                  </a:lnTo>
                  <a:lnTo>
                    <a:pt x="288" y="217"/>
                  </a:lnTo>
                  <a:lnTo>
                    <a:pt x="289" y="220"/>
                  </a:lnTo>
                  <a:lnTo>
                    <a:pt x="292" y="223"/>
                  </a:lnTo>
                  <a:lnTo>
                    <a:pt x="294" y="224"/>
                  </a:lnTo>
                  <a:lnTo>
                    <a:pt x="299" y="226"/>
                  </a:lnTo>
                  <a:lnTo>
                    <a:pt x="300" y="226"/>
                  </a:lnTo>
                  <a:lnTo>
                    <a:pt x="302" y="226"/>
                  </a:lnTo>
                  <a:lnTo>
                    <a:pt x="304" y="226"/>
                  </a:lnTo>
                  <a:lnTo>
                    <a:pt x="307" y="225"/>
                  </a:lnTo>
                  <a:lnTo>
                    <a:pt x="309" y="223"/>
                  </a:lnTo>
                  <a:lnTo>
                    <a:pt x="313" y="222"/>
                  </a:lnTo>
                  <a:lnTo>
                    <a:pt x="407" y="127"/>
                  </a:lnTo>
                  <a:lnTo>
                    <a:pt x="471" y="191"/>
                  </a:lnTo>
                  <a:lnTo>
                    <a:pt x="473" y="193"/>
                  </a:lnTo>
                  <a:lnTo>
                    <a:pt x="477" y="195"/>
                  </a:lnTo>
                  <a:lnTo>
                    <a:pt x="480" y="196"/>
                  </a:lnTo>
                  <a:lnTo>
                    <a:pt x="483" y="196"/>
                  </a:lnTo>
                  <a:lnTo>
                    <a:pt x="486" y="195"/>
                  </a:lnTo>
                  <a:lnTo>
                    <a:pt x="488" y="194"/>
                  </a:lnTo>
                  <a:lnTo>
                    <a:pt x="492" y="193"/>
                  </a:lnTo>
                  <a:lnTo>
                    <a:pt x="494" y="191"/>
                  </a:lnTo>
                  <a:lnTo>
                    <a:pt x="629" y="25"/>
                  </a:lnTo>
                  <a:lnTo>
                    <a:pt x="631" y="23"/>
                  </a:lnTo>
                  <a:lnTo>
                    <a:pt x="632" y="19"/>
                  </a:lnTo>
                  <a:lnTo>
                    <a:pt x="632" y="16"/>
                  </a:lnTo>
                  <a:lnTo>
                    <a:pt x="632" y="14"/>
                  </a:lnTo>
                  <a:lnTo>
                    <a:pt x="632" y="11"/>
                  </a:lnTo>
                  <a:lnTo>
                    <a:pt x="631" y="9"/>
                  </a:lnTo>
                  <a:lnTo>
                    <a:pt x="629" y="5"/>
                  </a:lnTo>
                  <a:lnTo>
                    <a:pt x="627" y="3"/>
                  </a:lnTo>
                  <a:lnTo>
                    <a:pt x="625" y="2"/>
                  </a:lnTo>
                  <a:lnTo>
                    <a:pt x="621" y="1"/>
                  </a:lnTo>
                  <a:lnTo>
                    <a:pt x="619" y="0"/>
                  </a:lnTo>
                  <a:lnTo>
                    <a:pt x="616" y="0"/>
                  </a:lnTo>
                  <a:lnTo>
                    <a:pt x="613" y="1"/>
                  </a:lnTo>
                  <a:lnTo>
                    <a:pt x="611" y="2"/>
                  </a:lnTo>
                  <a:lnTo>
                    <a:pt x="607" y="3"/>
                  </a:lnTo>
                  <a:lnTo>
                    <a:pt x="605" y="5"/>
                  </a:lnTo>
                  <a:lnTo>
                    <a:pt x="481" y="159"/>
                  </a:lnTo>
                  <a:lnTo>
                    <a:pt x="418" y="95"/>
                  </a:lnTo>
                  <a:lnTo>
                    <a:pt x="415" y="93"/>
                  </a:lnTo>
                  <a:lnTo>
                    <a:pt x="412" y="91"/>
                  </a:lnTo>
                  <a:lnTo>
                    <a:pt x="409" y="91"/>
                  </a:lnTo>
                  <a:lnTo>
                    <a:pt x="407" y="90"/>
                  </a:lnTo>
                  <a:lnTo>
                    <a:pt x="404" y="91"/>
                  </a:lnTo>
                  <a:lnTo>
                    <a:pt x="400" y="91"/>
                  </a:lnTo>
                  <a:lnTo>
                    <a:pt x="398" y="93"/>
                  </a:lnTo>
                  <a:lnTo>
                    <a:pt x="396" y="95"/>
                  </a:lnTo>
                  <a:lnTo>
                    <a:pt x="307" y="185"/>
                  </a:lnTo>
                  <a:lnTo>
                    <a:pt x="249" y="42"/>
                  </a:lnTo>
                  <a:lnTo>
                    <a:pt x="247" y="39"/>
                  </a:lnTo>
                  <a:lnTo>
                    <a:pt x="244" y="36"/>
                  </a:lnTo>
                  <a:lnTo>
                    <a:pt x="242" y="34"/>
                  </a:lnTo>
                  <a:lnTo>
                    <a:pt x="237" y="33"/>
                  </a:lnTo>
                  <a:lnTo>
                    <a:pt x="234" y="33"/>
                  </a:lnTo>
                  <a:lnTo>
                    <a:pt x="230" y="33"/>
                  </a:lnTo>
                  <a:lnTo>
                    <a:pt x="227" y="35"/>
                  </a:lnTo>
                  <a:lnTo>
                    <a:pt x="224" y="38"/>
                  </a:lnTo>
                  <a:lnTo>
                    <a:pt x="144" y="121"/>
                  </a:lnTo>
                  <a:lnTo>
                    <a:pt x="15" y="121"/>
                  </a:lnTo>
                  <a:lnTo>
                    <a:pt x="12" y="121"/>
                  </a:lnTo>
                  <a:lnTo>
                    <a:pt x="9" y="122"/>
                  </a:lnTo>
                  <a:lnTo>
                    <a:pt x="7" y="123"/>
                  </a:lnTo>
                  <a:lnTo>
                    <a:pt x="5" y="126"/>
                  </a:lnTo>
                  <a:lnTo>
                    <a:pt x="3" y="128"/>
                  </a:lnTo>
                  <a:lnTo>
                    <a:pt x="2" y="130"/>
                  </a:lnTo>
                  <a:lnTo>
                    <a:pt x="0" y="133"/>
                  </a:lnTo>
                  <a:lnTo>
                    <a:pt x="0" y="136"/>
                  </a:lnTo>
                  <a:lnTo>
                    <a:pt x="0" y="138"/>
                  </a:lnTo>
                  <a:lnTo>
                    <a:pt x="2" y="142"/>
                  </a:lnTo>
                  <a:lnTo>
                    <a:pt x="3" y="144"/>
                  </a:lnTo>
                  <a:lnTo>
                    <a:pt x="5" y="146"/>
                  </a:lnTo>
                  <a:lnTo>
                    <a:pt x="7" y="148"/>
                  </a:lnTo>
                  <a:lnTo>
                    <a:pt x="9" y="150"/>
                  </a:lnTo>
                  <a:lnTo>
                    <a:pt x="12" y="150"/>
                  </a:lnTo>
                  <a:lnTo>
                    <a:pt x="15" y="151"/>
                  </a:lnTo>
                  <a:lnTo>
                    <a:pt x="15" y="151"/>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cxnSp>
        <p:nvCxnSpPr>
          <p:cNvPr id="8" name="Connecteur droit 7"/>
          <p:cNvCxnSpPr>
            <a:cxnSpLocks/>
          </p:cNvCxnSpPr>
          <p:nvPr/>
        </p:nvCxnSpPr>
        <p:spPr bwMode="auto">
          <a:xfrm>
            <a:off x="8105775" y="522898"/>
            <a:ext cx="408622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11" name="Titre 1"/>
          <p:cNvSpPr txBox="1"/>
          <p:nvPr/>
        </p:nvSpPr>
        <p:spPr bwMode="auto">
          <a:xfrm>
            <a:off x="228600" y="190500"/>
            <a:ext cx="11734799" cy="664797"/>
          </a:xfrm>
          <a:prstGeom prst="rect">
            <a:avLst/>
          </a:prstGeom>
        </p:spPr>
        <p:txBody>
          <a:bodyPr vert="horz" wrap="square" lIns="0" tIns="0" rIns="0" bIns="0" rtlCol="0" anchor="t">
            <a:spAutoFit/>
          </a:bodyPr>
          <a:lstStyle>
            <a:lvl1pPr algn="l" defTabSz="914400">
              <a:lnSpc>
                <a:spcPct val="90000"/>
              </a:lnSpc>
              <a:spcBef>
                <a:spcPts val="0"/>
              </a:spcBef>
              <a:buNone/>
              <a:defRPr sz="4400">
                <a:solidFill>
                  <a:schemeClr val="tx1"/>
                </a:solidFill>
                <a:latin typeface="+mj-lt"/>
                <a:ea typeface="+mj-ea"/>
                <a:cs typeface="+mj-cs"/>
              </a:defRPr>
            </a:lvl1pPr>
          </a:lstStyle>
          <a:p>
            <a:pPr algn="ctr">
              <a:defRPr/>
            </a:pPr>
            <a:r>
              <a:rPr lang="fr-FR" sz="2800" b="1">
                <a:solidFill>
                  <a:schemeClr val="tx1">
                    <a:lumMod val="75000"/>
                    <a:lumOff val="25000"/>
                  </a:schemeClr>
                </a:solidFill>
              </a:rPr>
              <a:t>Analyse du projet</a:t>
            </a:r>
            <a:br>
              <a:rPr lang="fr-FR" sz="2800">
                <a:solidFill>
                  <a:schemeClr val="tx1">
                    <a:lumMod val="75000"/>
                    <a:lumOff val="25000"/>
                  </a:schemeClr>
                </a:solidFill>
              </a:rPr>
            </a:br>
            <a:r>
              <a:rPr lang="fr-FR" sz="2000">
                <a:solidFill>
                  <a:schemeClr val="tx1">
                    <a:lumMod val="75000"/>
                    <a:lumOff val="25000"/>
                  </a:schemeClr>
                </a:solidFill>
              </a:rPr>
              <a:t> </a:t>
            </a:r>
            <a:endParaRPr lang="fr-FR" sz="2800">
              <a:solidFill>
                <a:schemeClr val="tx1">
                  <a:lumMod val="75000"/>
                  <a:lumOff val="25000"/>
                </a:schemeClr>
              </a:solidFill>
            </a:endParaRPr>
          </a:p>
        </p:txBody>
      </p:sp>
      <p:cxnSp>
        <p:nvCxnSpPr>
          <p:cNvPr id="14" name="Connecteur droit 13"/>
          <p:cNvCxnSpPr>
            <a:cxnSpLocks/>
          </p:cNvCxnSpPr>
          <p:nvPr/>
        </p:nvCxnSpPr>
        <p:spPr bwMode="auto">
          <a:xfrm>
            <a:off x="0" y="522898"/>
            <a:ext cx="4086225"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graphicFrame>
        <p:nvGraphicFramePr>
          <p:cNvPr id="26" name="Graphique 3" descr="Cette image est un graphique à barres. "/>
          <p:cNvGraphicFramePr>
            <a:graphicFrameLocks/>
          </p:cNvGraphicFramePr>
          <p:nvPr/>
        </p:nvGraphicFramePr>
        <p:xfrm>
          <a:off x="522777" y="1511873"/>
          <a:ext cx="6551476" cy="4367651"/>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9"/>
          <p:cNvSpPr/>
          <p:nvPr/>
        </p:nvSpPr>
        <p:spPr bwMode="auto">
          <a:xfrm>
            <a:off x="7400925" y="2026444"/>
            <a:ext cx="4268298" cy="710707"/>
          </a:xfrm>
          <a:prstGeom prst="rect">
            <a:avLst/>
          </a:prstGeom>
        </p:spPr>
        <p:txBody>
          <a:bodyPr wrap="square" lIns="0" tIns="0" rIns="0" bIns="0" rtlCol="0" anchor="t">
            <a:spAutoFit/>
          </a:bodyPr>
          <a:lstStyle/>
          <a:p>
            <a:pPr algn="ctr">
              <a:lnSpc>
                <a:spcPts val="1900"/>
              </a:lnSpc>
              <a:defRPr/>
            </a:pPr>
            <a:r>
              <a:rPr lang="fr-FR" sz="1400">
                <a:solidFill>
                  <a:schemeClr val="tx1">
                    <a:lumMod val="75000"/>
                    <a:lumOff val="25000"/>
                  </a:schemeClr>
                </a:solidFill>
                <a:cs typeface="Segoe UI"/>
              </a:rPr>
              <a:t>Lorem ipsum dolor sit amet, consectetur adipiscing elit. Duis suscipit in tellus ac bibendum. Sed congue lacus vitae tellus finibus, eu faucibus nisi ullamcorper. </a:t>
            </a:r>
            <a:endParaRPr/>
          </a:p>
        </p:txBody>
      </p:sp>
      <p:sp>
        <p:nvSpPr>
          <p:cNvPr id="12" name="Rectangle 11"/>
          <p:cNvSpPr/>
          <p:nvPr/>
        </p:nvSpPr>
        <p:spPr bwMode="auto">
          <a:xfrm>
            <a:off x="7400925" y="3546456"/>
            <a:ext cx="4268298" cy="730969"/>
          </a:xfrm>
          <a:prstGeom prst="rect">
            <a:avLst/>
          </a:prstGeom>
        </p:spPr>
        <p:txBody>
          <a:bodyPr wrap="square" lIns="0" tIns="0" rIns="0" bIns="0" rtlCol="0" anchor="t">
            <a:spAutoFit/>
          </a:bodyPr>
          <a:lstStyle/>
          <a:p>
            <a:pPr algn="ctr">
              <a:lnSpc>
                <a:spcPts val="1900"/>
              </a:lnSpc>
              <a:defRPr/>
            </a:pPr>
            <a:r>
              <a:rPr lang="fr-FR" sz="1400">
                <a:solidFill>
                  <a:schemeClr val="tx1">
                    <a:lumMod val="75000"/>
                    <a:lumOff val="25000"/>
                  </a:schemeClr>
                </a:solidFill>
                <a:cs typeface="Segoe UI"/>
              </a:rPr>
              <a:t>Lorem ipsum dolor sit amet, consectetur adipiscing elit. Duis suscipit in tellus ac bibendum. Sed congue lacus vitae tellus finibus, eu faucibus nisi ullamcorper. </a:t>
            </a:r>
            <a:endParaRPr/>
          </a:p>
        </p:txBody>
      </p:sp>
      <p:sp>
        <p:nvSpPr>
          <p:cNvPr id="13" name="Rectangle 12"/>
          <p:cNvSpPr/>
          <p:nvPr/>
        </p:nvSpPr>
        <p:spPr bwMode="auto">
          <a:xfrm>
            <a:off x="7400925" y="5066469"/>
            <a:ext cx="4268298" cy="730969"/>
          </a:xfrm>
          <a:prstGeom prst="rect">
            <a:avLst/>
          </a:prstGeom>
        </p:spPr>
        <p:txBody>
          <a:bodyPr wrap="square" lIns="0" tIns="0" rIns="0" bIns="0" rtlCol="0" anchor="t">
            <a:spAutoFit/>
          </a:bodyPr>
          <a:lstStyle/>
          <a:p>
            <a:pPr algn="ctr">
              <a:lnSpc>
                <a:spcPts val="1900"/>
              </a:lnSpc>
              <a:defRPr/>
            </a:pPr>
            <a:r>
              <a:rPr lang="fr-FR" sz="1400">
                <a:solidFill>
                  <a:schemeClr val="tx1">
                    <a:lumMod val="75000"/>
                    <a:lumOff val="25000"/>
                  </a:schemeClr>
                </a:solidFill>
                <a:cs typeface="Segoe UI"/>
              </a:rPr>
              <a:t>Lorem ipsum dolor sit amet, consectetur adipiscing elit. Duis suscipit in tellus ac bibendum. Sed congue lacus vitae tellus finibus, eu faucibus nisi ullamcorper. </a:t>
            </a:r>
            <a:endParaRPr/>
          </a:p>
        </p:txBody>
      </p:sp>
      <p:sp>
        <p:nvSpPr>
          <p:cNvPr id="15" name="Forme libre 931" descr="Icône de graphique en courbes"/>
          <p:cNvSpPr>
            <a:spLocks noEditPoints="1"/>
          </p:cNvSpPr>
          <p:nvPr/>
        </p:nvSpPr>
        <p:spPr bwMode="auto">
          <a:xfrm>
            <a:off x="9425537" y="1614222"/>
            <a:ext cx="219074" cy="285750"/>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extrusionOk="0">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accent3">
              <a:lumMod val="75000"/>
            </a:schemeClr>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nvGrpSpPr>
          <p:cNvPr id="16" name="Groupe 15" descr="Cette image est une icône représentant quatre feuilles de papier. "/>
          <p:cNvGrpSpPr/>
          <p:nvPr/>
        </p:nvGrpSpPr>
        <p:grpSpPr bwMode="auto">
          <a:xfrm>
            <a:off x="9415218" y="4652697"/>
            <a:ext cx="239712" cy="285750"/>
            <a:chOff x="5494338" y="1370013"/>
            <a:chExt cx="239712" cy="285750"/>
          </a:xfrm>
          <a:solidFill>
            <a:schemeClr val="accent4">
              <a:lumMod val="75000"/>
            </a:schemeClr>
          </a:solidFill>
        </p:grpSpPr>
        <p:sp>
          <p:nvSpPr>
            <p:cNvPr id="17" name="Forme libre 961"/>
            <p:cNvSpPr>
              <a:spLocks noEditPoints="1"/>
            </p:cNvSpPr>
            <p:nvPr/>
          </p:nvSpPr>
          <p:spPr bwMode="auto">
            <a:xfrm>
              <a:off x="5629275" y="1370013"/>
              <a:ext cx="104775" cy="133350"/>
            </a:xfrm>
            <a:custGeom>
              <a:avLst/>
              <a:gdLst>
                <a:gd name="T0" fmla="*/ 156 w 265"/>
                <a:gd name="T1" fmla="*/ 108 h 337"/>
                <a:gd name="T2" fmla="*/ 156 w 265"/>
                <a:gd name="T3" fmla="*/ 12 h 337"/>
                <a:gd name="T4" fmla="*/ 252 w 265"/>
                <a:gd name="T5" fmla="*/ 108 h 337"/>
                <a:gd name="T6" fmla="*/ 156 w 265"/>
                <a:gd name="T7" fmla="*/ 108 h 337"/>
                <a:gd name="T8" fmla="*/ 261 w 265"/>
                <a:gd name="T9" fmla="*/ 100 h 337"/>
                <a:gd name="T10" fmla="*/ 165 w 265"/>
                <a:gd name="T11" fmla="*/ 3 h 337"/>
                <a:gd name="T12" fmla="*/ 161 w 265"/>
                <a:gd name="T13" fmla="*/ 1 h 337"/>
                <a:gd name="T14" fmla="*/ 156 w 265"/>
                <a:gd name="T15" fmla="*/ 0 h 337"/>
                <a:gd name="T16" fmla="*/ 12 w 265"/>
                <a:gd name="T17" fmla="*/ 0 h 337"/>
                <a:gd name="T18" fmla="*/ 7 w 265"/>
                <a:gd name="T19" fmla="*/ 1 h 337"/>
                <a:gd name="T20" fmla="*/ 3 w 265"/>
                <a:gd name="T21" fmla="*/ 3 h 337"/>
                <a:gd name="T22" fmla="*/ 1 w 265"/>
                <a:gd name="T23" fmla="*/ 7 h 337"/>
                <a:gd name="T24" fmla="*/ 0 w 265"/>
                <a:gd name="T25" fmla="*/ 12 h 337"/>
                <a:gd name="T26" fmla="*/ 0 w 265"/>
                <a:gd name="T27" fmla="*/ 325 h 337"/>
                <a:gd name="T28" fmla="*/ 1 w 265"/>
                <a:gd name="T29" fmla="*/ 329 h 337"/>
                <a:gd name="T30" fmla="*/ 3 w 265"/>
                <a:gd name="T31" fmla="*/ 334 h 337"/>
                <a:gd name="T32" fmla="*/ 7 w 265"/>
                <a:gd name="T33" fmla="*/ 337 h 337"/>
                <a:gd name="T34" fmla="*/ 12 w 265"/>
                <a:gd name="T35" fmla="*/ 337 h 337"/>
                <a:gd name="T36" fmla="*/ 253 w 265"/>
                <a:gd name="T37" fmla="*/ 337 h 337"/>
                <a:gd name="T38" fmla="*/ 258 w 265"/>
                <a:gd name="T39" fmla="*/ 337 h 337"/>
                <a:gd name="T40" fmla="*/ 261 w 265"/>
                <a:gd name="T41" fmla="*/ 334 h 337"/>
                <a:gd name="T42" fmla="*/ 264 w 265"/>
                <a:gd name="T43" fmla="*/ 329 h 337"/>
                <a:gd name="T44" fmla="*/ 265 w 265"/>
                <a:gd name="T45" fmla="*/ 325 h 337"/>
                <a:gd name="T46" fmla="*/ 265 w 265"/>
                <a:gd name="T47" fmla="*/ 108 h 337"/>
                <a:gd name="T48" fmla="*/ 264 w 265"/>
                <a:gd name="T49" fmla="*/ 104 h 337"/>
                <a:gd name="T50" fmla="*/ 261 w 265"/>
                <a:gd name="T51" fmla="*/ 10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5" h="337" extrusionOk="0">
                  <a:moveTo>
                    <a:pt x="156" y="108"/>
                  </a:moveTo>
                  <a:lnTo>
                    <a:pt x="156" y="12"/>
                  </a:lnTo>
                  <a:lnTo>
                    <a:pt x="252" y="108"/>
                  </a:lnTo>
                  <a:lnTo>
                    <a:pt x="156" y="108"/>
                  </a:lnTo>
                  <a:close/>
                  <a:moveTo>
                    <a:pt x="261" y="100"/>
                  </a:moveTo>
                  <a:lnTo>
                    <a:pt x="165" y="3"/>
                  </a:lnTo>
                  <a:lnTo>
                    <a:pt x="161" y="1"/>
                  </a:lnTo>
                  <a:lnTo>
                    <a:pt x="156" y="0"/>
                  </a:lnTo>
                  <a:lnTo>
                    <a:pt x="12" y="0"/>
                  </a:lnTo>
                  <a:lnTo>
                    <a:pt x="7" y="1"/>
                  </a:lnTo>
                  <a:lnTo>
                    <a:pt x="3" y="3"/>
                  </a:lnTo>
                  <a:lnTo>
                    <a:pt x="1" y="7"/>
                  </a:lnTo>
                  <a:lnTo>
                    <a:pt x="0" y="12"/>
                  </a:lnTo>
                  <a:lnTo>
                    <a:pt x="0" y="325"/>
                  </a:lnTo>
                  <a:lnTo>
                    <a:pt x="1" y="329"/>
                  </a:lnTo>
                  <a:lnTo>
                    <a:pt x="3" y="334"/>
                  </a:lnTo>
                  <a:lnTo>
                    <a:pt x="7" y="337"/>
                  </a:lnTo>
                  <a:lnTo>
                    <a:pt x="12" y="337"/>
                  </a:lnTo>
                  <a:lnTo>
                    <a:pt x="253" y="337"/>
                  </a:lnTo>
                  <a:lnTo>
                    <a:pt x="258" y="337"/>
                  </a:lnTo>
                  <a:lnTo>
                    <a:pt x="261" y="334"/>
                  </a:lnTo>
                  <a:lnTo>
                    <a:pt x="264" y="329"/>
                  </a:lnTo>
                  <a:lnTo>
                    <a:pt x="265" y="325"/>
                  </a:lnTo>
                  <a:lnTo>
                    <a:pt x="265" y="108"/>
                  </a:lnTo>
                  <a:lnTo>
                    <a:pt x="264" y="104"/>
                  </a:lnTo>
                  <a:lnTo>
                    <a:pt x="261" y="10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8" name="Forme libre 962"/>
            <p:cNvSpPr>
              <a:spLocks noEditPoints="1"/>
            </p:cNvSpPr>
            <p:nvPr/>
          </p:nvSpPr>
          <p:spPr bwMode="auto">
            <a:xfrm>
              <a:off x="5494338" y="1370013"/>
              <a:ext cx="106363" cy="133350"/>
            </a:xfrm>
            <a:custGeom>
              <a:avLst/>
              <a:gdLst>
                <a:gd name="T0" fmla="*/ 157 w 266"/>
                <a:gd name="T1" fmla="*/ 108 h 337"/>
                <a:gd name="T2" fmla="*/ 157 w 266"/>
                <a:gd name="T3" fmla="*/ 12 h 337"/>
                <a:gd name="T4" fmla="*/ 252 w 266"/>
                <a:gd name="T5" fmla="*/ 108 h 337"/>
                <a:gd name="T6" fmla="*/ 157 w 266"/>
                <a:gd name="T7" fmla="*/ 108 h 337"/>
                <a:gd name="T8" fmla="*/ 166 w 266"/>
                <a:gd name="T9" fmla="*/ 3 h 337"/>
                <a:gd name="T10" fmla="*/ 162 w 266"/>
                <a:gd name="T11" fmla="*/ 1 h 337"/>
                <a:gd name="T12" fmla="*/ 157 w 266"/>
                <a:gd name="T13" fmla="*/ 0 h 337"/>
                <a:gd name="T14" fmla="*/ 13 w 266"/>
                <a:gd name="T15" fmla="*/ 0 h 337"/>
                <a:gd name="T16" fmla="*/ 8 w 266"/>
                <a:gd name="T17" fmla="*/ 1 h 337"/>
                <a:gd name="T18" fmla="*/ 5 w 266"/>
                <a:gd name="T19" fmla="*/ 3 h 337"/>
                <a:gd name="T20" fmla="*/ 1 w 266"/>
                <a:gd name="T21" fmla="*/ 7 h 337"/>
                <a:gd name="T22" fmla="*/ 0 w 266"/>
                <a:gd name="T23" fmla="*/ 12 h 337"/>
                <a:gd name="T24" fmla="*/ 0 w 266"/>
                <a:gd name="T25" fmla="*/ 325 h 337"/>
                <a:gd name="T26" fmla="*/ 1 w 266"/>
                <a:gd name="T27" fmla="*/ 329 h 337"/>
                <a:gd name="T28" fmla="*/ 5 w 266"/>
                <a:gd name="T29" fmla="*/ 334 h 337"/>
                <a:gd name="T30" fmla="*/ 8 w 266"/>
                <a:gd name="T31" fmla="*/ 337 h 337"/>
                <a:gd name="T32" fmla="*/ 13 w 266"/>
                <a:gd name="T33" fmla="*/ 337 h 337"/>
                <a:gd name="T34" fmla="*/ 253 w 266"/>
                <a:gd name="T35" fmla="*/ 337 h 337"/>
                <a:gd name="T36" fmla="*/ 258 w 266"/>
                <a:gd name="T37" fmla="*/ 337 h 337"/>
                <a:gd name="T38" fmla="*/ 263 w 266"/>
                <a:gd name="T39" fmla="*/ 334 h 337"/>
                <a:gd name="T40" fmla="*/ 265 w 266"/>
                <a:gd name="T41" fmla="*/ 329 h 337"/>
                <a:gd name="T42" fmla="*/ 266 w 266"/>
                <a:gd name="T43" fmla="*/ 325 h 337"/>
                <a:gd name="T44" fmla="*/ 266 w 266"/>
                <a:gd name="T45" fmla="*/ 108 h 337"/>
                <a:gd name="T46" fmla="*/ 265 w 266"/>
                <a:gd name="T47" fmla="*/ 104 h 337"/>
                <a:gd name="T48" fmla="*/ 263 w 266"/>
                <a:gd name="T49" fmla="*/ 100 h 337"/>
                <a:gd name="T50" fmla="*/ 166 w 266"/>
                <a:gd name="T51" fmla="*/ 3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6" h="337" extrusionOk="0">
                  <a:moveTo>
                    <a:pt x="157" y="108"/>
                  </a:moveTo>
                  <a:lnTo>
                    <a:pt x="157" y="12"/>
                  </a:lnTo>
                  <a:lnTo>
                    <a:pt x="252" y="108"/>
                  </a:lnTo>
                  <a:lnTo>
                    <a:pt x="157" y="108"/>
                  </a:lnTo>
                  <a:close/>
                  <a:moveTo>
                    <a:pt x="166" y="3"/>
                  </a:moveTo>
                  <a:lnTo>
                    <a:pt x="162" y="1"/>
                  </a:lnTo>
                  <a:lnTo>
                    <a:pt x="157" y="0"/>
                  </a:lnTo>
                  <a:lnTo>
                    <a:pt x="13" y="0"/>
                  </a:lnTo>
                  <a:lnTo>
                    <a:pt x="8" y="1"/>
                  </a:lnTo>
                  <a:lnTo>
                    <a:pt x="5" y="3"/>
                  </a:lnTo>
                  <a:lnTo>
                    <a:pt x="1" y="7"/>
                  </a:lnTo>
                  <a:lnTo>
                    <a:pt x="0" y="12"/>
                  </a:lnTo>
                  <a:lnTo>
                    <a:pt x="0" y="325"/>
                  </a:lnTo>
                  <a:lnTo>
                    <a:pt x="1" y="329"/>
                  </a:lnTo>
                  <a:lnTo>
                    <a:pt x="5" y="334"/>
                  </a:lnTo>
                  <a:lnTo>
                    <a:pt x="8" y="337"/>
                  </a:lnTo>
                  <a:lnTo>
                    <a:pt x="13" y="337"/>
                  </a:lnTo>
                  <a:lnTo>
                    <a:pt x="253" y="337"/>
                  </a:lnTo>
                  <a:lnTo>
                    <a:pt x="258" y="337"/>
                  </a:lnTo>
                  <a:lnTo>
                    <a:pt x="263" y="334"/>
                  </a:lnTo>
                  <a:lnTo>
                    <a:pt x="265" y="329"/>
                  </a:lnTo>
                  <a:lnTo>
                    <a:pt x="266" y="325"/>
                  </a:lnTo>
                  <a:lnTo>
                    <a:pt x="266" y="108"/>
                  </a:lnTo>
                  <a:lnTo>
                    <a:pt x="265" y="104"/>
                  </a:lnTo>
                  <a:lnTo>
                    <a:pt x="263" y="100"/>
                  </a:lnTo>
                  <a:lnTo>
                    <a:pt x="166" y="3"/>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9" name="Forme libre 963"/>
            <p:cNvSpPr>
              <a:spLocks noEditPoints="1"/>
            </p:cNvSpPr>
            <p:nvPr/>
          </p:nvSpPr>
          <p:spPr bwMode="auto">
            <a:xfrm>
              <a:off x="5629275" y="1522413"/>
              <a:ext cx="104775" cy="133350"/>
            </a:xfrm>
            <a:custGeom>
              <a:avLst/>
              <a:gdLst>
                <a:gd name="T0" fmla="*/ 156 w 265"/>
                <a:gd name="T1" fmla="*/ 108 h 336"/>
                <a:gd name="T2" fmla="*/ 156 w 265"/>
                <a:gd name="T3" fmla="*/ 11 h 336"/>
                <a:gd name="T4" fmla="*/ 252 w 265"/>
                <a:gd name="T5" fmla="*/ 108 h 336"/>
                <a:gd name="T6" fmla="*/ 156 w 265"/>
                <a:gd name="T7" fmla="*/ 108 h 336"/>
                <a:gd name="T8" fmla="*/ 165 w 265"/>
                <a:gd name="T9" fmla="*/ 3 h 336"/>
                <a:gd name="T10" fmla="*/ 161 w 265"/>
                <a:gd name="T11" fmla="*/ 1 h 336"/>
                <a:gd name="T12" fmla="*/ 156 w 265"/>
                <a:gd name="T13" fmla="*/ 0 h 336"/>
                <a:gd name="T14" fmla="*/ 12 w 265"/>
                <a:gd name="T15" fmla="*/ 0 h 336"/>
                <a:gd name="T16" fmla="*/ 7 w 265"/>
                <a:gd name="T17" fmla="*/ 1 h 336"/>
                <a:gd name="T18" fmla="*/ 3 w 265"/>
                <a:gd name="T19" fmla="*/ 3 h 336"/>
                <a:gd name="T20" fmla="*/ 1 w 265"/>
                <a:gd name="T21" fmla="*/ 7 h 336"/>
                <a:gd name="T22" fmla="*/ 0 w 265"/>
                <a:gd name="T23" fmla="*/ 11 h 336"/>
                <a:gd name="T24" fmla="*/ 0 w 265"/>
                <a:gd name="T25" fmla="*/ 325 h 336"/>
                <a:gd name="T26" fmla="*/ 1 w 265"/>
                <a:gd name="T27" fmla="*/ 329 h 336"/>
                <a:gd name="T28" fmla="*/ 3 w 265"/>
                <a:gd name="T29" fmla="*/ 333 h 336"/>
                <a:gd name="T30" fmla="*/ 7 w 265"/>
                <a:gd name="T31" fmla="*/ 335 h 336"/>
                <a:gd name="T32" fmla="*/ 12 w 265"/>
                <a:gd name="T33" fmla="*/ 336 h 336"/>
                <a:gd name="T34" fmla="*/ 253 w 265"/>
                <a:gd name="T35" fmla="*/ 336 h 336"/>
                <a:gd name="T36" fmla="*/ 258 w 265"/>
                <a:gd name="T37" fmla="*/ 335 h 336"/>
                <a:gd name="T38" fmla="*/ 261 w 265"/>
                <a:gd name="T39" fmla="*/ 333 h 336"/>
                <a:gd name="T40" fmla="*/ 264 w 265"/>
                <a:gd name="T41" fmla="*/ 329 h 336"/>
                <a:gd name="T42" fmla="*/ 265 w 265"/>
                <a:gd name="T43" fmla="*/ 325 h 336"/>
                <a:gd name="T44" fmla="*/ 265 w 265"/>
                <a:gd name="T45" fmla="*/ 108 h 336"/>
                <a:gd name="T46" fmla="*/ 264 w 265"/>
                <a:gd name="T47" fmla="*/ 104 h 336"/>
                <a:gd name="T48" fmla="*/ 261 w 265"/>
                <a:gd name="T49" fmla="*/ 100 h 336"/>
                <a:gd name="T50" fmla="*/ 165 w 265"/>
                <a:gd name="T51" fmla="*/ 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5" h="336" extrusionOk="0">
                  <a:moveTo>
                    <a:pt x="156" y="108"/>
                  </a:moveTo>
                  <a:lnTo>
                    <a:pt x="156" y="11"/>
                  </a:lnTo>
                  <a:lnTo>
                    <a:pt x="252" y="108"/>
                  </a:lnTo>
                  <a:lnTo>
                    <a:pt x="156" y="108"/>
                  </a:lnTo>
                  <a:close/>
                  <a:moveTo>
                    <a:pt x="165" y="3"/>
                  </a:moveTo>
                  <a:lnTo>
                    <a:pt x="161" y="1"/>
                  </a:lnTo>
                  <a:lnTo>
                    <a:pt x="156" y="0"/>
                  </a:lnTo>
                  <a:lnTo>
                    <a:pt x="12" y="0"/>
                  </a:lnTo>
                  <a:lnTo>
                    <a:pt x="7" y="1"/>
                  </a:lnTo>
                  <a:lnTo>
                    <a:pt x="3" y="3"/>
                  </a:lnTo>
                  <a:lnTo>
                    <a:pt x="1" y="7"/>
                  </a:lnTo>
                  <a:lnTo>
                    <a:pt x="0" y="11"/>
                  </a:lnTo>
                  <a:lnTo>
                    <a:pt x="0" y="325"/>
                  </a:lnTo>
                  <a:lnTo>
                    <a:pt x="1" y="329"/>
                  </a:lnTo>
                  <a:lnTo>
                    <a:pt x="3" y="333"/>
                  </a:lnTo>
                  <a:lnTo>
                    <a:pt x="7" y="335"/>
                  </a:lnTo>
                  <a:lnTo>
                    <a:pt x="12" y="336"/>
                  </a:lnTo>
                  <a:lnTo>
                    <a:pt x="253" y="336"/>
                  </a:lnTo>
                  <a:lnTo>
                    <a:pt x="258" y="335"/>
                  </a:lnTo>
                  <a:lnTo>
                    <a:pt x="261" y="333"/>
                  </a:lnTo>
                  <a:lnTo>
                    <a:pt x="264" y="329"/>
                  </a:lnTo>
                  <a:lnTo>
                    <a:pt x="265" y="325"/>
                  </a:lnTo>
                  <a:lnTo>
                    <a:pt x="265" y="108"/>
                  </a:lnTo>
                  <a:lnTo>
                    <a:pt x="264" y="104"/>
                  </a:lnTo>
                  <a:lnTo>
                    <a:pt x="261" y="100"/>
                  </a:lnTo>
                  <a:lnTo>
                    <a:pt x="165" y="3"/>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20" name="Forme libre 964"/>
            <p:cNvSpPr>
              <a:spLocks noEditPoints="1"/>
            </p:cNvSpPr>
            <p:nvPr/>
          </p:nvSpPr>
          <p:spPr bwMode="auto">
            <a:xfrm>
              <a:off x="5494338" y="1522413"/>
              <a:ext cx="106363" cy="133350"/>
            </a:xfrm>
            <a:custGeom>
              <a:avLst/>
              <a:gdLst>
                <a:gd name="T0" fmla="*/ 157 w 266"/>
                <a:gd name="T1" fmla="*/ 108 h 336"/>
                <a:gd name="T2" fmla="*/ 157 w 266"/>
                <a:gd name="T3" fmla="*/ 11 h 336"/>
                <a:gd name="T4" fmla="*/ 252 w 266"/>
                <a:gd name="T5" fmla="*/ 108 h 336"/>
                <a:gd name="T6" fmla="*/ 157 w 266"/>
                <a:gd name="T7" fmla="*/ 108 h 336"/>
                <a:gd name="T8" fmla="*/ 166 w 266"/>
                <a:gd name="T9" fmla="*/ 3 h 336"/>
                <a:gd name="T10" fmla="*/ 162 w 266"/>
                <a:gd name="T11" fmla="*/ 1 h 336"/>
                <a:gd name="T12" fmla="*/ 157 w 266"/>
                <a:gd name="T13" fmla="*/ 0 h 336"/>
                <a:gd name="T14" fmla="*/ 13 w 266"/>
                <a:gd name="T15" fmla="*/ 0 h 336"/>
                <a:gd name="T16" fmla="*/ 8 w 266"/>
                <a:gd name="T17" fmla="*/ 1 h 336"/>
                <a:gd name="T18" fmla="*/ 5 w 266"/>
                <a:gd name="T19" fmla="*/ 3 h 336"/>
                <a:gd name="T20" fmla="*/ 1 w 266"/>
                <a:gd name="T21" fmla="*/ 7 h 336"/>
                <a:gd name="T22" fmla="*/ 0 w 266"/>
                <a:gd name="T23" fmla="*/ 11 h 336"/>
                <a:gd name="T24" fmla="*/ 0 w 266"/>
                <a:gd name="T25" fmla="*/ 325 h 336"/>
                <a:gd name="T26" fmla="*/ 1 w 266"/>
                <a:gd name="T27" fmla="*/ 329 h 336"/>
                <a:gd name="T28" fmla="*/ 5 w 266"/>
                <a:gd name="T29" fmla="*/ 333 h 336"/>
                <a:gd name="T30" fmla="*/ 8 w 266"/>
                <a:gd name="T31" fmla="*/ 335 h 336"/>
                <a:gd name="T32" fmla="*/ 13 w 266"/>
                <a:gd name="T33" fmla="*/ 336 h 336"/>
                <a:gd name="T34" fmla="*/ 253 w 266"/>
                <a:gd name="T35" fmla="*/ 336 h 336"/>
                <a:gd name="T36" fmla="*/ 258 w 266"/>
                <a:gd name="T37" fmla="*/ 335 h 336"/>
                <a:gd name="T38" fmla="*/ 263 w 266"/>
                <a:gd name="T39" fmla="*/ 333 h 336"/>
                <a:gd name="T40" fmla="*/ 265 w 266"/>
                <a:gd name="T41" fmla="*/ 329 h 336"/>
                <a:gd name="T42" fmla="*/ 266 w 266"/>
                <a:gd name="T43" fmla="*/ 325 h 336"/>
                <a:gd name="T44" fmla="*/ 266 w 266"/>
                <a:gd name="T45" fmla="*/ 108 h 336"/>
                <a:gd name="T46" fmla="*/ 265 w 266"/>
                <a:gd name="T47" fmla="*/ 104 h 336"/>
                <a:gd name="T48" fmla="*/ 263 w 266"/>
                <a:gd name="T49" fmla="*/ 100 h 336"/>
                <a:gd name="T50" fmla="*/ 166 w 266"/>
                <a:gd name="T51" fmla="*/ 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6" h="336" extrusionOk="0">
                  <a:moveTo>
                    <a:pt x="157" y="108"/>
                  </a:moveTo>
                  <a:lnTo>
                    <a:pt x="157" y="11"/>
                  </a:lnTo>
                  <a:lnTo>
                    <a:pt x="252" y="108"/>
                  </a:lnTo>
                  <a:lnTo>
                    <a:pt x="157" y="108"/>
                  </a:lnTo>
                  <a:close/>
                  <a:moveTo>
                    <a:pt x="166" y="3"/>
                  </a:moveTo>
                  <a:lnTo>
                    <a:pt x="162" y="1"/>
                  </a:lnTo>
                  <a:lnTo>
                    <a:pt x="157" y="0"/>
                  </a:lnTo>
                  <a:lnTo>
                    <a:pt x="13" y="0"/>
                  </a:lnTo>
                  <a:lnTo>
                    <a:pt x="8" y="1"/>
                  </a:lnTo>
                  <a:lnTo>
                    <a:pt x="5" y="3"/>
                  </a:lnTo>
                  <a:lnTo>
                    <a:pt x="1" y="7"/>
                  </a:lnTo>
                  <a:lnTo>
                    <a:pt x="0" y="11"/>
                  </a:lnTo>
                  <a:lnTo>
                    <a:pt x="0" y="325"/>
                  </a:lnTo>
                  <a:lnTo>
                    <a:pt x="1" y="329"/>
                  </a:lnTo>
                  <a:lnTo>
                    <a:pt x="5" y="333"/>
                  </a:lnTo>
                  <a:lnTo>
                    <a:pt x="8" y="335"/>
                  </a:lnTo>
                  <a:lnTo>
                    <a:pt x="13" y="336"/>
                  </a:lnTo>
                  <a:lnTo>
                    <a:pt x="253" y="336"/>
                  </a:lnTo>
                  <a:lnTo>
                    <a:pt x="258" y="335"/>
                  </a:lnTo>
                  <a:lnTo>
                    <a:pt x="263" y="333"/>
                  </a:lnTo>
                  <a:lnTo>
                    <a:pt x="265" y="329"/>
                  </a:lnTo>
                  <a:lnTo>
                    <a:pt x="266" y="325"/>
                  </a:lnTo>
                  <a:lnTo>
                    <a:pt x="266" y="108"/>
                  </a:lnTo>
                  <a:lnTo>
                    <a:pt x="265" y="104"/>
                  </a:lnTo>
                  <a:lnTo>
                    <a:pt x="263" y="100"/>
                  </a:lnTo>
                  <a:lnTo>
                    <a:pt x="166" y="3"/>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grpSp>
        <p:nvGrpSpPr>
          <p:cNvPr id="21" name="Groupe 20" descr="Cette image est une icône représentant deux feuilles de papier. "/>
          <p:cNvGrpSpPr/>
          <p:nvPr/>
        </p:nvGrpSpPr>
        <p:grpSpPr bwMode="auto">
          <a:xfrm>
            <a:off x="9391405" y="3139846"/>
            <a:ext cx="287338" cy="285750"/>
            <a:chOff x="4319588" y="1370013"/>
            <a:chExt cx="287338" cy="285750"/>
          </a:xfrm>
          <a:solidFill>
            <a:schemeClr val="accent3">
              <a:lumMod val="75000"/>
            </a:schemeClr>
          </a:solidFill>
        </p:grpSpPr>
        <p:sp>
          <p:nvSpPr>
            <p:cNvPr id="22" name="Forme libre 1084"/>
            <p:cNvSpPr>
              <a:spLocks noEditPoints="1"/>
            </p:cNvSpPr>
            <p:nvPr/>
          </p:nvSpPr>
          <p:spPr bwMode="auto">
            <a:xfrm>
              <a:off x="4319588" y="1370013"/>
              <a:ext cx="161925" cy="209550"/>
            </a:xfrm>
            <a:custGeom>
              <a:avLst/>
              <a:gdLst>
                <a:gd name="T0" fmla="*/ 278 w 410"/>
                <a:gd name="T1" fmla="*/ 133 h 529"/>
                <a:gd name="T2" fmla="*/ 278 w 410"/>
                <a:gd name="T3" fmla="*/ 12 h 529"/>
                <a:gd name="T4" fmla="*/ 398 w 410"/>
                <a:gd name="T5" fmla="*/ 133 h 529"/>
                <a:gd name="T6" fmla="*/ 278 w 410"/>
                <a:gd name="T7" fmla="*/ 133 h 529"/>
                <a:gd name="T8" fmla="*/ 410 w 410"/>
                <a:gd name="T9" fmla="*/ 133 h 529"/>
                <a:gd name="T10" fmla="*/ 409 w 410"/>
                <a:gd name="T11" fmla="*/ 129 h 529"/>
                <a:gd name="T12" fmla="*/ 406 w 410"/>
                <a:gd name="T13" fmla="*/ 123 h 529"/>
                <a:gd name="T14" fmla="*/ 286 w 410"/>
                <a:gd name="T15" fmla="*/ 3 h 529"/>
                <a:gd name="T16" fmla="*/ 282 w 410"/>
                <a:gd name="T17" fmla="*/ 1 h 529"/>
                <a:gd name="T18" fmla="*/ 278 w 410"/>
                <a:gd name="T19" fmla="*/ 0 h 529"/>
                <a:gd name="T20" fmla="*/ 12 w 410"/>
                <a:gd name="T21" fmla="*/ 0 h 529"/>
                <a:gd name="T22" fmla="*/ 7 w 410"/>
                <a:gd name="T23" fmla="*/ 1 h 529"/>
                <a:gd name="T24" fmla="*/ 4 w 410"/>
                <a:gd name="T25" fmla="*/ 3 h 529"/>
                <a:gd name="T26" fmla="*/ 1 w 410"/>
                <a:gd name="T27" fmla="*/ 7 h 529"/>
                <a:gd name="T28" fmla="*/ 0 w 410"/>
                <a:gd name="T29" fmla="*/ 12 h 529"/>
                <a:gd name="T30" fmla="*/ 0 w 410"/>
                <a:gd name="T31" fmla="*/ 518 h 529"/>
                <a:gd name="T32" fmla="*/ 1 w 410"/>
                <a:gd name="T33" fmla="*/ 522 h 529"/>
                <a:gd name="T34" fmla="*/ 4 w 410"/>
                <a:gd name="T35" fmla="*/ 526 h 529"/>
                <a:gd name="T36" fmla="*/ 7 w 410"/>
                <a:gd name="T37" fmla="*/ 529 h 529"/>
                <a:gd name="T38" fmla="*/ 12 w 410"/>
                <a:gd name="T39" fmla="*/ 529 h 529"/>
                <a:gd name="T40" fmla="*/ 290 w 410"/>
                <a:gd name="T41" fmla="*/ 529 h 529"/>
                <a:gd name="T42" fmla="*/ 290 w 410"/>
                <a:gd name="T43" fmla="*/ 181 h 529"/>
                <a:gd name="T44" fmla="*/ 290 w 410"/>
                <a:gd name="T45" fmla="*/ 177 h 529"/>
                <a:gd name="T46" fmla="*/ 293 w 410"/>
                <a:gd name="T47" fmla="*/ 172 h 529"/>
                <a:gd name="T48" fmla="*/ 297 w 410"/>
                <a:gd name="T49" fmla="*/ 169 h 529"/>
                <a:gd name="T50" fmla="*/ 301 w 410"/>
                <a:gd name="T51" fmla="*/ 168 h 529"/>
                <a:gd name="T52" fmla="*/ 410 w 410"/>
                <a:gd name="T53" fmla="*/ 168 h 529"/>
                <a:gd name="T54" fmla="*/ 410 w 410"/>
                <a:gd name="T55" fmla="*/ 133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0" h="529" extrusionOk="0">
                  <a:moveTo>
                    <a:pt x="278" y="133"/>
                  </a:moveTo>
                  <a:lnTo>
                    <a:pt x="278" y="12"/>
                  </a:lnTo>
                  <a:lnTo>
                    <a:pt x="398" y="133"/>
                  </a:lnTo>
                  <a:lnTo>
                    <a:pt x="278" y="133"/>
                  </a:lnTo>
                  <a:close/>
                  <a:moveTo>
                    <a:pt x="410" y="133"/>
                  </a:moveTo>
                  <a:lnTo>
                    <a:pt x="409" y="129"/>
                  </a:lnTo>
                  <a:lnTo>
                    <a:pt x="406" y="123"/>
                  </a:lnTo>
                  <a:lnTo>
                    <a:pt x="286" y="3"/>
                  </a:lnTo>
                  <a:lnTo>
                    <a:pt x="282" y="1"/>
                  </a:lnTo>
                  <a:lnTo>
                    <a:pt x="278" y="0"/>
                  </a:lnTo>
                  <a:lnTo>
                    <a:pt x="12" y="0"/>
                  </a:lnTo>
                  <a:lnTo>
                    <a:pt x="7" y="1"/>
                  </a:lnTo>
                  <a:lnTo>
                    <a:pt x="4" y="3"/>
                  </a:lnTo>
                  <a:lnTo>
                    <a:pt x="1" y="7"/>
                  </a:lnTo>
                  <a:lnTo>
                    <a:pt x="0" y="12"/>
                  </a:lnTo>
                  <a:lnTo>
                    <a:pt x="0" y="518"/>
                  </a:lnTo>
                  <a:lnTo>
                    <a:pt x="1" y="522"/>
                  </a:lnTo>
                  <a:lnTo>
                    <a:pt x="4" y="526"/>
                  </a:lnTo>
                  <a:lnTo>
                    <a:pt x="7" y="529"/>
                  </a:lnTo>
                  <a:lnTo>
                    <a:pt x="12" y="529"/>
                  </a:lnTo>
                  <a:lnTo>
                    <a:pt x="290" y="529"/>
                  </a:lnTo>
                  <a:lnTo>
                    <a:pt x="290" y="181"/>
                  </a:lnTo>
                  <a:lnTo>
                    <a:pt x="290" y="177"/>
                  </a:lnTo>
                  <a:lnTo>
                    <a:pt x="293" y="172"/>
                  </a:lnTo>
                  <a:lnTo>
                    <a:pt x="297" y="169"/>
                  </a:lnTo>
                  <a:lnTo>
                    <a:pt x="301" y="168"/>
                  </a:lnTo>
                  <a:lnTo>
                    <a:pt x="410" y="168"/>
                  </a:lnTo>
                  <a:lnTo>
                    <a:pt x="410" y="133"/>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23" name="Forme libre 1085"/>
            <p:cNvSpPr/>
            <p:nvPr/>
          </p:nvSpPr>
          <p:spPr bwMode="auto">
            <a:xfrm>
              <a:off x="4505325" y="1374775"/>
              <a:ext cx="90488" cy="66675"/>
            </a:xfrm>
            <a:custGeom>
              <a:avLst/>
              <a:gdLst>
                <a:gd name="T0" fmla="*/ 2 w 229"/>
                <a:gd name="T1" fmla="*/ 80 h 169"/>
                <a:gd name="T2" fmla="*/ 3 w 229"/>
                <a:gd name="T3" fmla="*/ 82 h 169"/>
                <a:gd name="T4" fmla="*/ 64 w 229"/>
                <a:gd name="T5" fmla="*/ 141 h 169"/>
                <a:gd name="T6" fmla="*/ 73 w 229"/>
                <a:gd name="T7" fmla="*/ 144 h 169"/>
                <a:gd name="T8" fmla="*/ 81 w 229"/>
                <a:gd name="T9" fmla="*/ 141 h 169"/>
                <a:gd name="T10" fmla="*/ 84 w 229"/>
                <a:gd name="T11" fmla="*/ 132 h 169"/>
                <a:gd name="T12" fmla="*/ 81 w 229"/>
                <a:gd name="T13" fmla="*/ 124 h 169"/>
                <a:gd name="T14" fmla="*/ 163 w 229"/>
                <a:gd name="T15" fmla="*/ 85 h 169"/>
                <a:gd name="T16" fmla="*/ 179 w 229"/>
                <a:gd name="T17" fmla="*/ 88 h 169"/>
                <a:gd name="T18" fmla="*/ 192 w 229"/>
                <a:gd name="T19" fmla="*/ 96 h 169"/>
                <a:gd name="T20" fmla="*/ 201 w 229"/>
                <a:gd name="T21" fmla="*/ 107 h 169"/>
                <a:gd name="T22" fmla="*/ 204 w 229"/>
                <a:gd name="T23" fmla="*/ 121 h 169"/>
                <a:gd name="T24" fmla="*/ 205 w 229"/>
                <a:gd name="T25" fmla="*/ 161 h 169"/>
                <a:gd name="T26" fmla="*/ 212 w 229"/>
                <a:gd name="T27" fmla="*/ 168 h 169"/>
                <a:gd name="T28" fmla="*/ 222 w 229"/>
                <a:gd name="T29" fmla="*/ 168 h 169"/>
                <a:gd name="T30" fmla="*/ 228 w 229"/>
                <a:gd name="T31" fmla="*/ 161 h 169"/>
                <a:gd name="T32" fmla="*/ 229 w 229"/>
                <a:gd name="T33" fmla="*/ 121 h 169"/>
                <a:gd name="T34" fmla="*/ 228 w 229"/>
                <a:gd name="T35" fmla="*/ 108 h 169"/>
                <a:gd name="T36" fmla="*/ 223 w 229"/>
                <a:gd name="T37" fmla="*/ 97 h 169"/>
                <a:gd name="T38" fmla="*/ 217 w 229"/>
                <a:gd name="T39" fmla="*/ 87 h 169"/>
                <a:gd name="T40" fmla="*/ 207 w 229"/>
                <a:gd name="T41" fmla="*/ 78 h 169"/>
                <a:gd name="T42" fmla="*/ 187 w 229"/>
                <a:gd name="T43" fmla="*/ 66 h 169"/>
                <a:gd name="T44" fmla="*/ 176 w 229"/>
                <a:gd name="T45" fmla="*/ 63 h 169"/>
                <a:gd name="T46" fmla="*/ 163 w 229"/>
                <a:gd name="T47" fmla="*/ 62 h 169"/>
                <a:gd name="T48" fmla="*/ 81 w 229"/>
                <a:gd name="T49" fmla="*/ 21 h 169"/>
                <a:gd name="T50" fmla="*/ 85 w 229"/>
                <a:gd name="T51" fmla="*/ 13 h 169"/>
                <a:gd name="T52" fmla="*/ 81 w 229"/>
                <a:gd name="T53" fmla="*/ 3 h 169"/>
                <a:gd name="T54" fmla="*/ 73 w 229"/>
                <a:gd name="T55" fmla="*/ 0 h 169"/>
                <a:gd name="T56" fmla="*/ 65 w 229"/>
                <a:gd name="T57" fmla="*/ 3 h 169"/>
                <a:gd name="T58" fmla="*/ 2 w 229"/>
                <a:gd name="T59" fmla="*/ 67 h 169"/>
                <a:gd name="T60" fmla="*/ 0 w 229"/>
                <a:gd name="T61" fmla="*/ 71 h 169"/>
                <a:gd name="T62" fmla="*/ 0 w 229"/>
                <a:gd name="T63" fmla="*/ 73 h 169"/>
                <a:gd name="T64" fmla="*/ 0 w 229"/>
                <a:gd name="T65" fmla="*/ 74 h 169"/>
                <a:gd name="T66" fmla="*/ 1 w 229"/>
                <a:gd name="T67" fmla="*/ 7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9" h="169" extrusionOk="0">
                  <a:moveTo>
                    <a:pt x="1" y="78"/>
                  </a:moveTo>
                  <a:lnTo>
                    <a:pt x="2" y="80"/>
                  </a:lnTo>
                  <a:lnTo>
                    <a:pt x="3" y="82"/>
                  </a:lnTo>
                  <a:lnTo>
                    <a:pt x="3" y="82"/>
                  </a:lnTo>
                  <a:lnTo>
                    <a:pt x="3" y="82"/>
                  </a:lnTo>
                  <a:lnTo>
                    <a:pt x="64" y="141"/>
                  </a:lnTo>
                  <a:lnTo>
                    <a:pt x="68" y="143"/>
                  </a:lnTo>
                  <a:lnTo>
                    <a:pt x="73" y="144"/>
                  </a:lnTo>
                  <a:lnTo>
                    <a:pt x="77" y="143"/>
                  </a:lnTo>
                  <a:lnTo>
                    <a:pt x="81" y="141"/>
                  </a:lnTo>
                  <a:lnTo>
                    <a:pt x="83" y="137"/>
                  </a:lnTo>
                  <a:lnTo>
                    <a:pt x="84" y="132"/>
                  </a:lnTo>
                  <a:lnTo>
                    <a:pt x="83" y="128"/>
                  </a:lnTo>
                  <a:lnTo>
                    <a:pt x="81" y="124"/>
                  </a:lnTo>
                  <a:lnTo>
                    <a:pt x="41" y="85"/>
                  </a:lnTo>
                  <a:lnTo>
                    <a:pt x="163" y="85"/>
                  </a:lnTo>
                  <a:lnTo>
                    <a:pt x="172" y="86"/>
                  </a:lnTo>
                  <a:lnTo>
                    <a:pt x="179" y="88"/>
                  </a:lnTo>
                  <a:lnTo>
                    <a:pt x="186" y="92"/>
                  </a:lnTo>
                  <a:lnTo>
                    <a:pt x="192" y="96"/>
                  </a:lnTo>
                  <a:lnTo>
                    <a:pt x="197" y="102"/>
                  </a:lnTo>
                  <a:lnTo>
                    <a:pt x="201" y="107"/>
                  </a:lnTo>
                  <a:lnTo>
                    <a:pt x="203" y="114"/>
                  </a:lnTo>
                  <a:lnTo>
                    <a:pt x="204" y="121"/>
                  </a:lnTo>
                  <a:lnTo>
                    <a:pt x="204" y="156"/>
                  </a:lnTo>
                  <a:lnTo>
                    <a:pt x="205" y="161"/>
                  </a:lnTo>
                  <a:lnTo>
                    <a:pt x="208" y="166"/>
                  </a:lnTo>
                  <a:lnTo>
                    <a:pt x="212" y="168"/>
                  </a:lnTo>
                  <a:lnTo>
                    <a:pt x="217" y="169"/>
                  </a:lnTo>
                  <a:lnTo>
                    <a:pt x="222" y="168"/>
                  </a:lnTo>
                  <a:lnTo>
                    <a:pt x="226" y="166"/>
                  </a:lnTo>
                  <a:lnTo>
                    <a:pt x="228" y="161"/>
                  </a:lnTo>
                  <a:lnTo>
                    <a:pt x="229" y="156"/>
                  </a:lnTo>
                  <a:lnTo>
                    <a:pt x="229" y="121"/>
                  </a:lnTo>
                  <a:lnTo>
                    <a:pt x="229" y="115"/>
                  </a:lnTo>
                  <a:lnTo>
                    <a:pt x="228" y="108"/>
                  </a:lnTo>
                  <a:lnTo>
                    <a:pt x="226" y="102"/>
                  </a:lnTo>
                  <a:lnTo>
                    <a:pt x="223" y="97"/>
                  </a:lnTo>
                  <a:lnTo>
                    <a:pt x="220" y="92"/>
                  </a:lnTo>
                  <a:lnTo>
                    <a:pt x="217" y="87"/>
                  </a:lnTo>
                  <a:lnTo>
                    <a:pt x="212" y="82"/>
                  </a:lnTo>
                  <a:lnTo>
                    <a:pt x="207" y="78"/>
                  </a:lnTo>
                  <a:lnTo>
                    <a:pt x="197" y="71"/>
                  </a:lnTo>
                  <a:lnTo>
                    <a:pt x="187" y="66"/>
                  </a:lnTo>
                  <a:lnTo>
                    <a:pt x="181" y="64"/>
                  </a:lnTo>
                  <a:lnTo>
                    <a:pt x="176" y="63"/>
                  </a:lnTo>
                  <a:lnTo>
                    <a:pt x="170" y="62"/>
                  </a:lnTo>
                  <a:lnTo>
                    <a:pt x="163" y="62"/>
                  </a:lnTo>
                  <a:lnTo>
                    <a:pt x="41" y="62"/>
                  </a:lnTo>
                  <a:lnTo>
                    <a:pt x="81" y="21"/>
                  </a:lnTo>
                  <a:lnTo>
                    <a:pt x="84" y="17"/>
                  </a:lnTo>
                  <a:lnTo>
                    <a:pt x="85" y="13"/>
                  </a:lnTo>
                  <a:lnTo>
                    <a:pt x="84" y="7"/>
                  </a:lnTo>
                  <a:lnTo>
                    <a:pt x="81" y="3"/>
                  </a:lnTo>
                  <a:lnTo>
                    <a:pt x="77" y="0"/>
                  </a:lnTo>
                  <a:lnTo>
                    <a:pt x="73" y="0"/>
                  </a:lnTo>
                  <a:lnTo>
                    <a:pt x="69" y="0"/>
                  </a:lnTo>
                  <a:lnTo>
                    <a:pt x="65" y="3"/>
                  </a:lnTo>
                  <a:lnTo>
                    <a:pt x="3" y="65"/>
                  </a:lnTo>
                  <a:lnTo>
                    <a:pt x="2" y="67"/>
                  </a:lnTo>
                  <a:lnTo>
                    <a:pt x="1" y="69"/>
                  </a:lnTo>
                  <a:lnTo>
                    <a:pt x="0" y="71"/>
                  </a:lnTo>
                  <a:lnTo>
                    <a:pt x="0" y="72"/>
                  </a:lnTo>
                  <a:lnTo>
                    <a:pt x="0" y="73"/>
                  </a:lnTo>
                  <a:lnTo>
                    <a:pt x="0" y="74"/>
                  </a:lnTo>
                  <a:lnTo>
                    <a:pt x="0" y="74"/>
                  </a:lnTo>
                  <a:lnTo>
                    <a:pt x="0" y="76"/>
                  </a:lnTo>
                  <a:lnTo>
                    <a:pt x="1" y="78"/>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24" name="Forme libre 1086"/>
            <p:cNvSpPr/>
            <p:nvPr/>
          </p:nvSpPr>
          <p:spPr bwMode="auto">
            <a:xfrm>
              <a:off x="4329113" y="1593850"/>
              <a:ext cx="90488" cy="58738"/>
            </a:xfrm>
            <a:custGeom>
              <a:avLst/>
              <a:gdLst>
                <a:gd name="T0" fmla="*/ 225 w 228"/>
                <a:gd name="T1" fmla="*/ 65 h 146"/>
                <a:gd name="T2" fmla="*/ 165 w 228"/>
                <a:gd name="T3" fmla="*/ 5 h 146"/>
                <a:gd name="T4" fmla="*/ 161 w 228"/>
                <a:gd name="T5" fmla="*/ 2 h 146"/>
                <a:gd name="T6" fmla="*/ 156 w 228"/>
                <a:gd name="T7" fmla="*/ 1 h 146"/>
                <a:gd name="T8" fmla="*/ 152 w 228"/>
                <a:gd name="T9" fmla="*/ 2 h 146"/>
                <a:gd name="T10" fmla="*/ 148 w 228"/>
                <a:gd name="T11" fmla="*/ 5 h 146"/>
                <a:gd name="T12" fmla="*/ 145 w 228"/>
                <a:gd name="T13" fmla="*/ 8 h 146"/>
                <a:gd name="T14" fmla="*/ 144 w 228"/>
                <a:gd name="T15" fmla="*/ 13 h 146"/>
                <a:gd name="T16" fmla="*/ 145 w 228"/>
                <a:gd name="T17" fmla="*/ 17 h 146"/>
                <a:gd name="T18" fmla="*/ 148 w 228"/>
                <a:gd name="T19" fmla="*/ 21 h 146"/>
                <a:gd name="T20" fmla="*/ 187 w 228"/>
                <a:gd name="T21" fmla="*/ 61 h 146"/>
                <a:gd name="T22" fmla="*/ 64 w 228"/>
                <a:gd name="T23" fmla="*/ 61 h 146"/>
                <a:gd name="T24" fmla="*/ 58 w 228"/>
                <a:gd name="T25" fmla="*/ 61 h 146"/>
                <a:gd name="T26" fmla="*/ 51 w 228"/>
                <a:gd name="T27" fmla="*/ 60 h 146"/>
                <a:gd name="T28" fmla="*/ 45 w 228"/>
                <a:gd name="T29" fmla="*/ 58 h 146"/>
                <a:gd name="T30" fmla="*/ 37 w 228"/>
                <a:gd name="T31" fmla="*/ 55 h 146"/>
                <a:gd name="T32" fmla="*/ 32 w 228"/>
                <a:gd name="T33" fmla="*/ 52 h 146"/>
                <a:gd name="T34" fmla="*/ 27 w 228"/>
                <a:gd name="T35" fmla="*/ 48 h 146"/>
                <a:gd name="T36" fmla="*/ 26 w 228"/>
                <a:gd name="T37" fmla="*/ 45 h 146"/>
                <a:gd name="T38" fmla="*/ 24 w 228"/>
                <a:gd name="T39" fmla="*/ 42 h 146"/>
                <a:gd name="T40" fmla="*/ 24 w 228"/>
                <a:gd name="T41" fmla="*/ 39 h 146"/>
                <a:gd name="T42" fmla="*/ 23 w 228"/>
                <a:gd name="T43" fmla="*/ 36 h 146"/>
                <a:gd name="T44" fmla="*/ 23 w 228"/>
                <a:gd name="T45" fmla="*/ 12 h 146"/>
                <a:gd name="T46" fmla="*/ 22 w 228"/>
                <a:gd name="T47" fmla="*/ 7 h 146"/>
                <a:gd name="T48" fmla="*/ 20 w 228"/>
                <a:gd name="T49" fmla="*/ 4 h 146"/>
                <a:gd name="T50" fmla="*/ 16 w 228"/>
                <a:gd name="T51" fmla="*/ 1 h 146"/>
                <a:gd name="T52" fmla="*/ 12 w 228"/>
                <a:gd name="T53" fmla="*/ 0 h 146"/>
                <a:gd name="T54" fmla="*/ 7 w 228"/>
                <a:gd name="T55" fmla="*/ 1 h 146"/>
                <a:gd name="T56" fmla="*/ 3 w 228"/>
                <a:gd name="T57" fmla="*/ 4 h 146"/>
                <a:gd name="T58" fmla="*/ 1 w 228"/>
                <a:gd name="T59" fmla="*/ 7 h 146"/>
                <a:gd name="T60" fmla="*/ 0 w 228"/>
                <a:gd name="T61" fmla="*/ 12 h 146"/>
                <a:gd name="T62" fmla="*/ 0 w 228"/>
                <a:gd name="T63" fmla="*/ 36 h 146"/>
                <a:gd name="T64" fmla="*/ 0 w 228"/>
                <a:gd name="T65" fmla="*/ 42 h 146"/>
                <a:gd name="T66" fmla="*/ 1 w 228"/>
                <a:gd name="T67" fmla="*/ 48 h 146"/>
                <a:gd name="T68" fmla="*/ 3 w 228"/>
                <a:gd name="T69" fmla="*/ 53 h 146"/>
                <a:gd name="T70" fmla="*/ 5 w 228"/>
                <a:gd name="T71" fmla="*/ 58 h 146"/>
                <a:gd name="T72" fmla="*/ 8 w 228"/>
                <a:gd name="T73" fmla="*/ 62 h 146"/>
                <a:gd name="T74" fmla="*/ 12 w 228"/>
                <a:gd name="T75" fmla="*/ 66 h 146"/>
                <a:gd name="T76" fmla="*/ 16 w 228"/>
                <a:gd name="T77" fmla="*/ 70 h 146"/>
                <a:gd name="T78" fmla="*/ 20 w 228"/>
                <a:gd name="T79" fmla="*/ 73 h 146"/>
                <a:gd name="T80" fmla="*/ 30 w 228"/>
                <a:gd name="T81" fmla="*/ 79 h 146"/>
                <a:gd name="T82" fmla="*/ 41 w 228"/>
                <a:gd name="T83" fmla="*/ 83 h 146"/>
                <a:gd name="T84" fmla="*/ 53 w 228"/>
                <a:gd name="T85" fmla="*/ 85 h 146"/>
                <a:gd name="T86" fmla="*/ 64 w 228"/>
                <a:gd name="T87" fmla="*/ 86 h 146"/>
                <a:gd name="T88" fmla="*/ 187 w 228"/>
                <a:gd name="T89" fmla="*/ 86 h 146"/>
                <a:gd name="T90" fmla="*/ 148 w 228"/>
                <a:gd name="T91" fmla="*/ 125 h 146"/>
                <a:gd name="T92" fmla="*/ 145 w 228"/>
                <a:gd name="T93" fmla="*/ 130 h 146"/>
                <a:gd name="T94" fmla="*/ 144 w 228"/>
                <a:gd name="T95" fmla="*/ 134 h 146"/>
                <a:gd name="T96" fmla="*/ 145 w 228"/>
                <a:gd name="T97" fmla="*/ 138 h 146"/>
                <a:gd name="T98" fmla="*/ 148 w 228"/>
                <a:gd name="T99" fmla="*/ 142 h 146"/>
                <a:gd name="T100" fmla="*/ 152 w 228"/>
                <a:gd name="T101" fmla="*/ 145 h 146"/>
                <a:gd name="T102" fmla="*/ 156 w 228"/>
                <a:gd name="T103" fmla="*/ 146 h 146"/>
                <a:gd name="T104" fmla="*/ 161 w 228"/>
                <a:gd name="T105" fmla="*/ 145 h 146"/>
                <a:gd name="T106" fmla="*/ 165 w 228"/>
                <a:gd name="T107" fmla="*/ 142 h 146"/>
                <a:gd name="T108" fmla="*/ 225 w 228"/>
                <a:gd name="T109" fmla="*/ 82 h 146"/>
                <a:gd name="T110" fmla="*/ 226 w 228"/>
                <a:gd name="T111" fmla="*/ 80 h 146"/>
                <a:gd name="T112" fmla="*/ 227 w 228"/>
                <a:gd name="T113" fmla="*/ 79 h 146"/>
                <a:gd name="T114" fmla="*/ 228 w 228"/>
                <a:gd name="T115" fmla="*/ 72 h 146"/>
                <a:gd name="T116" fmla="*/ 227 w 228"/>
                <a:gd name="T117" fmla="*/ 68 h 146"/>
                <a:gd name="T118" fmla="*/ 226 w 228"/>
                <a:gd name="T119" fmla="*/ 66 h 146"/>
                <a:gd name="T120" fmla="*/ 225 w 228"/>
                <a:gd name="T121" fmla="*/ 6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8" h="146" extrusionOk="0">
                  <a:moveTo>
                    <a:pt x="225" y="65"/>
                  </a:moveTo>
                  <a:lnTo>
                    <a:pt x="165" y="5"/>
                  </a:lnTo>
                  <a:lnTo>
                    <a:pt x="161" y="2"/>
                  </a:lnTo>
                  <a:lnTo>
                    <a:pt x="156" y="1"/>
                  </a:lnTo>
                  <a:lnTo>
                    <a:pt x="152" y="2"/>
                  </a:lnTo>
                  <a:lnTo>
                    <a:pt x="148" y="5"/>
                  </a:lnTo>
                  <a:lnTo>
                    <a:pt x="145" y="8"/>
                  </a:lnTo>
                  <a:lnTo>
                    <a:pt x="144" y="13"/>
                  </a:lnTo>
                  <a:lnTo>
                    <a:pt x="145" y="17"/>
                  </a:lnTo>
                  <a:lnTo>
                    <a:pt x="148" y="21"/>
                  </a:lnTo>
                  <a:lnTo>
                    <a:pt x="187" y="61"/>
                  </a:lnTo>
                  <a:lnTo>
                    <a:pt x="64" y="61"/>
                  </a:lnTo>
                  <a:lnTo>
                    <a:pt x="58" y="61"/>
                  </a:lnTo>
                  <a:lnTo>
                    <a:pt x="51" y="60"/>
                  </a:lnTo>
                  <a:lnTo>
                    <a:pt x="45" y="58"/>
                  </a:lnTo>
                  <a:lnTo>
                    <a:pt x="37" y="55"/>
                  </a:lnTo>
                  <a:lnTo>
                    <a:pt x="32" y="52"/>
                  </a:lnTo>
                  <a:lnTo>
                    <a:pt x="27" y="48"/>
                  </a:lnTo>
                  <a:lnTo>
                    <a:pt x="26" y="45"/>
                  </a:lnTo>
                  <a:lnTo>
                    <a:pt x="24" y="42"/>
                  </a:lnTo>
                  <a:lnTo>
                    <a:pt x="24" y="39"/>
                  </a:lnTo>
                  <a:lnTo>
                    <a:pt x="23" y="36"/>
                  </a:lnTo>
                  <a:lnTo>
                    <a:pt x="23" y="12"/>
                  </a:lnTo>
                  <a:lnTo>
                    <a:pt x="22" y="7"/>
                  </a:lnTo>
                  <a:lnTo>
                    <a:pt x="20" y="4"/>
                  </a:lnTo>
                  <a:lnTo>
                    <a:pt x="16" y="1"/>
                  </a:lnTo>
                  <a:lnTo>
                    <a:pt x="12" y="0"/>
                  </a:lnTo>
                  <a:lnTo>
                    <a:pt x="7" y="1"/>
                  </a:lnTo>
                  <a:lnTo>
                    <a:pt x="3" y="4"/>
                  </a:lnTo>
                  <a:lnTo>
                    <a:pt x="1" y="7"/>
                  </a:lnTo>
                  <a:lnTo>
                    <a:pt x="0" y="12"/>
                  </a:lnTo>
                  <a:lnTo>
                    <a:pt x="0" y="36"/>
                  </a:lnTo>
                  <a:lnTo>
                    <a:pt x="0" y="42"/>
                  </a:lnTo>
                  <a:lnTo>
                    <a:pt x="1" y="48"/>
                  </a:lnTo>
                  <a:lnTo>
                    <a:pt x="3" y="53"/>
                  </a:lnTo>
                  <a:lnTo>
                    <a:pt x="5" y="58"/>
                  </a:lnTo>
                  <a:lnTo>
                    <a:pt x="8" y="62"/>
                  </a:lnTo>
                  <a:lnTo>
                    <a:pt x="12" y="66"/>
                  </a:lnTo>
                  <a:lnTo>
                    <a:pt x="16" y="70"/>
                  </a:lnTo>
                  <a:lnTo>
                    <a:pt x="20" y="73"/>
                  </a:lnTo>
                  <a:lnTo>
                    <a:pt x="30" y="79"/>
                  </a:lnTo>
                  <a:lnTo>
                    <a:pt x="41" y="83"/>
                  </a:lnTo>
                  <a:lnTo>
                    <a:pt x="53" y="85"/>
                  </a:lnTo>
                  <a:lnTo>
                    <a:pt x="64" y="86"/>
                  </a:lnTo>
                  <a:lnTo>
                    <a:pt x="187" y="86"/>
                  </a:lnTo>
                  <a:lnTo>
                    <a:pt x="148" y="125"/>
                  </a:lnTo>
                  <a:lnTo>
                    <a:pt x="145" y="130"/>
                  </a:lnTo>
                  <a:lnTo>
                    <a:pt x="144" y="134"/>
                  </a:lnTo>
                  <a:lnTo>
                    <a:pt x="145" y="138"/>
                  </a:lnTo>
                  <a:lnTo>
                    <a:pt x="148" y="142"/>
                  </a:lnTo>
                  <a:lnTo>
                    <a:pt x="152" y="145"/>
                  </a:lnTo>
                  <a:lnTo>
                    <a:pt x="156" y="146"/>
                  </a:lnTo>
                  <a:lnTo>
                    <a:pt x="161" y="145"/>
                  </a:lnTo>
                  <a:lnTo>
                    <a:pt x="165" y="142"/>
                  </a:lnTo>
                  <a:lnTo>
                    <a:pt x="225" y="82"/>
                  </a:lnTo>
                  <a:lnTo>
                    <a:pt x="226" y="80"/>
                  </a:lnTo>
                  <a:lnTo>
                    <a:pt x="227" y="79"/>
                  </a:lnTo>
                  <a:lnTo>
                    <a:pt x="228" y="72"/>
                  </a:lnTo>
                  <a:lnTo>
                    <a:pt x="227" y="68"/>
                  </a:lnTo>
                  <a:lnTo>
                    <a:pt x="226" y="66"/>
                  </a:lnTo>
                  <a:lnTo>
                    <a:pt x="225" y="65"/>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25" name="Forme libre 1087"/>
            <p:cNvSpPr>
              <a:spLocks noEditPoints="1"/>
            </p:cNvSpPr>
            <p:nvPr/>
          </p:nvSpPr>
          <p:spPr bwMode="auto">
            <a:xfrm>
              <a:off x="4443413" y="1446213"/>
              <a:ext cx="163513" cy="209550"/>
            </a:xfrm>
            <a:custGeom>
              <a:avLst/>
              <a:gdLst>
                <a:gd name="T0" fmla="*/ 278 w 410"/>
                <a:gd name="T1" fmla="*/ 132 h 529"/>
                <a:gd name="T2" fmla="*/ 278 w 410"/>
                <a:gd name="T3" fmla="*/ 12 h 529"/>
                <a:gd name="T4" fmla="*/ 398 w 410"/>
                <a:gd name="T5" fmla="*/ 132 h 529"/>
                <a:gd name="T6" fmla="*/ 278 w 410"/>
                <a:gd name="T7" fmla="*/ 132 h 529"/>
                <a:gd name="T8" fmla="*/ 406 w 410"/>
                <a:gd name="T9" fmla="*/ 123 h 529"/>
                <a:gd name="T10" fmla="*/ 286 w 410"/>
                <a:gd name="T11" fmla="*/ 3 h 529"/>
                <a:gd name="T12" fmla="*/ 282 w 410"/>
                <a:gd name="T13" fmla="*/ 1 h 529"/>
                <a:gd name="T14" fmla="*/ 278 w 410"/>
                <a:gd name="T15" fmla="*/ 0 h 529"/>
                <a:gd name="T16" fmla="*/ 13 w 410"/>
                <a:gd name="T17" fmla="*/ 0 h 529"/>
                <a:gd name="T18" fmla="*/ 0 w 410"/>
                <a:gd name="T19" fmla="*/ 0 h 529"/>
                <a:gd name="T20" fmla="*/ 0 w 410"/>
                <a:gd name="T21" fmla="*/ 12 h 529"/>
                <a:gd name="T22" fmla="*/ 0 w 410"/>
                <a:gd name="T23" fmla="*/ 518 h 529"/>
                <a:gd name="T24" fmla="*/ 1 w 410"/>
                <a:gd name="T25" fmla="*/ 522 h 529"/>
                <a:gd name="T26" fmla="*/ 4 w 410"/>
                <a:gd name="T27" fmla="*/ 526 h 529"/>
                <a:gd name="T28" fmla="*/ 7 w 410"/>
                <a:gd name="T29" fmla="*/ 528 h 529"/>
                <a:gd name="T30" fmla="*/ 13 w 410"/>
                <a:gd name="T31" fmla="*/ 529 h 529"/>
                <a:gd name="T32" fmla="*/ 398 w 410"/>
                <a:gd name="T33" fmla="*/ 529 h 529"/>
                <a:gd name="T34" fmla="*/ 402 w 410"/>
                <a:gd name="T35" fmla="*/ 528 h 529"/>
                <a:gd name="T36" fmla="*/ 406 w 410"/>
                <a:gd name="T37" fmla="*/ 526 h 529"/>
                <a:gd name="T38" fmla="*/ 409 w 410"/>
                <a:gd name="T39" fmla="*/ 522 h 529"/>
                <a:gd name="T40" fmla="*/ 410 w 410"/>
                <a:gd name="T41" fmla="*/ 518 h 529"/>
                <a:gd name="T42" fmla="*/ 410 w 410"/>
                <a:gd name="T43" fmla="*/ 132 h 529"/>
                <a:gd name="T44" fmla="*/ 409 w 410"/>
                <a:gd name="T45" fmla="*/ 127 h 529"/>
                <a:gd name="T46" fmla="*/ 406 w 410"/>
                <a:gd name="T47" fmla="*/ 123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0" h="529" extrusionOk="0">
                  <a:moveTo>
                    <a:pt x="278" y="132"/>
                  </a:moveTo>
                  <a:lnTo>
                    <a:pt x="278" y="12"/>
                  </a:lnTo>
                  <a:lnTo>
                    <a:pt x="398" y="132"/>
                  </a:lnTo>
                  <a:lnTo>
                    <a:pt x="278" y="132"/>
                  </a:lnTo>
                  <a:close/>
                  <a:moveTo>
                    <a:pt x="406" y="123"/>
                  </a:moveTo>
                  <a:lnTo>
                    <a:pt x="286" y="3"/>
                  </a:lnTo>
                  <a:lnTo>
                    <a:pt x="282" y="1"/>
                  </a:lnTo>
                  <a:lnTo>
                    <a:pt x="278" y="0"/>
                  </a:lnTo>
                  <a:lnTo>
                    <a:pt x="13" y="0"/>
                  </a:lnTo>
                  <a:lnTo>
                    <a:pt x="0" y="0"/>
                  </a:lnTo>
                  <a:lnTo>
                    <a:pt x="0" y="12"/>
                  </a:lnTo>
                  <a:lnTo>
                    <a:pt x="0" y="518"/>
                  </a:lnTo>
                  <a:lnTo>
                    <a:pt x="1" y="522"/>
                  </a:lnTo>
                  <a:lnTo>
                    <a:pt x="4" y="526"/>
                  </a:lnTo>
                  <a:lnTo>
                    <a:pt x="7" y="528"/>
                  </a:lnTo>
                  <a:lnTo>
                    <a:pt x="13" y="529"/>
                  </a:lnTo>
                  <a:lnTo>
                    <a:pt x="398" y="529"/>
                  </a:lnTo>
                  <a:lnTo>
                    <a:pt x="402" y="528"/>
                  </a:lnTo>
                  <a:lnTo>
                    <a:pt x="406" y="526"/>
                  </a:lnTo>
                  <a:lnTo>
                    <a:pt x="409" y="522"/>
                  </a:lnTo>
                  <a:lnTo>
                    <a:pt x="410" y="518"/>
                  </a:lnTo>
                  <a:lnTo>
                    <a:pt x="410" y="132"/>
                  </a:lnTo>
                  <a:lnTo>
                    <a:pt x="409" y="127"/>
                  </a:lnTo>
                  <a:lnTo>
                    <a:pt x="406" y="123"/>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bg>
      <p:bgPr>
        <a:pattFill prst="zigZag">
          <a:fgClr>
            <a:schemeClr val="accent3">
              <a:lumMod val="75000"/>
            </a:schemeClr>
          </a:fgClr>
          <a:bgClr>
            <a:schemeClr val="accent3">
              <a:lumMod val="50000"/>
            </a:schemeClr>
          </a:bgClr>
        </a:pattFill>
        <a:effectLst/>
      </p:bgPr>
    </p:bg>
    <p:spTree>
      <p:nvGrpSpPr>
        <p:cNvPr id="1" name=""/>
        <p:cNvGrpSpPr/>
        <p:nvPr/>
      </p:nvGrpSpPr>
      <p:grpSpPr bwMode="auto">
        <a:xfrm>
          <a:off x="0" y="0"/>
          <a:ext cx="0" cy="0"/>
          <a:chOff x="0" y="0"/>
          <a:chExt cx="0" cy="0"/>
        </a:xfrm>
      </p:grpSpPr>
      <p:grpSp>
        <p:nvGrpSpPr>
          <p:cNvPr id="11" name="Groupe 10"/>
          <p:cNvGrpSpPr/>
          <p:nvPr/>
        </p:nvGrpSpPr>
        <p:grpSpPr bwMode="auto">
          <a:xfrm>
            <a:off x="4325258" y="1544068"/>
            <a:ext cx="3541486" cy="3769865"/>
            <a:chOff x="4325258" y="1229517"/>
            <a:chExt cx="3541486" cy="3769865"/>
          </a:xfrm>
        </p:grpSpPr>
        <p:sp>
          <p:nvSpPr>
            <p:cNvPr id="12" name="Losange 11"/>
            <p:cNvSpPr/>
            <p:nvPr/>
          </p:nvSpPr>
          <p:spPr bwMode="auto">
            <a:xfrm>
              <a:off x="4792319" y="2392018"/>
              <a:ext cx="2607364" cy="2607364"/>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3" name="Losange 12"/>
            <p:cNvSpPr/>
            <p:nvPr/>
          </p:nvSpPr>
          <p:spPr bwMode="auto">
            <a:xfrm>
              <a:off x="4325258" y="1229517"/>
              <a:ext cx="3541486" cy="3541486"/>
            </a:xfrm>
            <a:prstGeom prst="diamond">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sp>
        <p:nvSpPr>
          <p:cNvPr id="15" name="Titre 1"/>
          <p:cNvSpPr>
            <a:spLocks noGrp="1"/>
          </p:cNvSpPr>
          <p:nvPr>
            <p:ph type="ctrTitle"/>
          </p:nvPr>
        </p:nvSpPr>
        <p:spPr bwMode="auto">
          <a:xfrm>
            <a:off x="1524000" y="2930403"/>
            <a:ext cx="9144000" cy="997196"/>
          </a:xfrm>
        </p:spPr>
        <p:txBody>
          <a:bodyPr lIns="0" tIns="0" rIns="0" bIns="0" rtlCol="0" anchor="ctr">
            <a:spAutoFit/>
          </a:bodyPr>
          <a:lstStyle/>
          <a:p>
            <a:pPr>
              <a:defRPr/>
            </a:pPr>
            <a:r>
              <a:rPr lang="fr-FR" sz="7200" b="1">
                <a:solidFill>
                  <a:schemeClr val="bg1"/>
                </a:solidFill>
              </a:rPr>
              <a:t>Merci</a:t>
            </a:r>
            <a:endParaRPr lang="fr-FR" sz="7200">
              <a:solidFill>
                <a:schemeClr val="accent4"/>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gradFill>
          <a:gsLst>
            <a:gs pos="0">
              <a:schemeClr val="accent2">
                <a:lumMod val="75000"/>
              </a:schemeClr>
            </a:gs>
            <a:gs pos="100000">
              <a:srgbClr val="FFFFFF"/>
            </a:gs>
          </a:gsLst>
          <a:lin ang="0" scaled="1"/>
        </a:gradFill>
        <a:effectLst/>
      </p:bgPr>
    </p:bg>
    <p:spTree>
      <p:nvGrpSpPr>
        <p:cNvPr id="1" name=""/>
        <p:cNvGrpSpPr/>
        <p:nvPr/>
      </p:nvGrpSpPr>
      <p:grpSpPr bwMode="auto">
        <a:xfrm>
          <a:off x="0" y="0"/>
          <a:ext cx="0" cy="0"/>
          <a:chOff x="0" y="0"/>
          <a:chExt cx="0" cy="0"/>
        </a:xfrm>
      </p:grpSpPr>
      <p:sp>
        <p:nvSpPr>
          <p:cNvPr id="1735189284" name="Titre 1"/>
          <p:cNvSpPr>
            <a:spLocks noGrp="1"/>
          </p:cNvSpPr>
          <p:nvPr>
            <p:ph type="title"/>
          </p:nvPr>
        </p:nvSpPr>
        <p:spPr bwMode="auto"/>
        <p:txBody>
          <a:bodyPr rtlCol="0"/>
          <a:lstStyle/>
          <a:p>
            <a:pPr>
              <a:defRPr/>
            </a:pPr>
            <a:r>
              <a:rPr lang="fr-FR"/>
              <a:t>Organisation du séminaire</a:t>
            </a:r>
            <a:endParaRPr/>
          </a:p>
        </p:txBody>
      </p:sp>
      <p:sp>
        <p:nvSpPr>
          <p:cNvPr id="2015206290" name="Espace réservé du contenu 2"/>
          <p:cNvSpPr>
            <a:spLocks noGrp="1"/>
          </p:cNvSpPr>
          <p:nvPr>
            <p:ph idx="1"/>
          </p:nvPr>
        </p:nvSpPr>
        <p:spPr bwMode="auto">
          <a:xfrm>
            <a:off x="719402" y="1340767"/>
            <a:ext cx="6080744" cy="3043937"/>
          </a:xfrm>
        </p:spPr>
        <p:txBody>
          <a:bodyPr rtlCol="0"/>
          <a:lstStyle/>
          <a:p>
            <a:pPr>
              <a:defRPr/>
            </a:pPr>
            <a:r>
              <a:rPr lang="fr-FR"/>
              <a:t>Retour des équipes</a:t>
            </a:r>
          </a:p>
          <a:p>
            <a:pPr>
              <a:defRPr/>
            </a:pPr>
            <a:r>
              <a:rPr lang="fr-FR"/>
              <a:t>Présentation du projet</a:t>
            </a:r>
          </a:p>
          <a:p>
            <a:pPr>
              <a:defRPr/>
            </a:pPr>
            <a:r>
              <a:rPr lang="fr-FR"/>
              <a:t>Déjeuner (tous ensemble)</a:t>
            </a:r>
          </a:p>
          <a:p>
            <a:pPr>
              <a:defRPr/>
            </a:pPr>
            <a:r>
              <a:rPr lang="fr-FR"/>
              <a:t>Atelier en équipes</a:t>
            </a:r>
          </a:p>
          <a:p>
            <a:pPr lvl="1">
              <a:defRPr/>
            </a:pPr>
            <a:r>
              <a:rPr lang="fr-FR"/>
              <a:t>Stratégies à définir</a:t>
            </a:r>
          </a:p>
          <a:p>
            <a:pPr lvl="1">
              <a:defRPr/>
            </a:pPr>
            <a:r>
              <a:rPr lang="fr-FR"/>
              <a:t>Argumentaires</a:t>
            </a:r>
          </a:p>
          <a:p>
            <a:pPr lvl="0">
              <a:defRPr/>
            </a:pPr>
            <a:r>
              <a:rPr lang="fr-FR"/>
              <a:t>Mise en commun et validation</a:t>
            </a:r>
          </a:p>
        </p:txBody>
      </p:sp>
      <p:pic>
        <p:nvPicPr>
          <p:cNvPr id="680088326" name="Image 680088325"/>
          <p:cNvPicPr>
            <a:picLocks noChangeAspect="1"/>
          </p:cNvPicPr>
          <p:nvPr/>
        </p:nvPicPr>
        <p:blipFill>
          <a:blip r:embed="rId3"/>
          <a:stretch/>
        </p:blipFill>
        <p:spPr bwMode="auto">
          <a:xfrm>
            <a:off x="7900707" y="1764391"/>
            <a:ext cx="2578704" cy="193130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3" name="Ovale 22"/>
          <p:cNvSpPr/>
          <p:nvPr/>
        </p:nvSpPr>
        <p:spPr bwMode="auto">
          <a:xfrm>
            <a:off x="4111626" y="1720850"/>
            <a:ext cx="3968750" cy="396875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cxnSp>
        <p:nvCxnSpPr>
          <p:cNvPr id="8" name="Connecteur droit 7"/>
          <p:cNvCxnSpPr>
            <a:cxnSpLocks/>
          </p:cNvCxnSpPr>
          <p:nvPr/>
        </p:nvCxnSpPr>
        <p:spPr bwMode="auto">
          <a:xfrm>
            <a:off x="8105775" y="522898"/>
            <a:ext cx="408622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11" name="Titre 1"/>
          <p:cNvSpPr txBox="1"/>
          <p:nvPr/>
        </p:nvSpPr>
        <p:spPr bwMode="auto">
          <a:xfrm>
            <a:off x="228600" y="190500"/>
            <a:ext cx="11734799" cy="775597"/>
          </a:xfrm>
          <a:prstGeom prst="rect">
            <a:avLst/>
          </a:prstGeom>
        </p:spPr>
        <p:txBody>
          <a:bodyPr vert="horz" wrap="square" lIns="0" tIns="0" rIns="0" bIns="0" rtlCol="0" anchor="t">
            <a:spAutoFit/>
          </a:bodyPr>
          <a:lstStyle>
            <a:lvl1pPr algn="l" defTabSz="914400">
              <a:lnSpc>
                <a:spcPct val="90000"/>
              </a:lnSpc>
              <a:spcBef>
                <a:spcPts val="0"/>
              </a:spcBef>
              <a:buNone/>
              <a:defRPr sz="4400">
                <a:solidFill>
                  <a:schemeClr val="tx1"/>
                </a:solidFill>
                <a:latin typeface="+mj-lt"/>
                <a:ea typeface="+mj-ea"/>
                <a:cs typeface="+mj-cs"/>
              </a:defRPr>
            </a:lvl1pPr>
          </a:lstStyle>
          <a:p>
            <a:pPr algn="ctr">
              <a:defRPr/>
            </a:pPr>
            <a:r>
              <a:rPr lang="fr-FR" sz="2800" b="1">
                <a:solidFill>
                  <a:schemeClr val="tx1">
                    <a:lumMod val="75000"/>
                    <a:lumOff val="25000"/>
                  </a:schemeClr>
                </a:solidFill>
              </a:rPr>
              <a:t>Analyse du projet</a:t>
            </a:r>
            <a:br>
              <a:rPr lang="fr-FR" sz="2800">
                <a:solidFill>
                  <a:schemeClr val="tx1">
                    <a:lumMod val="75000"/>
                    <a:lumOff val="25000"/>
                  </a:schemeClr>
                </a:solidFill>
              </a:rPr>
            </a:br>
            <a:endParaRPr lang="fr-FR" sz="2800">
              <a:solidFill>
                <a:schemeClr val="tx1">
                  <a:lumMod val="75000"/>
                  <a:lumOff val="25000"/>
                </a:schemeClr>
              </a:solidFill>
            </a:endParaRPr>
          </a:p>
        </p:txBody>
      </p:sp>
      <p:cxnSp>
        <p:nvCxnSpPr>
          <p:cNvPr id="14" name="Connecteur droit 13"/>
          <p:cNvCxnSpPr>
            <a:cxnSpLocks/>
          </p:cNvCxnSpPr>
          <p:nvPr/>
        </p:nvCxnSpPr>
        <p:spPr bwMode="auto">
          <a:xfrm>
            <a:off x="0" y="522898"/>
            <a:ext cx="4086225"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3" name="Ovale 12"/>
          <p:cNvSpPr/>
          <p:nvPr/>
        </p:nvSpPr>
        <p:spPr bwMode="auto">
          <a:xfrm>
            <a:off x="5248275" y="2857500"/>
            <a:ext cx="1695450" cy="169545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r-FR" b="1">
                <a:latin typeface="+mj-lt"/>
              </a:rPr>
              <a:t>PROJET</a:t>
            </a:r>
            <a:endParaRPr/>
          </a:p>
        </p:txBody>
      </p:sp>
      <p:sp>
        <p:nvSpPr>
          <p:cNvPr id="16" name="Rectangle : Coins arrondis 15"/>
          <p:cNvSpPr/>
          <p:nvPr/>
        </p:nvSpPr>
        <p:spPr bwMode="auto">
          <a:xfrm>
            <a:off x="6943725" y="1613877"/>
            <a:ext cx="3660775" cy="740997"/>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r-FR" sz="1600"/>
              <a:t>SPÉCIFICATION</a:t>
            </a:r>
            <a:endParaRPr/>
          </a:p>
        </p:txBody>
      </p:sp>
      <p:sp>
        <p:nvSpPr>
          <p:cNvPr id="15" name="Ovale 14"/>
          <p:cNvSpPr/>
          <p:nvPr/>
        </p:nvSpPr>
        <p:spPr bwMode="auto">
          <a:xfrm>
            <a:off x="6832600" y="1514475"/>
            <a:ext cx="939800" cy="93980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9" name="Rectangle : Coins arrondis 18"/>
          <p:cNvSpPr/>
          <p:nvPr/>
        </p:nvSpPr>
        <p:spPr bwMode="auto">
          <a:xfrm>
            <a:off x="7693025" y="3334727"/>
            <a:ext cx="3660775" cy="740997"/>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r-FR" sz="1600"/>
              <a:t>CONCEPTION</a:t>
            </a:r>
            <a:endParaRPr/>
          </a:p>
        </p:txBody>
      </p:sp>
      <p:sp>
        <p:nvSpPr>
          <p:cNvPr id="20" name="Ovale 19"/>
          <p:cNvSpPr/>
          <p:nvPr/>
        </p:nvSpPr>
        <p:spPr bwMode="auto">
          <a:xfrm>
            <a:off x="7490264" y="3235325"/>
            <a:ext cx="939800" cy="93980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1" name="Rectangle : Coins arrondis 20"/>
          <p:cNvSpPr/>
          <p:nvPr/>
        </p:nvSpPr>
        <p:spPr bwMode="auto">
          <a:xfrm>
            <a:off x="6943725" y="5154978"/>
            <a:ext cx="3660775" cy="740997"/>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r-FR" sz="1600"/>
              <a:t>DÉVELOPPEMENT</a:t>
            </a:r>
            <a:endParaRPr/>
          </a:p>
        </p:txBody>
      </p:sp>
      <p:sp>
        <p:nvSpPr>
          <p:cNvPr id="22" name="Ovale 21"/>
          <p:cNvSpPr/>
          <p:nvPr/>
        </p:nvSpPr>
        <p:spPr bwMode="auto">
          <a:xfrm>
            <a:off x="6832600" y="5055576"/>
            <a:ext cx="939800" cy="93980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5" name="Rectangle : Coins arrondis 24"/>
          <p:cNvSpPr/>
          <p:nvPr/>
        </p:nvSpPr>
        <p:spPr bwMode="auto">
          <a:xfrm>
            <a:off x="1587500" y="1613877"/>
            <a:ext cx="3660775" cy="740997"/>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r-FR" sz="1600"/>
              <a:t>ANALYSE</a:t>
            </a:r>
            <a:endParaRPr/>
          </a:p>
        </p:txBody>
      </p:sp>
      <p:sp>
        <p:nvSpPr>
          <p:cNvPr id="26" name="Ovale 25"/>
          <p:cNvSpPr/>
          <p:nvPr/>
        </p:nvSpPr>
        <p:spPr bwMode="auto">
          <a:xfrm>
            <a:off x="4419600" y="1514475"/>
            <a:ext cx="939800" cy="93980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7" name="Rectangle : Coins arrondis 26"/>
          <p:cNvSpPr/>
          <p:nvPr/>
        </p:nvSpPr>
        <p:spPr bwMode="auto">
          <a:xfrm>
            <a:off x="838200" y="3334727"/>
            <a:ext cx="3660775" cy="740997"/>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r-FR" sz="1600"/>
              <a:t>MISE EN ŒUVRE</a:t>
            </a:r>
            <a:endParaRPr/>
          </a:p>
        </p:txBody>
      </p:sp>
      <p:sp>
        <p:nvSpPr>
          <p:cNvPr id="28" name="Ovale 27"/>
          <p:cNvSpPr/>
          <p:nvPr/>
        </p:nvSpPr>
        <p:spPr bwMode="auto">
          <a:xfrm>
            <a:off x="3670300" y="3235325"/>
            <a:ext cx="939800" cy="93980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9" name="Rectangle : Coins arrondis 28"/>
          <p:cNvSpPr/>
          <p:nvPr/>
        </p:nvSpPr>
        <p:spPr bwMode="auto">
          <a:xfrm>
            <a:off x="1587500" y="5154978"/>
            <a:ext cx="3660775" cy="740997"/>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r-FR" sz="1600"/>
              <a:t>TEST</a:t>
            </a:r>
            <a:endParaRPr/>
          </a:p>
        </p:txBody>
      </p:sp>
      <p:sp>
        <p:nvSpPr>
          <p:cNvPr id="30" name="Ovale 29"/>
          <p:cNvSpPr/>
          <p:nvPr/>
        </p:nvSpPr>
        <p:spPr bwMode="auto">
          <a:xfrm>
            <a:off x="4419600" y="5055576"/>
            <a:ext cx="939800" cy="93980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nvGrpSpPr>
          <p:cNvPr id="31" name="Groupe 30" descr="Icônes de graphique à barres et en courbes."/>
          <p:cNvGrpSpPr/>
          <p:nvPr/>
        </p:nvGrpSpPr>
        <p:grpSpPr bwMode="auto">
          <a:xfrm>
            <a:off x="4715660" y="1810536"/>
            <a:ext cx="347679" cy="347679"/>
            <a:chOff x="4319588" y="2492375"/>
            <a:chExt cx="287338" cy="287338"/>
          </a:xfrm>
          <a:solidFill>
            <a:schemeClr val="bg1"/>
          </a:solidFill>
        </p:grpSpPr>
        <p:sp>
          <p:nvSpPr>
            <p:cNvPr id="32" name="Forme libre 372"/>
            <p:cNvSpPr/>
            <p:nvPr/>
          </p:nvSpPr>
          <p:spPr bwMode="auto">
            <a:xfrm>
              <a:off x="4319588" y="2587625"/>
              <a:ext cx="287338" cy="192088"/>
            </a:xfrm>
            <a:custGeom>
              <a:avLst/>
              <a:gdLst>
                <a:gd name="T0" fmla="*/ 843 w 904"/>
                <a:gd name="T1" fmla="*/ 572 h 602"/>
                <a:gd name="T2" fmla="*/ 843 w 904"/>
                <a:gd name="T3" fmla="*/ 12 h 602"/>
                <a:gd name="T4" fmla="*/ 841 w 904"/>
                <a:gd name="T5" fmla="*/ 7 h 602"/>
                <a:gd name="T6" fmla="*/ 836 w 904"/>
                <a:gd name="T7" fmla="*/ 3 h 602"/>
                <a:gd name="T8" fmla="*/ 831 w 904"/>
                <a:gd name="T9" fmla="*/ 1 h 602"/>
                <a:gd name="T10" fmla="*/ 708 w 904"/>
                <a:gd name="T11" fmla="*/ 0 h 602"/>
                <a:gd name="T12" fmla="*/ 702 w 904"/>
                <a:gd name="T13" fmla="*/ 2 h 602"/>
                <a:gd name="T14" fmla="*/ 697 w 904"/>
                <a:gd name="T15" fmla="*/ 5 h 602"/>
                <a:gd name="T16" fmla="*/ 694 w 904"/>
                <a:gd name="T17" fmla="*/ 9 h 602"/>
                <a:gd name="T18" fmla="*/ 693 w 904"/>
                <a:gd name="T19" fmla="*/ 16 h 602"/>
                <a:gd name="T20" fmla="*/ 632 w 904"/>
                <a:gd name="T21" fmla="*/ 572 h 602"/>
                <a:gd name="T22" fmla="*/ 632 w 904"/>
                <a:gd name="T23" fmla="*/ 283 h 602"/>
                <a:gd name="T24" fmla="*/ 630 w 904"/>
                <a:gd name="T25" fmla="*/ 277 h 602"/>
                <a:gd name="T26" fmla="*/ 626 w 904"/>
                <a:gd name="T27" fmla="*/ 274 h 602"/>
                <a:gd name="T28" fmla="*/ 621 w 904"/>
                <a:gd name="T29" fmla="*/ 271 h 602"/>
                <a:gd name="T30" fmla="*/ 497 w 904"/>
                <a:gd name="T31" fmla="*/ 271 h 602"/>
                <a:gd name="T32" fmla="*/ 491 w 904"/>
                <a:gd name="T33" fmla="*/ 272 h 602"/>
                <a:gd name="T34" fmla="*/ 487 w 904"/>
                <a:gd name="T35" fmla="*/ 275 h 602"/>
                <a:gd name="T36" fmla="*/ 483 w 904"/>
                <a:gd name="T37" fmla="*/ 281 h 602"/>
                <a:gd name="T38" fmla="*/ 482 w 904"/>
                <a:gd name="T39" fmla="*/ 286 h 602"/>
                <a:gd name="T40" fmla="*/ 421 w 904"/>
                <a:gd name="T41" fmla="*/ 572 h 602"/>
                <a:gd name="T42" fmla="*/ 421 w 904"/>
                <a:gd name="T43" fmla="*/ 193 h 602"/>
                <a:gd name="T44" fmla="*/ 419 w 904"/>
                <a:gd name="T45" fmla="*/ 187 h 602"/>
                <a:gd name="T46" fmla="*/ 415 w 904"/>
                <a:gd name="T47" fmla="*/ 183 h 602"/>
                <a:gd name="T48" fmla="*/ 409 w 904"/>
                <a:gd name="T49" fmla="*/ 181 h 602"/>
                <a:gd name="T50" fmla="*/ 286 w 904"/>
                <a:gd name="T51" fmla="*/ 181 h 602"/>
                <a:gd name="T52" fmla="*/ 281 w 904"/>
                <a:gd name="T53" fmla="*/ 182 h 602"/>
                <a:gd name="T54" fmla="*/ 275 w 904"/>
                <a:gd name="T55" fmla="*/ 185 h 602"/>
                <a:gd name="T56" fmla="*/ 272 w 904"/>
                <a:gd name="T57" fmla="*/ 190 h 602"/>
                <a:gd name="T58" fmla="*/ 271 w 904"/>
                <a:gd name="T59" fmla="*/ 196 h 602"/>
                <a:gd name="T60" fmla="*/ 211 w 904"/>
                <a:gd name="T61" fmla="*/ 572 h 602"/>
                <a:gd name="T62" fmla="*/ 211 w 904"/>
                <a:gd name="T63" fmla="*/ 404 h 602"/>
                <a:gd name="T64" fmla="*/ 209 w 904"/>
                <a:gd name="T65" fmla="*/ 399 h 602"/>
                <a:gd name="T66" fmla="*/ 205 w 904"/>
                <a:gd name="T67" fmla="*/ 394 h 602"/>
                <a:gd name="T68" fmla="*/ 199 w 904"/>
                <a:gd name="T69" fmla="*/ 392 h 602"/>
                <a:gd name="T70" fmla="*/ 76 w 904"/>
                <a:gd name="T71" fmla="*/ 391 h 602"/>
                <a:gd name="T72" fmla="*/ 69 w 904"/>
                <a:gd name="T73" fmla="*/ 392 h 602"/>
                <a:gd name="T74" fmla="*/ 65 w 904"/>
                <a:gd name="T75" fmla="*/ 396 h 602"/>
                <a:gd name="T76" fmla="*/ 62 w 904"/>
                <a:gd name="T77" fmla="*/ 401 h 602"/>
                <a:gd name="T78" fmla="*/ 61 w 904"/>
                <a:gd name="T79" fmla="*/ 406 h 602"/>
                <a:gd name="T80" fmla="*/ 15 w 904"/>
                <a:gd name="T81" fmla="*/ 572 h 602"/>
                <a:gd name="T82" fmla="*/ 9 w 904"/>
                <a:gd name="T83" fmla="*/ 573 h 602"/>
                <a:gd name="T84" fmla="*/ 5 w 904"/>
                <a:gd name="T85" fmla="*/ 577 h 602"/>
                <a:gd name="T86" fmla="*/ 2 w 904"/>
                <a:gd name="T87" fmla="*/ 581 h 602"/>
                <a:gd name="T88" fmla="*/ 0 w 904"/>
                <a:gd name="T89" fmla="*/ 587 h 602"/>
                <a:gd name="T90" fmla="*/ 2 w 904"/>
                <a:gd name="T91" fmla="*/ 593 h 602"/>
                <a:gd name="T92" fmla="*/ 5 w 904"/>
                <a:gd name="T93" fmla="*/ 598 h 602"/>
                <a:gd name="T94" fmla="*/ 9 w 904"/>
                <a:gd name="T95" fmla="*/ 601 h 602"/>
                <a:gd name="T96" fmla="*/ 15 w 904"/>
                <a:gd name="T97" fmla="*/ 602 h 602"/>
                <a:gd name="T98" fmla="*/ 196 w 904"/>
                <a:gd name="T99" fmla="*/ 602 h 602"/>
                <a:gd name="T100" fmla="*/ 406 w 904"/>
                <a:gd name="T101" fmla="*/ 602 h 602"/>
                <a:gd name="T102" fmla="*/ 617 w 904"/>
                <a:gd name="T103" fmla="*/ 602 h 602"/>
                <a:gd name="T104" fmla="*/ 828 w 904"/>
                <a:gd name="T105" fmla="*/ 602 h 602"/>
                <a:gd name="T106" fmla="*/ 891 w 904"/>
                <a:gd name="T107" fmla="*/ 602 h 602"/>
                <a:gd name="T108" fmla="*/ 896 w 904"/>
                <a:gd name="T109" fmla="*/ 600 h 602"/>
                <a:gd name="T110" fmla="*/ 901 w 904"/>
                <a:gd name="T111" fmla="*/ 596 h 602"/>
                <a:gd name="T112" fmla="*/ 903 w 904"/>
                <a:gd name="T113" fmla="*/ 591 h 602"/>
                <a:gd name="T114" fmla="*/ 903 w 904"/>
                <a:gd name="T115" fmla="*/ 584 h 602"/>
                <a:gd name="T116" fmla="*/ 901 w 904"/>
                <a:gd name="T117" fmla="*/ 579 h 602"/>
                <a:gd name="T118" fmla="*/ 896 w 904"/>
                <a:gd name="T119" fmla="*/ 575 h 602"/>
                <a:gd name="T120" fmla="*/ 891 w 904"/>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4" h="602" extrusionOk="0">
                  <a:moveTo>
                    <a:pt x="889" y="572"/>
                  </a:moveTo>
                  <a:lnTo>
                    <a:pt x="843" y="572"/>
                  </a:lnTo>
                  <a:lnTo>
                    <a:pt x="843" y="16"/>
                  </a:lnTo>
                  <a:lnTo>
                    <a:pt x="843" y="12"/>
                  </a:lnTo>
                  <a:lnTo>
                    <a:pt x="842" y="9"/>
                  </a:lnTo>
                  <a:lnTo>
                    <a:pt x="841" y="7"/>
                  </a:lnTo>
                  <a:lnTo>
                    <a:pt x="838" y="5"/>
                  </a:lnTo>
                  <a:lnTo>
                    <a:pt x="836" y="3"/>
                  </a:lnTo>
                  <a:lnTo>
                    <a:pt x="834" y="2"/>
                  </a:lnTo>
                  <a:lnTo>
                    <a:pt x="831" y="1"/>
                  </a:lnTo>
                  <a:lnTo>
                    <a:pt x="828" y="1"/>
                  </a:lnTo>
                  <a:lnTo>
                    <a:pt x="708" y="0"/>
                  </a:lnTo>
                  <a:lnTo>
                    <a:pt x="704" y="1"/>
                  </a:lnTo>
                  <a:lnTo>
                    <a:pt x="702" y="2"/>
                  </a:lnTo>
                  <a:lnTo>
                    <a:pt x="699" y="3"/>
                  </a:lnTo>
                  <a:lnTo>
                    <a:pt x="697" y="5"/>
                  </a:lnTo>
                  <a:lnTo>
                    <a:pt x="695" y="7"/>
                  </a:lnTo>
                  <a:lnTo>
                    <a:pt x="694" y="9"/>
                  </a:lnTo>
                  <a:lnTo>
                    <a:pt x="693" y="12"/>
                  </a:lnTo>
                  <a:lnTo>
                    <a:pt x="693" y="16"/>
                  </a:lnTo>
                  <a:lnTo>
                    <a:pt x="693" y="572"/>
                  </a:lnTo>
                  <a:lnTo>
                    <a:pt x="632" y="572"/>
                  </a:lnTo>
                  <a:lnTo>
                    <a:pt x="632" y="286"/>
                  </a:lnTo>
                  <a:lnTo>
                    <a:pt x="632" y="283"/>
                  </a:lnTo>
                  <a:lnTo>
                    <a:pt x="631" y="281"/>
                  </a:lnTo>
                  <a:lnTo>
                    <a:pt x="630" y="277"/>
                  </a:lnTo>
                  <a:lnTo>
                    <a:pt x="628" y="275"/>
                  </a:lnTo>
                  <a:lnTo>
                    <a:pt x="626" y="274"/>
                  </a:lnTo>
                  <a:lnTo>
                    <a:pt x="623" y="272"/>
                  </a:lnTo>
                  <a:lnTo>
                    <a:pt x="621" y="271"/>
                  </a:lnTo>
                  <a:lnTo>
                    <a:pt x="617" y="271"/>
                  </a:lnTo>
                  <a:lnTo>
                    <a:pt x="497" y="271"/>
                  </a:lnTo>
                  <a:lnTo>
                    <a:pt x="494" y="271"/>
                  </a:lnTo>
                  <a:lnTo>
                    <a:pt x="491" y="272"/>
                  </a:lnTo>
                  <a:lnTo>
                    <a:pt x="489" y="274"/>
                  </a:lnTo>
                  <a:lnTo>
                    <a:pt x="487" y="275"/>
                  </a:lnTo>
                  <a:lnTo>
                    <a:pt x="484" y="277"/>
                  </a:lnTo>
                  <a:lnTo>
                    <a:pt x="483" y="281"/>
                  </a:lnTo>
                  <a:lnTo>
                    <a:pt x="482" y="283"/>
                  </a:lnTo>
                  <a:lnTo>
                    <a:pt x="482" y="286"/>
                  </a:lnTo>
                  <a:lnTo>
                    <a:pt x="482"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1" y="182"/>
                  </a:lnTo>
                  <a:lnTo>
                    <a:pt x="277" y="183"/>
                  </a:lnTo>
                  <a:lnTo>
                    <a:pt x="275" y="185"/>
                  </a:lnTo>
                  <a:lnTo>
                    <a:pt x="273" y="187"/>
                  </a:lnTo>
                  <a:lnTo>
                    <a:pt x="272" y="190"/>
                  </a:lnTo>
                  <a:lnTo>
                    <a:pt x="271" y="193"/>
                  </a:lnTo>
                  <a:lnTo>
                    <a:pt x="271" y="196"/>
                  </a:lnTo>
                  <a:lnTo>
                    <a:pt x="271" y="572"/>
                  </a:lnTo>
                  <a:lnTo>
                    <a:pt x="211" y="572"/>
                  </a:lnTo>
                  <a:lnTo>
                    <a:pt x="211" y="406"/>
                  </a:lnTo>
                  <a:lnTo>
                    <a:pt x="211" y="404"/>
                  </a:lnTo>
                  <a:lnTo>
                    <a:pt x="210" y="401"/>
                  </a:lnTo>
                  <a:lnTo>
                    <a:pt x="209" y="399"/>
                  </a:lnTo>
                  <a:lnTo>
                    <a:pt x="207" y="396"/>
                  </a:lnTo>
                  <a:lnTo>
                    <a:pt x="205" y="394"/>
                  </a:lnTo>
                  <a:lnTo>
                    <a:pt x="201" y="393"/>
                  </a:lnTo>
                  <a:lnTo>
                    <a:pt x="199" y="392"/>
                  </a:lnTo>
                  <a:lnTo>
                    <a:pt x="196" y="391"/>
                  </a:lnTo>
                  <a:lnTo>
                    <a:pt x="76" y="391"/>
                  </a:lnTo>
                  <a:lnTo>
                    <a:pt x="73" y="392"/>
                  </a:lnTo>
                  <a:lnTo>
                    <a:pt x="69" y="392"/>
                  </a:lnTo>
                  <a:lnTo>
                    <a:pt x="67" y="394"/>
                  </a:lnTo>
                  <a:lnTo>
                    <a:pt x="65" y="396"/>
                  </a:lnTo>
                  <a:lnTo>
                    <a:pt x="63" y="399"/>
                  </a:lnTo>
                  <a:lnTo>
                    <a:pt x="62" y="401"/>
                  </a:lnTo>
                  <a:lnTo>
                    <a:pt x="61" y="404"/>
                  </a:lnTo>
                  <a:lnTo>
                    <a:pt x="61" y="406"/>
                  </a:lnTo>
                  <a:lnTo>
                    <a:pt x="61" y="572"/>
                  </a:lnTo>
                  <a:lnTo>
                    <a:pt x="15" y="572"/>
                  </a:lnTo>
                  <a:lnTo>
                    <a:pt x="13" y="572"/>
                  </a:lnTo>
                  <a:lnTo>
                    <a:pt x="9" y="573"/>
                  </a:lnTo>
                  <a:lnTo>
                    <a:pt x="7" y="575"/>
                  </a:lnTo>
                  <a:lnTo>
                    <a:pt x="5" y="577"/>
                  </a:lnTo>
                  <a:lnTo>
                    <a:pt x="3" y="579"/>
                  </a:lnTo>
                  <a:lnTo>
                    <a:pt x="2" y="581"/>
                  </a:lnTo>
                  <a:lnTo>
                    <a:pt x="1" y="584"/>
                  </a:lnTo>
                  <a:lnTo>
                    <a:pt x="0" y="587"/>
                  </a:lnTo>
                  <a:lnTo>
                    <a:pt x="1" y="591"/>
                  </a:lnTo>
                  <a:lnTo>
                    <a:pt x="2" y="593"/>
                  </a:lnTo>
                  <a:lnTo>
                    <a:pt x="3" y="596"/>
                  </a:lnTo>
                  <a:lnTo>
                    <a:pt x="5" y="598"/>
                  </a:lnTo>
                  <a:lnTo>
                    <a:pt x="7" y="600"/>
                  </a:lnTo>
                  <a:lnTo>
                    <a:pt x="9" y="601"/>
                  </a:lnTo>
                  <a:lnTo>
                    <a:pt x="13" y="602"/>
                  </a:lnTo>
                  <a:lnTo>
                    <a:pt x="15" y="602"/>
                  </a:lnTo>
                  <a:lnTo>
                    <a:pt x="76" y="602"/>
                  </a:lnTo>
                  <a:lnTo>
                    <a:pt x="196" y="602"/>
                  </a:lnTo>
                  <a:lnTo>
                    <a:pt x="286" y="602"/>
                  </a:lnTo>
                  <a:lnTo>
                    <a:pt x="406" y="602"/>
                  </a:lnTo>
                  <a:lnTo>
                    <a:pt x="497" y="602"/>
                  </a:lnTo>
                  <a:lnTo>
                    <a:pt x="617" y="602"/>
                  </a:lnTo>
                  <a:lnTo>
                    <a:pt x="708" y="602"/>
                  </a:lnTo>
                  <a:lnTo>
                    <a:pt x="828" y="602"/>
                  </a:lnTo>
                  <a:lnTo>
                    <a:pt x="889" y="602"/>
                  </a:lnTo>
                  <a:lnTo>
                    <a:pt x="891" y="602"/>
                  </a:lnTo>
                  <a:lnTo>
                    <a:pt x="894" y="601"/>
                  </a:lnTo>
                  <a:lnTo>
                    <a:pt x="896" y="600"/>
                  </a:lnTo>
                  <a:lnTo>
                    <a:pt x="898" y="598"/>
                  </a:lnTo>
                  <a:lnTo>
                    <a:pt x="901" y="596"/>
                  </a:lnTo>
                  <a:lnTo>
                    <a:pt x="902" y="593"/>
                  </a:lnTo>
                  <a:lnTo>
                    <a:pt x="903" y="591"/>
                  </a:lnTo>
                  <a:lnTo>
                    <a:pt x="904" y="587"/>
                  </a:lnTo>
                  <a:lnTo>
                    <a:pt x="903" y="584"/>
                  </a:lnTo>
                  <a:lnTo>
                    <a:pt x="902" y="581"/>
                  </a:lnTo>
                  <a:lnTo>
                    <a:pt x="901" y="579"/>
                  </a:lnTo>
                  <a:lnTo>
                    <a:pt x="898" y="577"/>
                  </a:lnTo>
                  <a:lnTo>
                    <a:pt x="896" y="575"/>
                  </a:lnTo>
                  <a:lnTo>
                    <a:pt x="894" y="573"/>
                  </a:lnTo>
                  <a:lnTo>
                    <a:pt x="891" y="572"/>
                  </a:lnTo>
                  <a:lnTo>
                    <a:pt x="889" y="572"/>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33" name="Forme libre 373"/>
            <p:cNvSpPr/>
            <p:nvPr/>
          </p:nvSpPr>
          <p:spPr bwMode="auto">
            <a:xfrm>
              <a:off x="4338638" y="2492375"/>
              <a:ext cx="252413" cy="157163"/>
            </a:xfrm>
            <a:custGeom>
              <a:avLst/>
              <a:gdLst>
                <a:gd name="T0" fmla="*/ 77 w 797"/>
                <a:gd name="T1" fmla="*/ 494 h 497"/>
                <a:gd name="T2" fmla="*/ 97 w 797"/>
                <a:gd name="T3" fmla="*/ 483 h 497"/>
                <a:gd name="T4" fmla="*/ 112 w 797"/>
                <a:gd name="T5" fmla="*/ 466 h 497"/>
                <a:gd name="T6" fmla="*/ 120 w 797"/>
                <a:gd name="T7" fmla="*/ 443 h 497"/>
                <a:gd name="T8" fmla="*/ 116 w 797"/>
                <a:gd name="T9" fmla="*/ 416 h 497"/>
                <a:gd name="T10" fmla="*/ 267 w 797"/>
                <a:gd name="T11" fmla="*/ 298 h 497"/>
                <a:gd name="T12" fmla="*/ 300 w 797"/>
                <a:gd name="T13" fmla="*/ 299 h 497"/>
                <a:gd name="T14" fmla="*/ 325 w 797"/>
                <a:gd name="T15" fmla="*/ 287 h 497"/>
                <a:gd name="T16" fmla="*/ 451 w 797"/>
                <a:gd name="T17" fmla="*/ 327 h 497"/>
                <a:gd name="T18" fmla="*/ 454 w 797"/>
                <a:gd name="T19" fmla="*/ 349 h 497"/>
                <a:gd name="T20" fmla="*/ 464 w 797"/>
                <a:gd name="T21" fmla="*/ 369 h 497"/>
                <a:gd name="T22" fmla="*/ 482 w 797"/>
                <a:gd name="T23" fmla="*/ 384 h 497"/>
                <a:gd name="T24" fmla="*/ 505 w 797"/>
                <a:gd name="T25" fmla="*/ 391 h 497"/>
                <a:gd name="T26" fmla="*/ 529 w 797"/>
                <a:gd name="T27" fmla="*/ 389 h 497"/>
                <a:gd name="T28" fmla="*/ 550 w 797"/>
                <a:gd name="T29" fmla="*/ 378 h 497"/>
                <a:gd name="T30" fmla="*/ 564 w 797"/>
                <a:gd name="T31" fmla="*/ 360 h 497"/>
                <a:gd name="T32" fmla="*/ 571 w 797"/>
                <a:gd name="T33" fmla="*/ 337 h 497"/>
                <a:gd name="T34" fmla="*/ 565 w 797"/>
                <a:gd name="T35" fmla="*/ 304 h 497"/>
                <a:gd name="T36" fmla="*/ 724 w 797"/>
                <a:gd name="T37" fmla="*/ 119 h 497"/>
                <a:gd name="T38" fmla="*/ 750 w 797"/>
                <a:gd name="T39" fmla="*/ 119 h 497"/>
                <a:gd name="T40" fmla="*/ 771 w 797"/>
                <a:gd name="T41" fmla="*/ 110 h 497"/>
                <a:gd name="T42" fmla="*/ 787 w 797"/>
                <a:gd name="T43" fmla="*/ 94 h 497"/>
                <a:gd name="T44" fmla="*/ 796 w 797"/>
                <a:gd name="T45" fmla="*/ 72 h 497"/>
                <a:gd name="T46" fmla="*/ 796 w 797"/>
                <a:gd name="T47" fmla="*/ 48 h 497"/>
                <a:gd name="T48" fmla="*/ 787 w 797"/>
                <a:gd name="T49" fmla="*/ 27 h 497"/>
                <a:gd name="T50" fmla="*/ 771 w 797"/>
                <a:gd name="T51" fmla="*/ 10 h 497"/>
                <a:gd name="T52" fmla="*/ 750 w 797"/>
                <a:gd name="T53" fmla="*/ 1 h 497"/>
                <a:gd name="T54" fmla="*/ 725 w 797"/>
                <a:gd name="T55" fmla="*/ 1 h 497"/>
                <a:gd name="T56" fmla="*/ 703 w 797"/>
                <a:gd name="T57" fmla="*/ 10 h 497"/>
                <a:gd name="T58" fmla="*/ 687 w 797"/>
                <a:gd name="T59" fmla="*/ 27 h 497"/>
                <a:gd name="T60" fmla="*/ 678 w 797"/>
                <a:gd name="T61" fmla="*/ 48 h 497"/>
                <a:gd name="T62" fmla="*/ 680 w 797"/>
                <a:gd name="T63" fmla="*/ 79 h 497"/>
                <a:gd name="T64" fmla="*/ 531 w 797"/>
                <a:gd name="T65" fmla="*/ 275 h 497"/>
                <a:gd name="T66" fmla="*/ 504 w 797"/>
                <a:gd name="T67" fmla="*/ 272 h 497"/>
                <a:gd name="T68" fmla="*/ 478 w 797"/>
                <a:gd name="T69" fmla="*/ 281 h 497"/>
                <a:gd name="T70" fmla="*/ 345 w 797"/>
                <a:gd name="T71" fmla="*/ 248 h 497"/>
                <a:gd name="T72" fmla="*/ 344 w 797"/>
                <a:gd name="T73" fmla="*/ 229 h 497"/>
                <a:gd name="T74" fmla="*/ 336 w 797"/>
                <a:gd name="T75" fmla="*/ 207 h 497"/>
                <a:gd name="T76" fmla="*/ 319 w 797"/>
                <a:gd name="T77" fmla="*/ 191 h 497"/>
                <a:gd name="T78" fmla="*/ 298 w 797"/>
                <a:gd name="T79" fmla="*/ 181 h 497"/>
                <a:gd name="T80" fmla="*/ 273 w 797"/>
                <a:gd name="T81" fmla="*/ 181 h 497"/>
                <a:gd name="T82" fmla="*/ 252 w 797"/>
                <a:gd name="T83" fmla="*/ 191 h 497"/>
                <a:gd name="T84" fmla="*/ 236 w 797"/>
                <a:gd name="T85" fmla="*/ 207 h 497"/>
                <a:gd name="T86" fmla="*/ 226 w 797"/>
                <a:gd name="T87" fmla="*/ 229 h 497"/>
                <a:gd name="T88" fmla="*/ 227 w 797"/>
                <a:gd name="T89" fmla="*/ 254 h 497"/>
                <a:gd name="T90" fmla="*/ 86 w 797"/>
                <a:gd name="T91" fmla="*/ 382 h 497"/>
                <a:gd name="T92" fmla="*/ 53 w 797"/>
                <a:gd name="T93" fmla="*/ 377 h 497"/>
                <a:gd name="T94" fmla="*/ 31 w 797"/>
                <a:gd name="T95" fmla="*/ 383 h 497"/>
                <a:gd name="T96" fmla="*/ 13 w 797"/>
                <a:gd name="T97" fmla="*/ 398 h 497"/>
                <a:gd name="T98" fmla="*/ 2 w 797"/>
                <a:gd name="T99" fmla="*/ 419 h 497"/>
                <a:gd name="T100" fmla="*/ 0 w 797"/>
                <a:gd name="T101" fmla="*/ 443 h 497"/>
                <a:gd name="T102" fmla="*/ 6 w 797"/>
                <a:gd name="T103" fmla="*/ 466 h 497"/>
                <a:gd name="T104" fmla="*/ 21 w 797"/>
                <a:gd name="T105" fmla="*/ 483 h 497"/>
                <a:gd name="T106" fmla="*/ 42 w 797"/>
                <a:gd name="T107" fmla="*/ 494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7" h="497" extrusionOk="0">
                  <a:moveTo>
                    <a:pt x="60" y="497"/>
                  </a:moveTo>
                  <a:lnTo>
                    <a:pt x="65" y="497"/>
                  </a:lnTo>
                  <a:lnTo>
                    <a:pt x="72" y="496"/>
                  </a:lnTo>
                  <a:lnTo>
                    <a:pt x="77" y="494"/>
                  </a:lnTo>
                  <a:lnTo>
                    <a:pt x="83" y="493"/>
                  </a:lnTo>
                  <a:lnTo>
                    <a:pt x="89" y="489"/>
                  </a:lnTo>
                  <a:lnTo>
                    <a:pt x="93" y="486"/>
                  </a:lnTo>
                  <a:lnTo>
                    <a:pt x="97" y="483"/>
                  </a:lnTo>
                  <a:lnTo>
                    <a:pt x="102" y="480"/>
                  </a:lnTo>
                  <a:lnTo>
                    <a:pt x="106" y="475"/>
                  </a:lnTo>
                  <a:lnTo>
                    <a:pt x="109" y="470"/>
                  </a:lnTo>
                  <a:lnTo>
                    <a:pt x="112" y="466"/>
                  </a:lnTo>
                  <a:lnTo>
                    <a:pt x="115" y="460"/>
                  </a:lnTo>
                  <a:lnTo>
                    <a:pt x="117" y="455"/>
                  </a:lnTo>
                  <a:lnTo>
                    <a:pt x="119" y="449"/>
                  </a:lnTo>
                  <a:lnTo>
                    <a:pt x="120" y="443"/>
                  </a:lnTo>
                  <a:lnTo>
                    <a:pt x="120" y="437"/>
                  </a:lnTo>
                  <a:lnTo>
                    <a:pt x="119" y="429"/>
                  </a:lnTo>
                  <a:lnTo>
                    <a:pt x="118" y="423"/>
                  </a:lnTo>
                  <a:lnTo>
                    <a:pt x="116" y="416"/>
                  </a:lnTo>
                  <a:lnTo>
                    <a:pt x="114" y="410"/>
                  </a:lnTo>
                  <a:lnTo>
                    <a:pt x="251" y="290"/>
                  </a:lnTo>
                  <a:lnTo>
                    <a:pt x="259" y="295"/>
                  </a:lnTo>
                  <a:lnTo>
                    <a:pt x="267" y="298"/>
                  </a:lnTo>
                  <a:lnTo>
                    <a:pt x="277" y="301"/>
                  </a:lnTo>
                  <a:lnTo>
                    <a:pt x="285" y="302"/>
                  </a:lnTo>
                  <a:lnTo>
                    <a:pt x="293" y="301"/>
                  </a:lnTo>
                  <a:lnTo>
                    <a:pt x="300" y="299"/>
                  </a:lnTo>
                  <a:lnTo>
                    <a:pt x="307" y="297"/>
                  </a:lnTo>
                  <a:lnTo>
                    <a:pt x="313" y="294"/>
                  </a:lnTo>
                  <a:lnTo>
                    <a:pt x="318" y="291"/>
                  </a:lnTo>
                  <a:lnTo>
                    <a:pt x="325" y="287"/>
                  </a:lnTo>
                  <a:lnTo>
                    <a:pt x="329" y="282"/>
                  </a:lnTo>
                  <a:lnTo>
                    <a:pt x="333" y="277"/>
                  </a:lnTo>
                  <a:lnTo>
                    <a:pt x="451" y="324"/>
                  </a:lnTo>
                  <a:lnTo>
                    <a:pt x="451" y="327"/>
                  </a:lnTo>
                  <a:lnTo>
                    <a:pt x="451" y="332"/>
                  </a:lnTo>
                  <a:lnTo>
                    <a:pt x="451" y="337"/>
                  </a:lnTo>
                  <a:lnTo>
                    <a:pt x="452" y="343"/>
                  </a:lnTo>
                  <a:lnTo>
                    <a:pt x="454" y="349"/>
                  </a:lnTo>
                  <a:lnTo>
                    <a:pt x="456" y="354"/>
                  </a:lnTo>
                  <a:lnTo>
                    <a:pt x="458" y="360"/>
                  </a:lnTo>
                  <a:lnTo>
                    <a:pt x="461" y="365"/>
                  </a:lnTo>
                  <a:lnTo>
                    <a:pt x="464" y="369"/>
                  </a:lnTo>
                  <a:lnTo>
                    <a:pt x="469" y="374"/>
                  </a:lnTo>
                  <a:lnTo>
                    <a:pt x="473" y="378"/>
                  </a:lnTo>
                  <a:lnTo>
                    <a:pt x="477" y="381"/>
                  </a:lnTo>
                  <a:lnTo>
                    <a:pt x="482" y="384"/>
                  </a:lnTo>
                  <a:lnTo>
                    <a:pt x="488" y="386"/>
                  </a:lnTo>
                  <a:lnTo>
                    <a:pt x="493" y="389"/>
                  </a:lnTo>
                  <a:lnTo>
                    <a:pt x="499" y="391"/>
                  </a:lnTo>
                  <a:lnTo>
                    <a:pt x="505" y="391"/>
                  </a:lnTo>
                  <a:lnTo>
                    <a:pt x="511" y="392"/>
                  </a:lnTo>
                  <a:lnTo>
                    <a:pt x="518" y="391"/>
                  </a:lnTo>
                  <a:lnTo>
                    <a:pt x="523" y="391"/>
                  </a:lnTo>
                  <a:lnTo>
                    <a:pt x="529" y="389"/>
                  </a:lnTo>
                  <a:lnTo>
                    <a:pt x="535" y="386"/>
                  </a:lnTo>
                  <a:lnTo>
                    <a:pt x="540" y="384"/>
                  </a:lnTo>
                  <a:lnTo>
                    <a:pt x="545" y="381"/>
                  </a:lnTo>
                  <a:lnTo>
                    <a:pt x="550" y="378"/>
                  </a:lnTo>
                  <a:lnTo>
                    <a:pt x="553" y="374"/>
                  </a:lnTo>
                  <a:lnTo>
                    <a:pt x="558" y="369"/>
                  </a:lnTo>
                  <a:lnTo>
                    <a:pt x="561" y="365"/>
                  </a:lnTo>
                  <a:lnTo>
                    <a:pt x="564" y="360"/>
                  </a:lnTo>
                  <a:lnTo>
                    <a:pt x="567" y="354"/>
                  </a:lnTo>
                  <a:lnTo>
                    <a:pt x="568" y="349"/>
                  </a:lnTo>
                  <a:lnTo>
                    <a:pt x="570" y="343"/>
                  </a:lnTo>
                  <a:lnTo>
                    <a:pt x="571" y="337"/>
                  </a:lnTo>
                  <a:lnTo>
                    <a:pt x="571" y="332"/>
                  </a:lnTo>
                  <a:lnTo>
                    <a:pt x="570" y="322"/>
                  </a:lnTo>
                  <a:lnTo>
                    <a:pt x="568" y="312"/>
                  </a:lnTo>
                  <a:lnTo>
                    <a:pt x="565" y="304"/>
                  </a:lnTo>
                  <a:lnTo>
                    <a:pt x="560" y="296"/>
                  </a:lnTo>
                  <a:lnTo>
                    <a:pt x="711" y="114"/>
                  </a:lnTo>
                  <a:lnTo>
                    <a:pt x="717" y="117"/>
                  </a:lnTo>
                  <a:lnTo>
                    <a:pt x="724" y="119"/>
                  </a:lnTo>
                  <a:lnTo>
                    <a:pt x="730" y="120"/>
                  </a:lnTo>
                  <a:lnTo>
                    <a:pt x="737" y="120"/>
                  </a:lnTo>
                  <a:lnTo>
                    <a:pt x="743" y="120"/>
                  </a:lnTo>
                  <a:lnTo>
                    <a:pt x="750" y="119"/>
                  </a:lnTo>
                  <a:lnTo>
                    <a:pt x="755" y="118"/>
                  </a:lnTo>
                  <a:lnTo>
                    <a:pt x="760" y="116"/>
                  </a:lnTo>
                  <a:lnTo>
                    <a:pt x="766" y="113"/>
                  </a:lnTo>
                  <a:lnTo>
                    <a:pt x="771" y="110"/>
                  </a:lnTo>
                  <a:lnTo>
                    <a:pt x="775" y="106"/>
                  </a:lnTo>
                  <a:lnTo>
                    <a:pt x="780" y="103"/>
                  </a:lnTo>
                  <a:lnTo>
                    <a:pt x="784" y="99"/>
                  </a:lnTo>
                  <a:lnTo>
                    <a:pt x="787" y="94"/>
                  </a:lnTo>
                  <a:lnTo>
                    <a:pt x="790" y="89"/>
                  </a:lnTo>
                  <a:lnTo>
                    <a:pt x="792" y="84"/>
                  </a:lnTo>
                  <a:lnTo>
                    <a:pt x="795" y="79"/>
                  </a:lnTo>
                  <a:lnTo>
                    <a:pt x="796" y="72"/>
                  </a:lnTo>
                  <a:lnTo>
                    <a:pt x="797" y="67"/>
                  </a:lnTo>
                  <a:lnTo>
                    <a:pt x="797" y="60"/>
                  </a:lnTo>
                  <a:lnTo>
                    <a:pt x="797" y="54"/>
                  </a:lnTo>
                  <a:lnTo>
                    <a:pt x="796" y="48"/>
                  </a:lnTo>
                  <a:lnTo>
                    <a:pt x="795" y="42"/>
                  </a:lnTo>
                  <a:lnTo>
                    <a:pt x="792" y="37"/>
                  </a:lnTo>
                  <a:lnTo>
                    <a:pt x="790" y="31"/>
                  </a:lnTo>
                  <a:lnTo>
                    <a:pt x="787" y="27"/>
                  </a:lnTo>
                  <a:lnTo>
                    <a:pt x="784" y="22"/>
                  </a:lnTo>
                  <a:lnTo>
                    <a:pt x="780" y="17"/>
                  </a:lnTo>
                  <a:lnTo>
                    <a:pt x="775" y="14"/>
                  </a:lnTo>
                  <a:lnTo>
                    <a:pt x="771" y="10"/>
                  </a:lnTo>
                  <a:lnTo>
                    <a:pt x="766" y="8"/>
                  </a:lnTo>
                  <a:lnTo>
                    <a:pt x="760" y="5"/>
                  </a:lnTo>
                  <a:lnTo>
                    <a:pt x="755" y="2"/>
                  </a:lnTo>
                  <a:lnTo>
                    <a:pt x="750" y="1"/>
                  </a:lnTo>
                  <a:lnTo>
                    <a:pt x="743" y="0"/>
                  </a:lnTo>
                  <a:lnTo>
                    <a:pt x="737" y="0"/>
                  </a:lnTo>
                  <a:lnTo>
                    <a:pt x="731" y="0"/>
                  </a:lnTo>
                  <a:lnTo>
                    <a:pt x="725" y="1"/>
                  </a:lnTo>
                  <a:lnTo>
                    <a:pt x="719" y="2"/>
                  </a:lnTo>
                  <a:lnTo>
                    <a:pt x="713" y="5"/>
                  </a:lnTo>
                  <a:lnTo>
                    <a:pt x="709" y="8"/>
                  </a:lnTo>
                  <a:lnTo>
                    <a:pt x="703" y="10"/>
                  </a:lnTo>
                  <a:lnTo>
                    <a:pt x="699" y="14"/>
                  </a:lnTo>
                  <a:lnTo>
                    <a:pt x="695" y="17"/>
                  </a:lnTo>
                  <a:lnTo>
                    <a:pt x="691" y="22"/>
                  </a:lnTo>
                  <a:lnTo>
                    <a:pt x="687" y="27"/>
                  </a:lnTo>
                  <a:lnTo>
                    <a:pt x="684" y="31"/>
                  </a:lnTo>
                  <a:lnTo>
                    <a:pt x="682" y="37"/>
                  </a:lnTo>
                  <a:lnTo>
                    <a:pt x="680" y="42"/>
                  </a:lnTo>
                  <a:lnTo>
                    <a:pt x="678" y="48"/>
                  </a:lnTo>
                  <a:lnTo>
                    <a:pt x="677" y="54"/>
                  </a:lnTo>
                  <a:lnTo>
                    <a:pt x="677" y="60"/>
                  </a:lnTo>
                  <a:lnTo>
                    <a:pt x="678" y="70"/>
                  </a:lnTo>
                  <a:lnTo>
                    <a:pt x="680" y="79"/>
                  </a:lnTo>
                  <a:lnTo>
                    <a:pt x="683" y="87"/>
                  </a:lnTo>
                  <a:lnTo>
                    <a:pt x="688" y="96"/>
                  </a:lnTo>
                  <a:lnTo>
                    <a:pt x="537" y="277"/>
                  </a:lnTo>
                  <a:lnTo>
                    <a:pt x="531" y="275"/>
                  </a:lnTo>
                  <a:lnTo>
                    <a:pt x="524" y="273"/>
                  </a:lnTo>
                  <a:lnTo>
                    <a:pt x="518" y="272"/>
                  </a:lnTo>
                  <a:lnTo>
                    <a:pt x="511" y="271"/>
                  </a:lnTo>
                  <a:lnTo>
                    <a:pt x="504" y="272"/>
                  </a:lnTo>
                  <a:lnTo>
                    <a:pt x="496" y="273"/>
                  </a:lnTo>
                  <a:lnTo>
                    <a:pt x="490" y="275"/>
                  </a:lnTo>
                  <a:lnTo>
                    <a:pt x="484" y="278"/>
                  </a:lnTo>
                  <a:lnTo>
                    <a:pt x="478" y="281"/>
                  </a:lnTo>
                  <a:lnTo>
                    <a:pt x="472" y="286"/>
                  </a:lnTo>
                  <a:lnTo>
                    <a:pt x="467" y="291"/>
                  </a:lnTo>
                  <a:lnTo>
                    <a:pt x="463" y="295"/>
                  </a:lnTo>
                  <a:lnTo>
                    <a:pt x="345" y="248"/>
                  </a:lnTo>
                  <a:lnTo>
                    <a:pt x="345" y="245"/>
                  </a:lnTo>
                  <a:lnTo>
                    <a:pt x="345" y="240"/>
                  </a:lnTo>
                  <a:lnTo>
                    <a:pt x="345" y="235"/>
                  </a:lnTo>
                  <a:lnTo>
                    <a:pt x="344" y="229"/>
                  </a:lnTo>
                  <a:lnTo>
                    <a:pt x="343" y="223"/>
                  </a:lnTo>
                  <a:lnTo>
                    <a:pt x="341" y="218"/>
                  </a:lnTo>
                  <a:lnTo>
                    <a:pt x="339" y="213"/>
                  </a:lnTo>
                  <a:lnTo>
                    <a:pt x="336" y="207"/>
                  </a:lnTo>
                  <a:lnTo>
                    <a:pt x="332" y="203"/>
                  </a:lnTo>
                  <a:lnTo>
                    <a:pt x="328" y="199"/>
                  </a:lnTo>
                  <a:lnTo>
                    <a:pt x="324" y="194"/>
                  </a:lnTo>
                  <a:lnTo>
                    <a:pt x="319" y="191"/>
                  </a:lnTo>
                  <a:lnTo>
                    <a:pt x="314" y="188"/>
                  </a:lnTo>
                  <a:lnTo>
                    <a:pt x="309" y="186"/>
                  </a:lnTo>
                  <a:lnTo>
                    <a:pt x="303" y="184"/>
                  </a:lnTo>
                  <a:lnTo>
                    <a:pt x="298" y="181"/>
                  </a:lnTo>
                  <a:lnTo>
                    <a:pt x="292" y="181"/>
                  </a:lnTo>
                  <a:lnTo>
                    <a:pt x="285" y="180"/>
                  </a:lnTo>
                  <a:lnTo>
                    <a:pt x="280" y="181"/>
                  </a:lnTo>
                  <a:lnTo>
                    <a:pt x="273" y="181"/>
                  </a:lnTo>
                  <a:lnTo>
                    <a:pt x="268" y="184"/>
                  </a:lnTo>
                  <a:lnTo>
                    <a:pt x="262" y="186"/>
                  </a:lnTo>
                  <a:lnTo>
                    <a:pt x="257" y="188"/>
                  </a:lnTo>
                  <a:lnTo>
                    <a:pt x="252" y="191"/>
                  </a:lnTo>
                  <a:lnTo>
                    <a:pt x="248" y="194"/>
                  </a:lnTo>
                  <a:lnTo>
                    <a:pt x="243" y="199"/>
                  </a:lnTo>
                  <a:lnTo>
                    <a:pt x="239" y="203"/>
                  </a:lnTo>
                  <a:lnTo>
                    <a:pt x="236" y="207"/>
                  </a:lnTo>
                  <a:lnTo>
                    <a:pt x="233" y="213"/>
                  </a:lnTo>
                  <a:lnTo>
                    <a:pt x="230" y="218"/>
                  </a:lnTo>
                  <a:lnTo>
                    <a:pt x="228" y="223"/>
                  </a:lnTo>
                  <a:lnTo>
                    <a:pt x="226" y="229"/>
                  </a:lnTo>
                  <a:lnTo>
                    <a:pt x="225" y="235"/>
                  </a:lnTo>
                  <a:lnTo>
                    <a:pt x="225" y="240"/>
                  </a:lnTo>
                  <a:lnTo>
                    <a:pt x="226" y="248"/>
                  </a:lnTo>
                  <a:lnTo>
                    <a:pt x="227" y="254"/>
                  </a:lnTo>
                  <a:lnTo>
                    <a:pt x="229" y="261"/>
                  </a:lnTo>
                  <a:lnTo>
                    <a:pt x="231" y="267"/>
                  </a:lnTo>
                  <a:lnTo>
                    <a:pt x="94" y="387"/>
                  </a:lnTo>
                  <a:lnTo>
                    <a:pt x="86" y="382"/>
                  </a:lnTo>
                  <a:lnTo>
                    <a:pt x="78" y="379"/>
                  </a:lnTo>
                  <a:lnTo>
                    <a:pt x="68" y="377"/>
                  </a:lnTo>
                  <a:lnTo>
                    <a:pt x="60" y="377"/>
                  </a:lnTo>
                  <a:lnTo>
                    <a:pt x="53" y="377"/>
                  </a:lnTo>
                  <a:lnTo>
                    <a:pt x="47" y="378"/>
                  </a:lnTo>
                  <a:lnTo>
                    <a:pt x="42" y="379"/>
                  </a:lnTo>
                  <a:lnTo>
                    <a:pt x="36" y="381"/>
                  </a:lnTo>
                  <a:lnTo>
                    <a:pt x="31" y="383"/>
                  </a:lnTo>
                  <a:lnTo>
                    <a:pt x="26" y="386"/>
                  </a:lnTo>
                  <a:lnTo>
                    <a:pt x="21" y="391"/>
                  </a:lnTo>
                  <a:lnTo>
                    <a:pt x="17" y="394"/>
                  </a:lnTo>
                  <a:lnTo>
                    <a:pt x="13" y="398"/>
                  </a:lnTo>
                  <a:lnTo>
                    <a:pt x="9" y="402"/>
                  </a:lnTo>
                  <a:lnTo>
                    <a:pt x="6" y="408"/>
                  </a:lnTo>
                  <a:lnTo>
                    <a:pt x="4" y="413"/>
                  </a:lnTo>
                  <a:lnTo>
                    <a:pt x="2" y="419"/>
                  </a:lnTo>
                  <a:lnTo>
                    <a:pt x="1" y="425"/>
                  </a:lnTo>
                  <a:lnTo>
                    <a:pt x="0" y="430"/>
                  </a:lnTo>
                  <a:lnTo>
                    <a:pt x="0" y="437"/>
                  </a:lnTo>
                  <a:lnTo>
                    <a:pt x="0" y="443"/>
                  </a:lnTo>
                  <a:lnTo>
                    <a:pt x="1" y="449"/>
                  </a:lnTo>
                  <a:lnTo>
                    <a:pt x="2" y="455"/>
                  </a:lnTo>
                  <a:lnTo>
                    <a:pt x="4" y="460"/>
                  </a:lnTo>
                  <a:lnTo>
                    <a:pt x="6" y="466"/>
                  </a:lnTo>
                  <a:lnTo>
                    <a:pt x="9" y="470"/>
                  </a:lnTo>
                  <a:lnTo>
                    <a:pt x="13" y="475"/>
                  </a:lnTo>
                  <a:lnTo>
                    <a:pt x="17" y="480"/>
                  </a:lnTo>
                  <a:lnTo>
                    <a:pt x="21" y="483"/>
                  </a:lnTo>
                  <a:lnTo>
                    <a:pt x="26" y="486"/>
                  </a:lnTo>
                  <a:lnTo>
                    <a:pt x="31" y="489"/>
                  </a:lnTo>
                  <a:lnTo>
                    <a:pt x="36" y="493"/>
                  </a:lnTo>
                  <a:lnTo>
                    <a:pt x="42" y="494"/>
                  </a:lnTo>
                  <a:lnTo>
                    <a:pt x="47" y="496"/>
                  </a:lnTo>
                  <a:lnTo>
                    <a:pt x="53" y="497"/>
                  </a:lnTo>
                  <a:lnTo>
                    <a:pt x="60" y="497"/>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sp>
        <p:nvSpPr>
          <p:cNvPr id="34" name="Forme libre 1676" descr="Icône de case à cocher. "/>
          <p:cNvSpPr>
            <a:spLocks noEditPoints="1"/>
          </p:cNvSpPr>
          <p:nvPr/>
        </p:nvSpPr>
        <p:spPr bwMode="auto">
          <a:xfrm>
            <a:off x="7129621" y="1811496"/>
            <a:ext cx="345758" cy="345758"/>
          </a:xfrm>
          <a:custGeom>
            <a:avLst/>
            <a:gdLst>
              <a:gd name="T0" fmla="*/ 374 w 719"/>
              <a:gd name="T1" fmla="*/ 267 h 719"/>
              <a:gd name="T2" fmla="*/ 366 w 719"/>
              <a:gd name="T3" fmla="*/ 263 h 719"/>
              <a:gd name="T4" fmla="*/ 362 w 719"/>
              <a:gd name="T5" fmla="*/ 254 h 719"/>
              <a:gd name="T6" fmla="*/ 366 w 719"/>
              <a:gd name="T7" fmla="*/ 247 h 719"/>
              <a:gd name="T8" fmla="*/ 374 w 719"/>
              <a:gd name="T9" fmla="*/ 243 h 719"/>
              <a:gd name="T10" fmla="*/ 621 w 719"/>
              <a:gd name="T11" fmla="*/ 244 h 719"/>
              <a:gd name="T12" fmla="*/ 627 w 719"/>
              <a:gd name="T13" fmla="*/ 250 h 719"/>
              <a:gd name="T14" fmla="*/ 627 w 719"/>
              <a:gd name="T15" fmla="*/ 260 h 719"/>
              <a:gd name="T16" fmla="*/ 621 w 719"/>
              <a:gd name="T17" fmla="*/ 265 h 719"/>
              <a:gd name="T18" fmla="*/ 616 w 719"/>
              <a:gd name="T19" fmla="*/ 528 h 719"/>
              <a:gd name="T20" fmla="*/ 370 w 719"/>
              <a:gd name="T21" fmla="*/ 527 h 719"/>
              <a:gd name="T22" fmla="*/ 363 w 719"/>
              <a:gd name="T23" fmla="*/ 521 h 719"/>
              <a:gd name="T24" fmla="*/ 363 w 719"/>
              <a:gd name="T25" fmla="*/ 512 h 719"/>
              <a:gd name="T26" fmla="*/ 370 w 719"/>
              <a:gd name="T27" fmla="*/ 505 h 719"/>
              <a:gd name="T28" fmla="*/ 616 w 719"/>
              <a:gd name="T29" fmla="*/ 504 h 719"/>
              <a:gd name="T30" fmla="*/ 625 w 719"/>
              <a:gd name="T31" fmla="*/ 507 h 719"/>
              <a:gd name="T32" fmla="*/ 628 w 719"/>
              <a:gd name="T33" fmla="*/ 516 h 719"/>
              <a:gd name="T34" fmla="*/ 625 w 719"/>
              <a:gd name="T35" fmla="*/ 525 h 719"/>
              <a:gd name="T36" fmla="*/ 616 w 719"/>
              <a:gd name="T37" fmla="*/ 528 h 719"/>
              <a:gd name="T38" fmla="*/ 171 w 719"/>
              <a:gd name="T39" fmla="*/ 279 h 719"/>
              <a:gd name="T40" fmla="*/ 164 w 719"/>
              <a:gd name="T41" fmla="*/ 282 h 719"/>
              <a:gd name="T42" fmla="*/ 155 w 719"/>
              <a:gd name="T43" fmla="*/ 279 h 719"/>
              <a:gd name="T44" fmla="*/ 92 w 719"/>
              <a:gd name="T45" fmla="*/ 214 h 719"/>
              <a:gd name="T46" fmla="*/ 92 w 719"/>
              <a:gd name="T47" fmla="*/ 205 h 719"/>
              <a:gd name="T48" fmla="*/ 98 w 719"/>
              <a:gd name="T49" fmla="*/ 198 h 719"/>
              <a:gd name="T50" fmla="*/ 107 w 719"/>
              <a:gd name="T51" fmla="*/ 198 h 719"/>
              <a:gd name="T52" fmla="*/ 164 w 719"/>
              <a:gd name="T53" fmla="*/ 253 h 719"/>
              <a:gd name="T54" fmla="*/ 309 w 719"/>
              <a:gd name="T55" fmla="*/ 109 h 719"/>
              <a:gd name="T56" fmla="*/ 318 w 719"/>
              <a:gd name="T57" fmla="*/ 109 h 719"/>
              <a:gd name="T58" fmla="*/ 325 w 719"/>
              <a:gd name="T59" fmla="*/ 114 h 719"/>
              <a:gd name="T60" fmla="*/ 325 w 719"/>
              <a:gd name="T61" fmla="*/ 124 h 719"/>
              <a:gd name="T62" fmla="*/ 323 w 719"/>
              <a:gd name="T63" fmla="*/ 414 h 719"/>
              <a:gd name="T64" fmla="*/ 168 w 719"/>
              <a:gd name="T65" fmla="*/ 568 h 719"/>
              <a:gd name="T66" fmla="*/ 158 w 719"/>
              <a:gd name="T67" fmla="*/ 568 h 719"/>
              <a:gd name="T68" fmla="*/ 94 w 719"/>
              <a:gd name="T69" fmla="*/ 505 h 719"/>
              <a:gd name="T70" fmla="*/ 91 w 719"/>
              <a:gd name="T71" fmla="*/ 497 h 719"/>
              <a:gd name="T72" fmla="*/ 94 w 719"/>
              <a:gd name="T73" fmla="*/ 488 h 719"/>
              <a:gd name="T74" fmla="*/ 103 w 719"/>
              <a:gd name="T75" fmla="*/ 485 h 719"/>
              <a:gd name="T76" fmla="*/ 111 w 719"/>
              <a:gd name="T77" fmla="*/ 488 h 719"/>
              <a:gd name="T78" fmla="*/ 306 w 719"/>
              <a:gd name="T79" fmla="*/ 397 h 719"/>
              <a:gd name="T80" fmla="*/ 314 w 719"/>
              <a:gd name="T81" fmla="*/ 394 h 719"/>
              <a:gd name="T82" fmla="*/ 323 w 719"/>
              <a:gd name="T83" fmla="*/ 398 h 719"/>
              <a:gd name="T84" fmla="*/ 326 w 719"/>
              <a:gd name="T85" fmla="*/ 406 h 719"/>
              <a:gd name="T86" fmla="*/ 323 w 719"/>
              <a:gd name="T87" fmla="*/ 414 h 719"/>
              <a:gd name="T88" fmla="*/ 12 w 719"/>
              <a:gd name="T89" fmla="*/ 0 h 719"/>
              <a:gd name="T90" fmla="*/ 3 w 719"/>
              <a:gd name="T91" fmla="*/ 5 h 719"/>
              <a:gd name="T92" fmla="*/ 0 w 719"/>
              <a:gd name="T93" fmla="*/ 13 h 719"/>
              <a:gd name="T94" fmla="*/ 1 w 719"/>
              <a:gd name="T95" fmla="*/ 713 h 719"/>
              <a:gd name="T96" fmla="*/ 8 w 719"/>
              <a:gd name="T97" fmla="*/ 719 h 719"/>
              <a:gd name="T98" fmla="*/ 707 w 719"/>
              <a:gd name="T99" fmla="*/ 719 h 719"/>
              <a:gd name="T100" fmla="*/ 716 w 719"/>
              <a:gd name="T101" fmla="*/ 716 h 719"/>
              <a:gd name="T102" fmla="*/ 719 w 719"/>
              <a:gd name="T103" fmla="*/ 707 h 719"/>
              <a:gd name="T104" fmla="*/ 718 w 719"/>
              <a:gd name="T105" fmla="*/ 8 h 719"/>
              <a:gd name="T106" fmla="*/ 711 w 719"/>
              <a:gd name="T107" fmla="*/ 2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9" h="719" extrusionOk="0">
                <a:moveTo>
                  <a:pt x="616" y="267"/>
                </a:moveTo>
                <a:lnTo>
                  <a:pt x="374" y="267"/>
                </a:lnTo>
                <a:lnTo>
                  <a:pt x="370" y="265"/>
                </a:lnTo>
                <a:lnTo>
                  <a:pt x="366" y="263"/>
                </a:lnTo>
                <a:lnTo>
                  <a:pt x="363" y="260"/>
                </a:lnTo>
                <a:lnTo>
                  <a:pt x="362" y="254"/>
                </a:lnTo>
                <a:lnTo>
                  <a:pt x="363" y="250"/>
                </a:lnTo>
                <a:lnTo>
                  <a:pt x="366" y="247"/>
                </a:lnTo>
                <a:lnTo>
                  <a:pt x="370" y="244"/>
                </a:lnTo>
                <a:lnTo>
                  <a:pt x="374" y="243"/>
                </a:lnTo>
                <a:lnTo>
                  <a:pt x="616" y="243"/>
                </a:lnTo>
                <a:lnTo>
                  <a:pt x="621" y="244"/>
                </a:lnTo>
                <a:lnTo>
                  <a:pt x="625" y="247"/>
                </a:lnTo>
                <a:lnTo>
                  <a:pt x="627" y="250"/>
                </a:lnTo>
                <a:lnTo>
                  <a:pt x="628" y="254"/>
                </a:lnTo>
                <a:lnTo>
                  <a:pt x="627" y="260"/>
                </a:lnTo>
                <a:lnTo>
                  <a:pt x="625" y="263"/>
                </a:lnTo>
                <a:lnTo>
                  <a:pt x="621" y="265"/>
                </a:lnTo>
                <a:lnTo>
                  <a:pt x="616" y="267"/>
                </a:lnTo>
                <a:close/>
                <a:moveTo>
                  <a:pt x="616" y="528"/>
                </a:moveTo>
                <a:lnTo>
                  <a:pt x="374" y="528"/>
                </a:lnTo>
                <a:lnTo>
                  <a:pt x="370" y="527"/>
                </a:lnTo>
                <a:lnTo>
                  <a:pt x="366" y="525"/>
                </a:lnTo>
                <a:lnTo>
                  <a:pt x="363" y="521"/>
                </a:lnTo>
                <a:lnTo>
                  <a:pt x="362" y="516"/>
                </a:lnTo>
                <a:lnTo>
                  <a:pt x="363" y="512"/>
                </a:lnTo>
                <a:lnTo>
                  <a:pt x="366" y="507"/>
                </a:lnTo>
                <a:lnTo>
                  <a:pt x="370" y="505"/>
                </a:lnTo>
                <a:lnTo>
                  <a:pt x="374" y="504"/>
                </a:lnTo>
                <a:lnTo>
                  <a:pt x="616" y="504"/>
                </a:lnTo>
                <a:lnTo>
                  <a:pt x="621" y="505"/>
                </a:lnTo>
                <a:lnTo>
                  <a:pt x="625" y="507"/>
                </a:lnTo>
                <a:lnTo>
                  <a:pt x="627" y="512"/>
                </a:lnTo>
                <a:lnTo>
                  <a:pt x="628" y="516"/>
                </a:lnTo>
                <a:lnTo>
                  <a:pt x="627" y="521"/>
                </a:lnTo>
                <a:lnTo>
                  <a:pt x="625" y="525"/>
                </a:lnTo>
                <a:lnTo>
                  <a:pt x="621" y="527"/>
                </a:lnTo>
                <a:lnTo>
                  <a:pt x="616" y="528"/>
                </a:lnTo>
                <a:close/>
                <a:moveTo>
                  <a:pt x="323" y="127"/>
                </a:moveTo>
                <a:lnTo>
                  <a:pt x="171" y="279"/>
                </a:lnTo>
                <a:lnTo>
                  <a:pt x="168" y="282"/>
                </a:lnTo>
                <a:lnTo>
                  <a:pt x="164" y="282"/>
                </a:lnTo>
                <a:lnTo>
                  <a:pt x="158" y="282"/>
                </a:lnTo>
                <a:lnTo>
                  <a:pt x="155" y="279"/>
                </a:lnTo>
                <a:lnTo>
                  <a:pt x="94" y="218"/>
                </a:lnTo>
                <a:lnTo>
                  <a:pt x="92" y="214"/>
                </a:lnTo>
                <a:lnTo>
                  <a:pt x="91" y="209"/>
                </a:lnTo>
                <a:lnTo>
                  <a:pt x="92" y="205"/>
                </a:lnTo>
                <a:lnTo>
                  <a:pt x="94" y="201"/>
                </a:lnTo>
                <a:lnTo>
                  <a:pt x="98" y="198"/>
                </a:lnTo>
                <a:lnTo>
                  <a:pt x="103" y="197"/>
                </a:lnTo>
                <a:lnTo>
                  <a:pt x="107" y="198"/>
                </a:lnTo>
                <a:lnTo>
                  <a:pt x="111" y="201"/>
                </a:lnTo>
                <a:lnTo>
                  <a:pt x="164" y="253"/>
                </a:lnTo>
                <a:lnTo>
                  <a:pt x="306" y="111"/>
                </a:lnTo>
                <a:lnTo>
                  <a:pt x="309" y="109"/>
                </a:lnTo>
                <a:lnTo>
                  <a:pt x="314" y="108"/>
                </a:lnTo>
                <a:lnTo>
                  <a:pt x="318" y="109"/>
                </a:lnTo>
                <a:lnTo>
                  <a:pt x="323" y="111"/>
                </a:lnTo>
                <a:lnTo>
                  <a:pt x="325" y="114"/>
                </a:lnTo>
                <a:lnTo>
                  <a:pt x="326" y="119"/>
                </a:lnTo>
                <a:lnTo>
                  <a:pt x="325" y="124"/>
                </a:lnTo>
                <a:lnTo>
                  <a:pt x="323" y="127"/>
                </a:lnTo>
                <a:close/>
                <a:moveTo>
                  <a:pt x="323" y="414"/>
                </a:moveTo>
                <a:lnTo>
                  <a:pt x="171" y="565"/>
                </a:lnTo>
                <a:lnTo>
                  <a:pt x="168" y="568"/>
                </a:lnTo>
                <a:lnTo>
                  <a:pt x="164" y="569"/>
                </a:lnTo>
                <a:lnTo>
                  <a:pt x="158" y="568"/>
                </a:lnTo>
                <a:lnTo>
                  <a:pt x="155" y="565"/>
                </a:lnTo>
                <a:lnTo>
                  <a:pt x="94" y="505"/>
                </a:lnTo>
                <a:lnTo>
                  <a:pt x="92" y="502"/>
                </a:lnTo>
                <a:lnTo>
                  <a:pt x="91" y="497"/>
                </a:lnTo>
                <a:lnTo>
                  <a:pt x="92" y="493"/>
                </a:lnTo>
                <a:lnTo>
                  <a:pt x="94" y="488"/>
                </a:lnTo>
                <a:lnTo>
                  <a:pt x="98" y="486"/>
                </a:lnTo>
                <a:lnTo>
                  <a:pt x="103" y="485"/>
                </a:lnTo>
                <a:lnTo>
                  <a:pt x="107" y="486"/>
                </a:lnTo>
                <a:lnTo>
                  <a:pt x="111" y="488"/>
                </a:lnTo>
                <a:lnTo>
                  <a:pt x="164" y="540"/>
                </a:lnTo>
                <a:lnTo>
                  <a:pt x="306" y="397"/>
                </a:lnTo>
                <a:lnTo>
                  <a:pt x="309" y="395"/>
                </a:lnTo>
                <a:lnTo>
                  <a:pt x="314" y="394"/>
                </a:lnTo>
                <a:lnTo>
                  <a:pt x="318" y="395"/>
                </a:lnTo>
                <a:lnTo>
                  <a:pt x="323" y="398"/>
                </a:lnTo>
                <a:lnTo>
                  <a:pt x="325" y="401"/>
                </a:lnTo>
                <a:lnTo>
                  <a:pt x="326" y="406"/>
                </a:lnTo>
                <a:lnTo>
                  <a:pt x="325" y="410"/>
                </a:lnTo>
                <a:lnTo>
                  <a:pt x="323" y="414"/>
                </a:lnTo>
                <a:close/>
                <a:moveTo>
                  <a:pt x="707" y="0"/>
                </a:moveTo>
                <a:lnTo>
                  <a:pt x="12" y="0"/>
                </a:lnTo>
                <a:lnTo>
                  <a:pt x="8" y="2"/>
                </a:lnTo>
                <a:lnTo>
                  <a:pt x="3" y="5"/>
                </a:lnTo>
                <a:lnTo>
                  <a:pt x="1" y="8"/>
                </a:lnTo>
                <a:lnTo>
                  <a:pt x="0" y="13"/>
                </a:lnTo>
                <a:lnTo>
                  <a:pt x="0" y="707"/>
                </a:lnTo>
                <a:lnTo>
                  <a:pt x="1" y="713"/>
                </a:lnTo>
                <a:lnTo>
                  <a:pt x="3" y="716"/>
                </a:lnTo>
                <a:lnTo>
                  <a:pt x="8" y="719"/>
                </a:lnTo>
                <a:lnTo>
                  <a:pt x="12" y="719"/>
                </a:lnTo>
                <a:lnTo>
                  <a:pt x="707" y="719"/>
                </a:lnTo>
                <a:lnTo>
                  <a:pt x="711" y="719"/>
                </a:lnTo>
                <a:lnTo>
                  <a:pt x="716" y="716"/>
                </a:lnTo>
                <a:lnTo>
                  <a:pt x="718" y="713"/>
                </a:lnTo>
                <a:lnTo>
                  <a:pt x="719" y="707"/>
                </a:lnTo>
                <a:lnTo>
                  <a:pt x="719" y="13"/>
                </a:lnTo>
                <a:lnTo>
                  <a:pt x="718" y="8"/>
                </a:lnTo>
                <a:lnTo>
                  <a:pt x="716" y="5"/>
                </a:lnTo>
                <a:lnTo>
                  <a:pt x="711" y="2"/>
                </a:lnTo>
                <a:lnTo>
                  <a:pt x="707" y="0"/>
                </a:lnTo>
                <a:close/>
              </a:path>
            </a:pathLst>
          </a:custGeom>
          <a:solidFill>
            <a:schemeClr val="bg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35" name="Forme libre 4665" descr="Icône de graphique "/>
          <p:cNvSpPr/>
          <p:nvPr/>
        </p:nvSpPr>
        <p:spPr bwMode="auto">
          <a:xfrm>
            <a:off x="7877961" y="3531386"/>
            <a:ext cx="347679" cy="347679"/>
          </a:xfrm>
          <a:custGeom>
            <a:avLst/>
            <a:gdLst>
              <a:gd name="T0" fmla="*/ 761 w 904"/>
              <a:gd name="T1" fmla="*/ 213 h 903"/>
              <a:gd name="T2" fmla="*/ 754 w 904"/>
              <a:gd name="T3" fmla="*/ 225 h 903"/>
              <a:gd name="T4" fmla="*/ 576 w 904"/>
              <a:gd name="T5" fmla="*/ 277 h 903"/>
              <a:gd name="T6" fmla="*/ 498 w 904"/>
              <a:gd name="T7" fmla="*/ 298 h 903"/>
              <a:gd name="T8" fmla="*/ 431 w 904"/>
              <a:gd name="T9" fmla="*/ 329 h 903"/>
              <a:gd name="T10" fmla="*/ 578 w 904"/>
              <a:gd name="T11" fmla="*/ 170 h 903"/>
              <a:gd name="T12" fmla="*/ 618 w 904"/>
              <a:gd name="T13" fmla="*/ 180 h 903"/>
              <a:gd name="T14" fmla="*/ 661 w 904"/>
              <a:gd name="T15" fmla="*/ 169 h 903"/>
              <a:gd name="T16" fmla="*/ 693 w 904"/>
              <a:gd name="T17" fmla="*/ 141 h 903"/>
              <a:gd name="T18" fmla="*/ 707 w 904"/>
              <a:gd name="T19" fmla="*/ 99 h 903"/>
              <a:gd name="T20" fmla="*/ 701 w 904"/>
              <a:gd name="T21" fmla="*/ 55 h 903"/>
              <a:gd name="T22" fmla="*/ 676 w 904"/>
              <a:gd name="T23" fmla="*/ 20 h 903"/>
              <a:gd name="T24" fmla="*/ 636 w 904"/>
              <a:gd name="T25" fmla="*/ 2 h 903"/>
              <a:gd name="T26" fmla="*/ 591 w 904"/>
              <a:gd name="T27" fmla="*/ 4 h 903"/>
              <a:gd name="T28" fmla="*/ 554 w 904"/>
              <a:gd name="T29" fmla="*/ 25 h 903"/>
              <a:gd name="T30" fmla="*/ 531 w 904"/>
              <a:gd name="T31" fmla="*/ 63 h 903"/>
              <a:gd name="T32" fmla="*/ 532 w 904"/>
              <a:gd name="T33" fmla="*/ 118 h 903"/>
              <a:gd name="T34" fmla="*/ 369 w 904"/>
              <a:gd name="T35" fmla="*/ 289 h 903"/>
              <a:gd name="T36" fmla="*/ 325 w 904"/>
              <a:gd name="T37" fmla="*/ 289 h 903"/>
              <a:gd name="T38" fmla="*/ 294 w 904"/>
              <a:gd name="T39" fmla="*/ 308 h 903"/>
              <a:gd name="T40" fmla="*/ 275 w 904"/>
              <a:gd name="T41" fmla="*/ 338 h 903"/>
              <a:gd name="T42" fmla="*/ 275 w 904"/>
              <a:gd name="T43" fmla="*/ 383 h 903"/>
              <a:gd name="T44" fmla="*/ 113 w 904"/>
              <a:gd name="T45" fmla="*/ 545 h 903"/>
              <a:gd name="T46" fmla="*/ 64 w 904"/>
              <a:gd name="T47" fmla="*/ 546 h 903"/>
              <a:gd name="T48" fmla="*/ 26 w 904"/>
              <a:gd name="T49" fmla="*/ 568 h 903"/>
              <a:gd name="T50" fmla="*/ 5 w 904"/>
              <a:gd name="T51" fmla="*/ 605 h 903"/>
              <a:gd name="T52" fmla="*/ 3 w 904"/>
              <a:gd name="T53" fmla="*/ 650 h 903"/>
              <a:gd name="T54" fmla="*/ 21 w 904"/>
              <a:gd name="T55" fmla="*/ 690 h 903"/>
              <a:gd name="T56" fmla="*/ 56 w 904"/>
              <a:gd name="T57" fmla="*/ 716 h 903"/>
              <a:gd name="T58" fmla="*/ 100 w 904"/>
              <a:gd name="T59" fmla="*/ 722 h 903"/>
              <a:gd name="T60" fmla="*/ 142 w 904"/>
              <a:gd name="T61" fmla="*/ 706 h 903"/>
              <a:gd name="T62" fmla="*/ 170 w 904"/>
              <a:gd name="T63" fmla="*/ 675 h 903"/>
              <a:gd name="T64" fmla="*/ 181 w 904"/>
              <a:gd name="T65" fmla="*/ 632 h 903"/>
              <a:gd name="T66" fmla="*/ 171 w 904"/>
              <a:gd name="T67" fmla="*/ 591 h 903"/>
              <a:gd name="T68" fmla="*/ 316 w 904"/>
              <a:gd name="T69" fmla="*/ 430 h 903"/>
              <a:gd name="T70" fmla="*/ 286 w 904"/>
              <a:gd name="T71" fmla="*/ 538 h 903"/>
              <a:gd name="T72" fmla="*/ 271 w 904"/>
              <a:gd name="T73" fmla="*/ 753 h 903"/>
              <a:gd name="T74" fmla="*/ 216 w 904"/>
              <a:gd name="T75" fmla="*/ 757 h 903"/>
              <a:gd name="T76" fmla="*/ 212 w 904"/>
              <a:gd name="T77" fmla="*/ 888 h 903"/>
              <a:gd name="T78" fmla="*/ 218 w 904"/>
              <a:gd name="T79" fmla="*/ 901 h 903"/>
              <a:gd name="T80" fmla="*/ 349 w 904"/>
              <a:gd name="T81" fmla="*/ 903 h 903"/>
              <a:gd name="T82" fmla="*/ 361 w 904"/>
              <a:gd name="T83" fmla="*/ 894 h 903"/>
              <a:gd name="T84" fmla="*/ 361 w 904"/>
              <a:gd name="T85" fmla="*/ 762 h 903"/>
              <a:gd name="T86" fmla="*/ 349 w 904"/>
              <a:gd name="T87" fmla="*/ 753 h 903"/>
              <a:gd name="T88" fmla="*/ 305 w 904"/>
              <a:gd name="T89" fmla="*/ 597 h 903"/>
              <a:gd name="T90" fmla="*/ 343 w 904"/>
              <a:gd name="T91" fmla="*/ 469 h 903"/>
              <a:gd name="T92" fmla="*/ 383 w 904"/>
              <a:gd name="T93" fmla="*/ 426 h 903"/>
              <a:gd name="T94" fmla="*/ 418 w 904"/>
              <a:gd name="T95" fmla="*/ 383 h 903"/>
              <a:gd name="T96" fmla="*/ 471 w 904"/>
              <a:gd name="T97" fmla="*/ 342 h 903"/>
              <a:gd name="T98" fmla="*/ 544 w 904"/>
              <a:gd name="T99" fmla="*/ 315 h 903"/>
              <a:gd name="T100" fmla="*/ 627 w 904"/>
              <a:gd name="T101" fmla="*/ 302 h 903"/>
              <a:gd name="T102" fmla="*/ 754 w 904"/>
              <a:gd name="T103" fmla="*/ 348 h 903"/>
              <a:gd name="T104" fmla="*/ 763 w 904"/>
              <a:gd name="T105" fmla="*/ 360 h 903"/>
              <a:gd name="T106" fmla="*/ 895 w 904"/>
              <a:gd name="T107" fmla="*/ 360 h 903"/>
              <a:gd name="T108" fmla="*/ 904 w 904"/>
              <a:gd name="T109" fmla="*/ 348 h 903"/>
              <a:gd name="T110" fmla="*/ 902 w 904"/>
              <a:gd name="T111" fmla="*/ 217 h 903"/>
              <a:gd name="T112" fmla="*/ 889 w 904"/>
              <a:gd name="T113" fmla="*/ 21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04" h="903" extrusionOk="0">
                <a:moveTo>
                  <a:pt x="889" y="211"/>
                </a:moveTo>
                <a:lnTo>
                  <a:pt x="768" y="211"/>
                </a:lnTo>
                <a:lnTo>
                  <a:pt x="765" y="211"/>
                </a:lnTo>
                <a:lnTo>
                  <a:pt x="763" y="212"/>
                </a:lnTo>
                <a:lnTo>
                  <a:pt x="761" y="213"/>
                </a:lnTo>
                <a:lnTo>
                  <a:pt x="758" y="215"/>
                </a:lnTo>
                <a:lnTo>
                  <a:pt x="756" y="217"/>
                </a:lnTo>
                <a:lnTo>
                  <a:pt x="755" y="220"/>
                </a:lnTo>
                <a:lnTo>
                  <a:pt x="754" y="222"/>
                </a:lnTo>
                <a:lnTo>
                  <a:pt x="754" y="225"/>
                </a:lnTo>
                <a:lnTo>
                  <a:pt x="754" y="271"/>
                </a:lnTo>
                <a:lnTo>
                  <a:pt x="663" y="271"/>
                </a:lnTo>
                <a:lnTo>
                  <a:pt x="627" y="272"/>
                </a:lnTo>
                <a:lnTo>
                  <a:pt x="593" y="275"/>
                </a:lnTo>
                <a:lnTo>
                  <a:pt x="576" y="277"/>
                </a:lnTo>
                <a:lnTo>
                  <a:pt x="561" y="281"/>
                </a:lnTo>
                <a:lnTo>
                  <a:pt x="545" y="284"/>
                </a:lnTo>
                <a:lnTo>
                  <a:pt x="529" y="287"/>
                </a:lnTo>
                <a:lnTo>
                  <a:pt x="513" y="292"/>
                </a:lnTo>
                <a:lnTo>
                  <a:pt x="498" y="298"/>
                </a:lnTo>
                <a:lnTo>
                  <a:pt x="484" y="302"/>
                </a:lnTo>
                <a:lnTo>
                  <a:pt x="470" y="309"/>
                </a:lnTo>
                <a:lnTo>
                  <a:pt x="457" y="315"/>
                </a:lnTo>
                <a:lnTo>
                  <a:pt x="443" y="323"/>
                </a:lnTo>
                <a:lnTo>
                  <a:pt x="431" y="329"/>
                </a:lnTo>
                <a:lnTo>
                  <a:pt x="418" y="337"/>
                </a:lnTo>
                <a:lnTo>
                  <a:pt x="415" y="328"/>
                </a:lnTo>
                <a:lnTo>
                  <a:pt x="409" y="319"/>
                </a:lnTo>
                <a:lnTo>
                  <a:pt x="565" y="163"/>
                </a:lnTo>
                <a:lnTo>
                  <a:pt x="578" y="170"/>
                </a:lnTo>
                <a:lnTo>
                  <a:pt x="590" y="176"/>
                </a:lnTo>
                <a:lnTo>
                  <a:pt x="597" y="178"/>
                </a:lnTo>
                <a:lnTo>
                  <a:pt x="604" y="179"/>
                </a:lnTo>
                <a:lnTo>
                  <a:pt x="610" y="180"/>
                </a:lnTo>
                <a:lnTo>
                  <a:pt x="618" y="180"/>
                </a:lnTo>
                <a:lnTo>
                  <a:pt x="627" y="180"/>
                </a:lnTo>
                <a:lnTo>
                  <a:pt x="636" y="178"/>
                </a:lnTo>
                <a:lnTo>
                  <a:pt x="644" y="176"/>
                </a:lnTo>
                <a:lnTo>
                  <a:pt x="653" y="173"/>
                </a:lnTo>
                <a:lnTo>
                  <a:pt x="661" y="169"/>
                </a:lnTo>
                <a:lnTo>
                  <a:pt x="668" y="164"/>
                </a:lnTo>
                <a:lnTo>
                  <a:pt x="676" y="160"/>
                </a:lnTo>
                <a:lnTo>
                  <a:pt x="681" y="154"/>
                </a:lnTo>
                <a:lnTo>
                  <a:pt x="687" y="147"/>
                </a:lnTo>
                <a:lnTo>
                  <a:pt x="693" y="141"/>
                </a:lnTo>
                <a:lnTo>
                  <a:pt x="697" y="133"/>
                </a:lnTo>
                <a:lnTo>
                  <a:pt x="701" y="125"/>
                </a:lnTo>
                <a:lnTo>
                  <a:pt x="704" y="117"/>
                </a:lnTo>
                <a:lnTo>
                  <a:pt x="706" y="108"/>
                </a:lnTo>
                <a:lnTo>
                  <a:pt x="707" y="99"/>
                </a:lnTo>
                <a:lnTo>
                  <a:pt x="709" y="90"/>
                </a:lnTo>
                <a:lnTo>
                  <a:pt x="707" y="81"/>
                </a:lnTo>
                <a:lnTo>
                  <a:pt x="706" y="72"/>
                </a:lnTo>
                <a:lnTo>
                  <a:pt x="704" y="63"/>
                </a:lnTo>
                <a:lnTo>
                  <a:pt x="701" y="55"/>
                </a:lnTo>
                <a:lnTo>
                  <a:pt x="697" y="47"/>
                </a:lnTo>
                <a:lnTo>
                  <a:pt x="693" y="39"/>
                </a:lnTo>
                <a:lnTo>
                  <a:pt x="687" y="32"/>
                </a:lnTo>
                <a:lnTo>
                  <a:pt x="681" y="25"/>
                </a:lnTo>
                <a:lnTo>
                  <a:pt x="676" y="20"/>
                </a:lnTo>
                <a:lnTo>
                  <a:pt x="668" y="15"/>
                </a:lnTo>
                <a:lnTo>
                  <a:pt x="661" y="11"/>
                </a:lnTo>
                <a:lnTo>
                  <a:pt x="653" y="6"/>
                </a:lnTo>
                <a:lnTo>
                  <a:pt x="644" y="4"/>
                </a:lnTo>
                <a:lnTo>
                  <a:pt x="636" y="2"/>
                </a:lnTo>
                <a:lnTo>
                  <a:pt x="627" y="0"/>
                </a:lnTo>
                <a:lnTo>
                  <a:pt x="618" y="0"/>
                </a:lnTo>
                <a:lnTo>
                  <a:pt x="609" y="0"/>
                </a:lnTo>
                <a:lnTo>
                  <a:pt x="600" y="2"/>
                </a:lnTo>
                <a:lnTo>
                  <a:pt x="591" y="4"/>
                </a:lnTo>
                <a:lnTo>
                  <a:pt x="583" y="6"/>
                </a:lnTo>
                <a:lnTo>
                  <a:pt x="575" y="11"/>
                </a:lnTo>
                <a:lnTo>
                  <a:pt x="567" y="15"/>
                </a:lnTo>
                <a:lnTo>
                  <a:pt x="561" y="20"/>
                </a:lnTo>
                <a:lnTo>
                  <a:pt x="554" y="25"/>
                </a:lnTo>
                <a:lnTo>
                  <a:pt x="548" y="32"/>
                </a:lnTo>
                <a:lnTo>
                  <a:pt x="543" y="39"/>
                </a:lnTo>
                <a:lnTo>
                  <a:pt x="538" y="47"/>
                </a:lnTo>
                <a:lnTo>
                  <a:pt x="535" y="55"/>
                </a:lnTo>
                <a:lnTo>
                  <a:pt x="531" y="63"/>
                </a:lnTo>
                <a:lnTo>
                  <a:pt x="529" y="72"/>
                </a:lnTo>
                <a:lnTo>
                  <a:pt x="528" y="81"/>
                </a:lnTo>
                <a:lnTo>
                  <a:pt x="528" y="90"/>
                </a:lnTo>
                <a:lnTo>
                  <a:pt x="529" y="105"/>
                </a:lnTo>
                <a:lnTo>
                  <a:pt x="532" y="118"/>
                </a:lnTo>
                <a:lnTo>
                  <a:pt x="537" y="131"/>
                </a:lnTo>
                <a:lnTo>
                  <a:pt x="545" y="142"/>
                </a:lnTo>
                <a:lnTo>
                  <a:pt x="388" y="298"/>
                </a:lnTo>
                <a:lnTo>
                  <a:pt x="379" y="293"/>
                </a:lnTo>
                <a:lnTo>
                  <a:pt x="369" y="289"/>
                </a:lnTo>
                <a:lnTo>
                  <a:pt x="358" y="286"/>
                </a:lnTo>
                <a:lnTo>
                  <a:pt x="347" y="285"/>
                </a:lnTo>
                <a:lnTo>
                  <a:pt x="339" y="286"/>
                </a:lnTo>
                <a:lnTo>
                  <a:pt x="331" y="287"/>
                </a:lnTo>
                <a:lnTo>
                  <a:pt x="325" y="289"/>
                </a:lnTo>
                <a:lnTo>
                  <a:pt x="318" y="292"/>
                </a:lnTo>
                <a:lnTo>
                  <a:pt x="311" y="294"/>
                </a:lnTo>
                <a:lnTo>
                  <a:pt x="304" y="299"/>
                </a:lnTo>
                <a:lnTo>
                  <a:pt x="299" y="303"/>
                </a:lnTo>
                <a:lnTo>
                  <a:pt x="294" y="308"/>
                </a:lnTo>
                <a:lnTo>
                  <a:pt x="288" y="313"/>
                </a:lnTo>
                <a:lnTo>
                  <a:pt x="284" y="319"/>
                </a:lnTo>
                <a:lnTo>
                  <a:pt x="281" y="325"/>
                </a:lnTo>
                <a:lnTo>
                  <a:pt x="277" y="332"/>
                </a:lnTo>
                <a:lnTo>
                  <a:pt x="275" y="338"/>
                </a:lnTo>
                <a:lnTo>
                  <a:pt x="273" y="346"/>
                </a:lnTo>
                <a:lnTo>
                  <a:pt x="271" y="353"/>
                </a:lnTo>
                <a:lnTo>
                  <a:pt x="271" y="361"/>
                </a:lnTo>
                <a:lnTo>
                  <a:pt x="273" y="372"/>
                </a:lnTo>
                <a:lnTo>
                  <a:pt x="275" y="383"/>
                </a:lnTo>
                <a:lnTo>
                  <a:pt x="278" y="393"/>
                </a:lnTo>
                <a:lnTo>
                  <a:pt x="284" y="403"/>
                </a:lnTo>
                <a:lnTo>
                  <a:pt x="134" y="553"/>
                </a:lnTo>
                <a:lnTo>
                  <a:pt x="124" y="547"/>
                </a:lnTo>
                <a:lnTo>
                  <a:pt x="113" y="545"/>
                </a:lnTo>
                <a:lnTo>
                  <a:pt x="102" y="543"/>
                </a:lnTo>
                <a:lnTo>
                  <a:pt x="91" y="542"/>
                </a:lnTo>
                <a:lnTo>
                  <a:pt x="82" y="542"/>
                </a:lnTo>
                <a:lnTo>
                  <a:pt x="73" y="544"/>
                </a:lnTo>
                <a:lnTo>
                  <a:pt x="64" y="546"/>
                </a:lnTo>
                <a:lnTo>
                  <a:pt x="56" y="548"/>
                </a:lnTo>
                <a:lnTo>
                  <a:pt x="48" y="553"/>
                </a:lnTo>
                <a:lnTo>
                  <a:pt x="40" y="557"/>
                </a:lnTo>
                <a:lnTo>
                  <a:pt x="33" y="562"/>
                </a:lnTo>
                <a:lnTo>
                  <a:pt x="26" y="568"/>
                </a:lnTo>
                <a:lnTo>
                  <a:pt x="21" y="574"/>
                </a:lnTo>
                <a:lnTo>
                  <a:pt x="16" y="581"/>
                </a:lnTo>
                <a:lnTo>
                  <a:pt x="12" y="589"/>
                </a:lnTo>
                <a:lnTo>
                  <a:pt x="7" y="597"/>
                </a:lnTo>
                <a:lnTo>
                  <a:pt x="5" y="605"/>
                </a:lnTo>
                <a:lnTo>
                  <a:pt x="3" y="614"/>
                </a:lnTo>
                <a:lnTo>
                  <a:pt x="0" y="623"/>
                </a:lnTo>
                <a:lnTo>
                  <a:pt x="0" y="632"/>
                </a:lnTo>
                <a:lnTo>
                  <a:pt x="0" y="641"/>
                </a:lnTo>
                <a:lnTo>
                  <a:pt x="3" y="650"/>
                </a:lnTo>
                <a:lnTo>
                  <a:pt x="5" y="659"/>
                </a:lnTo>
                <a:lnTo>
                  <a:pt x="7" y="667"/>
                </a:lnTo>
                <a:lnTo>
                  <a:pt x="12" y="675"/>
                </a:lnTo>
                <a:lnTo>
                  <a:pt x="16" y="683"/>
                </a:lnTo>
                <a:lnTo>
                  <a:pt x="21" y="690"/>
                </a:lnTo>
                <a:lnTo>
                  <a:pt x="26" y="696"/>
                </a:lnTo>
                <a:lnTo>
                  <a:pt x="33" y="702"/>
                </a:lnTo>
                <a:lnTo>
                  <a:pt x="40" y="706"/>
                </a:lnTo>
                <a:lnTo>
                  <a:pt x="48" y="711"/>
                </a:lnTo>
                <a:lnTo>
                  <a:pt x="56" y="716"/>
                </a:lnTo>
                <a:lnTo>
                  <a:pt x="64" y="718"/>
                </a:lnTo>
                <a:lnTo>
                  <a:pt x="73" y="720"/>
                </a:lnTo>
                <a:lnTo>
                  <a:pt x="82" y="722"/>
                </a:lnTo>
                <a:lnTo>
                  <a:pt x="91" y="722"/>
                </a:lnTo>
                <a:lnTo>
                  <a:pt x="100" y="722"/>
                </a:lnTo>
                <a:lnTo>
                  <a:pt x="109" y="720"/>
                </a:lnTo>
                <a:lnTo>
                  <a:pt x="118" y="718"/>
                </a:lnTo>
                <a:lnTo>
                  <a:pt x="126" y="716"/>
                </a:lnTo>
                <a:lnTo>
                  <a:pt x="134" y="711"/>
                </a:lnTo>
                <a:lnTo>
                  <a:pt x="142" y="706"/>
                </a:lnTo>
                <a:lnTo>
                  <a:pt x="148" y="702"/>
                </a:lnTo>
                <a:lnTo>
                  <a:pt x="155" y="696"/>
                </a:lnTo>
                <a:lnTo>
                  <a:pt x="161" y="690"/>
                </a:lnTo>
                <a:lnTo>
                  <a:pt x="165" y="683"/>
                </a:lnTo>
                <a:lnTo>
                  <a:pt x="170" y="675"/>
                </a:lnTo>
                <a:lnTo>
                  <a:pt x="174" y="667"/>
                </a:lnTo>
                <a:lnTo>
                  <a:pt x="177" y="659"/>
                </a:lnTo>
                <a:lnTo>
                  <a:pt x="179" y="650"/>
                </a:lnTo>
                <a:lnTo>
                  <a:pt x="181" y="641"/>
                </a:lnTo>
                <a:lnTo>
                  <a:pt x="181" y="632"/>
                </a:lnTo>
                <a:lnTo>
                  <a:pt x="181" y="623"/>
                </a:lnTo>
                <a:lnTo>
                  <a:pt x="180" y="615"/>
                </a:lnTo>
                <a:lnTo>
                  <a:pt x="178" y="607"/>
                </a:lnTo>
                <a:lnTo>
                  <a:pt x="174" y="599"/>
                </a:lnTo>
                <a:lnTo>
                  <a:pt x="171" y="591"/>
                </a:lnTo>
                <a:lnTo>
                  <a:pt x="168" y="585"/>
                </a:lnTo>
                <a:lnTo>
                  <a:pt x="163" y="578"/>
                </a:lnTo>
                <a:lnTo>
                  <a:pt x="157" y="571"/>
                </a:lnTo>
                <a:lnTo>
                  <a:pt x="305" y="424"/>
                </a:lnTo>
                <a:lnTo>
                  <a:pt x="316" y="430"/>
                </a:lnTo>
                <a:lnTo>
                  <a:pt x="328" y="433"/>
                </a:lnTo>
                <a:lnTo>
                  <a:pt x="314" y="457"/>
                </a:lnTo>
                <a:lnTo>
                  <a:pt x="303" y="483"/>
                </a:lnTo>
                <a:lnTo>
                  <a:pt x="294" y="510"/>
                </a:lnTo>
                <a:lnTo>
                  <a:pt x="286" y="538"/>
                </a:lnTo>
                <a:lnTo>
                  <a:pt x="279" y="568"/>
                </a:lnTo>
                <a:lnTo>
                  <a:pt x="275" y="598"/>
                </a:lnTo>
                <a:lnTo>
                  <a:pt x="273" y="630"/>
                </a:lnTo>
                <a:lnTo>
                  <a:pt x="271" y="662"/>
                </a:lnTo>
                <a:lnTo>
                  <a:pt x="271" y="753"/>
                </a:lnTo>
                <a:lnTo>
                  <a:pt x="226" y="753"/>
                </a:lnTo>
                <a:lnTo>
                  <a:pt x="223" y="753"/>
                </a:lnTo>
                <a:lnTo>
                  <a:pt x="221" y="754"/>
                </a:lnTo>
                <a:lnTo>
                  <a:pt x="218" y="755"/>
                </a:lnTo>
                <a:lnTo>
                  <a:pt x="216" y="757"/>
                </a:lnTo>
                <a:lnTo>
                  <a:pt x="214" y="760"/>
                </a:lnTo>
                <a:lnTo>
                  <a:pt x="213" y="762"/>
                </a:lnTo>
                <a:lnTo>
                  <a:pt x="212" y="764"/>
                </a:lnTo>
                <a:lnTo>
                  <a:pt x="212" y="767"/>
                </a:lnTo>
                <a:lnTo>
                  <a:pt x="212" y="888"/>
                </a:lnTo>
                <a:lnTo>
                  <a:pt x="212" y="891"/>
                </a:lnTo>
                <a:lnTo>
                  <a:pt x="213" y="894"/>
                </a:lnTo>
                <a:lnTo>
                  <a:pt x="214" y="896"/>
                </a:lnTo>
                <a:lnTo>
                  <a:pt x="216" y="898"/>
                </a:lnTo>
                <a:lnTo>
                  <a:pt x="218" y="901"/>
                </a:lnTo>
                <a:lnTo>
                  <a:pt x="221" y="902"/>
                </a:lnTo>
                <a:lnTo>
                  <a:pt x="223" y="903"/>
                </a:lnTo>
                <a:lnTo>
                  <a:pt x="226" y="903"/>
                </a:lnTo>
                <a:lnTo>
                  <a:pt x="347" y="903"/>
                </a:lnTo>
                <a:lnTo>
                  <a:pt x="349" y="903"/>
                </a:lnTo>
                <a:lnTo>
                  <a:pt x="353" y="902"/>
                </a:lnTo>
                <a:lnTo>
                  <a:pt x="355" y="901"/>
                </a:lnTo>
                <a:lnTo>
                  <a:pt x="357" y="898"/>
                </a:lnTo>
                <a:lnTo>
                  <a:pt x="360" y="896"/>
                </a:lnTo>
                <a:lnTo>
                  <a:pt x="361" y="894"/>
                </a:lnTo>
                <a:lnTo>
                  <a:pt x="362" y="891"/>
                </a:lnTo>
                <a:lnTo>
                  <a:pt x="362" y="888"/>
                </a:lnTo>
                <a:lnTo>
                  <a:pt x="362" y="767"/>
                </a:lnTo>
                <a:lnTo>
                  <a:pt x="362" y="764"/>
                </a:lnTo>
                <a:lnTo>
                  <a:pt x="361" y="762"/>
                </a:lnTo>
                <a:lnTo>
                  <a:pt x="360" y="760"/>
                </a:lnTo>
                <a:lnTo>
                  <a:pt x="357" y="757"/>
                </a:lnTo>
                <a:lnTo>
                  <a:pt x="355" y="755"/>
                </a:lnTo>
                <a:lnTo>
                  <a:pt x="353" y="754"/>
                </a:lnTo>
                <a:lnTo>
                  <a:pt x="349" y="753"/>
                </a:lnTo>
                <a:lnTo>
                  <a:pt x="347" y="753"/>
                </a:lnTo>
                <a:lnTo>
                  <a:pt x="302" y="753"/>
                </a:lnTo>
                <a:lnTo>
                  <a:pt x="302" y="662"/>
                </a:lnTo>
                <a:lnTo>
                  <a:pt x="303" y="629"/>
                </a:lnTo>
                <a:lnTo>
                  <a:pt x="305" y="597"/>
                </a:lnTo>
                <a:lnTo>
                  <a:pt x="310" y="566"/>
                </a:lnTo>
                <a:lnTo>
                  <a:pt x="317" y="537"/>
                </a:lnTo>
                <a:lnTo>
                  <a:pt x="326" y="509"/>
                </a:lnTo>
                <a:lnTo>
                  <a:pt x="336" y="482"/>
                </a:lnTo>
                <a:lnTo>
                  <a:pt x="343" y="469"/>
                </a:lnTo>
                <a:lnTo>
                  <a:pt x="348" y="457"/>
                </a:lnTo>
                <a:lnTo>
                  <a:pt x="355" y="446"/>
                </a:lnTo>
                <a:lnTo>
                  <a:pt x="363" y="434"/>
                </a:lnTo>
                <a:lnTo>
                  <a:pt x="373" y="431"/>
                </a:lnTo>
                <a:lnTo>
                  <a:pt x="383" y="426"/>
                </a:lnTo>
                <a:lnTo>
                  <a:pt x="393" y="420"/>
                </a:lnTo>
                <a:lnTo>
                  <a:pt x="401" y="413"/>
                </a:lnTo>
                <a:lnTo>
                  <a:pt x="408" y="404"/>
                </a:lnTo>
                <a:lnTo>
                  <a:pt x="414" y="395"/>
                </a:lnTo>
                <a:lnTo>
                  <a:pt x="418" y="383"/>
                </a:lnTo>
                <a:lnTo>
                  <a:pt x="421" y="372"/>
                </a:lnTo>
                <a:lnTo>
                  <a:pt x="433" y="364"/>
                </a:lnTo>
                <a:lnTo>
                  <a:pt x="445" y="356"/>
                </a:lnTo>
                <a:lnTo>
                  <a:pt x="458" y="348"/>
                </a:lnTo>
                <a:lnTo>
                  <a:pt x="471" y="342"/>
                </a:lnTo>
                <a:lnTo>
                  <a:pt x="485" y="335"/>
                </a:lnTo>
                <a:lnTo>
                  <a:pt x="498" y="329"/>
                </a:lnTo>
                <a:lnTo>
                  <a:pt x="513" y="324"/>
                </a:lnTo>
                <a:lnTo>
                  <a:pt x="529" y="319"/>
                </a:lnTo>
                <a:lnTo>
                  <a:pt x="544" y="315"/>
                </a:lnTo>
                <a:lnTo>
                  <a:pt x="559" y="311"/>
                </a:lnTo>
                <a:lnTo>
                  <a:pt x="576" y="308"/>
                </a:lnTo>
                <a:lnTo>
                  <a:pt x="593" y="306"/>
                </a:lnTo>
                <a:lnTo>
                  <a:pt x="610" y="303"/>
                </a:lnTo>
                <a:lnTo>
                  <a:pt x="627" y="302"/>
                </a:lnTo>
                <a:lnTo>
                  <a:pt x="645" y="301"/>
                </a:lnTo>
                <a:lnTo>
                  <a:pt x="663" y="301"/>
                </a:lnTo>
                <a:lnTo>
                  <a:pt x="754" y="301"/>
                </a:lnTo>
                <a:lnTo>
                  <a:pt x="754" y="346"/>
                </a:lnTo>
                <a:lnTo>
                  <a:pt x="754" y="348"/>
                </a:lnTo>
                <a:lnTo>
                  <a:pt x="755" y="352"/>
                </a:lnTo>
                <a:lnTo>
                  <a:pt x="756" y="354"/>
                </a:lnTo>
                <a:lnTo>
                  <a:pt x="758" y="356"/>
                </a:lnTo>
                <a:lnTo>
                  <a:pt x="761" y="359"/>
                </a:lnTo>
                <a:lnTo>
                  <a:pt x="763" y="360"/>
                </a:lnTo>
                <a:lnTo>
                  <a:pt x="765" y="361"/>
                </a:lnTo>
                <a:lnTo>
                  <a:pt x="768" y="361"/>
                </a:lnTo>
                <a:lnTo>
                  <a:pt x="889" y="361"/>
                </a:lnTo>
                <a:lnTo>
                  <a:pt x="892" y="361"/>
                </a:lnTo>
                <a:lnTo>
                  <a:pt x="895" y="360"/>
                </a:lnTo>
                <a:lnTo>
                  <a:pt x="897" y="359"/>
                </a:lnTo>
                <a:lnTo>
                  <a:pt x="899" y="356"/>
                </a:lnTo>
                <a:lnTo>
                  <a:pt x="902" y="354"/>
                </a:lnTo>
                <a:lnTo>
                  <a:pt x="903" y="352"/>
                </a:lnTo>
                <a:lnTo>
                  <a:pt x="904" y="348"/>
                </a:lnTo>
                <a:lnTo>
                  <a:pt x="904" y="346"/>
                </a:lnTo>
                <a:lnTo>
                  <a:pt x="904" y="225"/>
                </a:lnTo>
                <a:lnTo>
                  <a:pt x="904" y="222"/>
                </a:lnTo>
                <a:lnTo>
                  <a:pt x="903" y="220"/>
                </a:lnTo>
                <a:lnTo>
                  <a:pt x="902" y="217"/>
                </a:lnTo>
                <a:lnTo>
                  <a:pt x="899" y="215"/>
                </a:lnTo>
                <a:lnTo>
                  <a:pt x="897" y="213"/>
                </a:lnTo>
                <a:lnTo>
                  <a:pt x="895" y="212"/>
                </a:lnTo>
                <a:lnTo>
                  <a:pt x="892" y="211"/>
                </a:lnTo>
                <a:lnTo>
                  <a:pt x="889" y="211"/>
                </a:lnTo>
                <a:close/>
              </a:path>
            </a:pathLst>
          </a:custGeom>
          <a:solidFill>
            <a:schemeClr val="bg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nvGrpSpPr>
          <p:cNvPr id="36" name="Groupe 35" descr="Icône de personne et d’engrenage "/>
          <p:cNvGrpSpPr/>
          <p:nvPr/>
        </p:nvGrpSpPr>
        <p:grpSpPr bwMode="auto">
          <a:xfrm>
            <a:off x="7133464" y="5355478"/>
            <a:ext cx="338073" cy="339996"/>
            <a:chOff x="6450013" y="5349875"/>
            <a:chExt cx="279399" cy="280988"/>
          </a:xfrm>
          <a:solidFill>
            <a:schemeClr val="bg1"/>
          </a:solidFill>
        </p:grpSpPr>
        <p:sp>
          <p:nvSpPr>
            <p:cNvPr id="37" name="Forme libre 3673"/>
            <p:cNvSpPr/>
            <p:nvPr/>
          </p:nvSpPr>
          <p:spPr bwMode="auto">
            <a:xfrm>
              <a:off x="6450013" y="5349875"/>
              <a:ext cx="182562" cy="238125"/>
            </a:xfrm>
            <a:custGeom>
              <a:avLst/>
              <a:gdLst>
                <a:gd name="T0" fmla="*/ 379 w 459"/>
                <a:gd name="T1" fmla="*/ 550 h 602"/>
                <a:gd name="T2" fmla="*/ 380 w 459"/>
                <a:gd name="T3" fmla="*/ 519 h 602"/>
                <a:gd name="T4" fmla="*/ 345 w 459"/>
                <a:gd name="T5" fmla="*/ 495 h 602"/>
                <a:gd name="T6" fmla="*/ 397 w 459"/>
                <a:gd name="T7" fmla="*/ 400 h 602"/>
                <a:gd name="T8" fmla="*/ 408 w 459"/>
                <a:gd name="T9" fmla="*/ 395 h 602"/>
                <a:gd name="T10" fmla="*/ 450 w 459"/>
                <a:gd name="T11" fmla="*/ 406 h 602"/>
                <a:gd name="T12" fmla="*/ 412 w 459"/>
                <a:gd name="T13" fmla="*/ 384 h 602"/>
                <a:gd name="T14" fmla="*/ 376 w 459"/>
                <a:gd name="T15" fmla="*/ 370 h 602"/>
                <a:gd name="T16" fmla="*/ 361 w 459"/>
                <a:gd name="T17" fmla="*/ 307 h 602"/>
                <a:gd name="T18" fmla="*/ 379 w 459"/>
                <a:gd name="T19" fmla="*/ 288 h 602"/>
                <a:gd name="T20" fmla="*/ 397 w 459"/>
                <a:gd name="T21" fmla="*/ 252 h 602"/>
                <a:gd name="T22" fmla="*/ 406 w 459"/>
                <a:gd name="T23" fmla="*/ 214 h 602"/>
                <a:gd name="T24" fmla="*/ 415 w 459"/>
                <a:gd name="T25" fmla="*/ 202 h 602"/>
                <a:gd name="T26" fmla="*/ 420 w 459"/>
                <a:gd name="T27" fmla="*/ 183 h 602"/>
                <a:gd name="T28" fmla="*/ 416 w 459"/>
                <a:gd name="T29" fmla="*/ 152 h 602"/>
                <a:gd name="T30" fmla="*/ 412 w 459"/>
                <a:gd name="T31" fmla="*/ 121 h 602"/>
                <a:gd name="T32" fmla="*/ 420 w 459"/>
                <a:gd name="T33" fmla="*/ 78 h 602"/>
                <a:gd name="T34" fmla="*/ 415 w 459"/>
                <a:gd name="T35" fmla="*/ 45 h 602"/>
                <a:gd name="T36" fmla="*/ 403 w 459"/>
                <a:gd name="T37" fmla="*/ 27 h 602"/>
                <a:gd name="T38" fmla="*/ 382 w 459"/>
                <a:gd name="T39" fmla="*/ 15 h 602"/>
                <a:gd name="T40" fmla="*/ 341 w 459"/>
                <a:gd name="T41" fmla="*/ 3 h 602"/>
                <a:gd name="T42" fmla="*/ 291 w 459"/>
                <a:gd name="T43" fmla="*/ 0 h 602"/>
                <a:gd name="T44" fmla="*/ 245 w 459"/>
                <a:gd name="T45" fmla="*/ 9 h 602"/>
                <a:gd name="T46" fmla="*/ 213 w 459"/>
                <a:gd name="T47" fmla="*/ 27 h 602"/>
                <a:gd name="T48" fmla="*/ 201 w 459"/>
                <a:gd name="T49" fmla="*/ 42 h 602"/>
                <a:gd name="T50" fmla="*/ 181 w 459"/>
                <a:gd name="T51" fmla="*/ 44 h 602"/>
                <a:gd name="T52" fmla="*/ 163 w 459"/>
                <a:gd name="T53" fmla="*/ 56 h 602"/>
                <a:gd name="T54" fmla="*/ 155 w 459"/>
                <a:gd name="T55" fmla="*/ 87 h 602"/>
                <a:gd name="T56" fmla="*/ 164 w 459"/>
                <a:gd name="T57" fmla="*/ 138 h 602"/>
                <a:gd name="T58" fmla="*/ 159 w 459"/>
                <a:gd name="T59" fmla="*/ 144 h 602"/>
                <a:gd name="T60" fmla="*/ 150 w 459"/>
                <a:gd name="T61" fmla="*/ 162 h 602"/>
                <a:gd name="T62" fmla="*/ 149 w 459"/>
                <a:gd name="T63" fmla="*/ 184 h 602"/>
                <a:gd name="T64" fmla="*/ 154 w 459"/>
                <a:gd name="T65" fmla="*/ 201 h 602"/>
                <a:gd name="T66" fmla="*/ 163 w 459"/>
                <a:gd name="T67" fmla="*/ 214 h 602"/>
                <a:gd name="T68" fmla="*/ 169 w 459"/>
                <a:gd name="T69" fmla="*/ 237 h 602"/>
                <a:gd name="T70" fmla="*/ 179 w 459"/>
                <a:gd name="T71" fmla="*/ 271 h 602"/>
                <a:gd name="T72" fmla="*/ 203 w 459"/>
                <a:gd name="T73" fmla="*/ 306 h 602"/>
                <a:gd name="T74" fmla="*/ 215 w 459"/>
                <a:gd name="T75" fmla="*/ 364 h 602"/>
                <a:gd name="T76" fmla="*/ 171 w 459"/>
                <a:gd name="T77" fmla="*/ 381 h 602"/>
                <a:gd name="T78" fmla="*/ 106 w 459"/>
                <a:gd name="T79" fmla="*/ 401 h 602"/>
                <a:gd name="T80" fmla="*/ 46 w 459"/>
                <a:gd name="T81" fmla="*/ 428 h 602"/>
                <a:gd name="T82" fmla="*/ 22 w 459"/>
                <a:gd name="T83" fmla="*/ 449 h 602"/>
                <a:gd name="T84" fmla="*/ 10 w 459"/>
                <a:gd name="T85" fmla="*/ 479 h 602"/>
                <a:gd name="T86" fmla="*/ 2 w 459"/>
                <a:gd name="T87" fmla="*/ 540 h 602"/>
                <a:gd name="T88" fmla="*/ 1 w 459"/>
                <a:gd name="T89" fmla="*/ 594 h 602"/>
                <a:gd name="T90" fmla="*/ 11 w 459"/>
                <a:gd name="T91" fmla="*/ 602 h 602"/>
                <a:gd name="T92" fmla="*/ 345 w 459"/>
                <a:gd name="T93" fmla="*/ 589 h 602"/>
                <a:gd name="T94" fmla="*/ 352 w 459"/>
                <a:gd name="T95" fmla="*/ 577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9" h="602" extrusionOk="0">
                  <a:moveTo>
                    <a:pt x="352" y="577"/>
                  </a:moveTo>
                  <a:lnTo>
                    <a:pt x="380" y="560"/>
                  </a:lnTo>
                  <a:lnTo>
                    <a:pt x="379" y="550"/>
                  </a:lnTo>
                  <a:lnTo>
                    <a:pt x="379" y="540"/>
                  </a:lnTo>
                  <a:lnTo>
                    <a:pt x="379" y="530"/>
                  </a:lnTo>
                  <a:lnTo>
                    <a:pt x="380" y="519"/>
                  </a:lnTo>
                  <a:lnTo>
                    <a:pt x="352" y="503"/>
                  </a:lnTo>
                  <a:lnTo>
                    <a:pt x="348" y="499"/>
                  </a:lnTo>
                  <a:lnTo>
                    <a:pt x="345" y="495"/>
                  </a:lnTo>
                  <a:lnTo>
                    <a:pt x="345" y="490"/>
                  </a:lnTo>
                  <a:lnTo>
                    <a:pt x="346" y="486"/>
                  </a:lnTo>
                  <a:lnTo>
                    <a:pt x="397" y="400"/>
                  </a:lnTo>
                  <a:lnTo>
                    <a:pt x="399" y="397"/>
                  </a:lnTo>
                  <a:lnTo>
                    <a:pt x="403" y="395"/>
                  </a:lnTo>
                  <a:lnTo>
                    <a:pt x="408" y="395"/>
                  </a:lnTo>
                  <a:lnTo>
                    <a:pt x="413" y="396"/>
                  </a:lnTo>
                  <a:lnTo>
                    <a:pt x="441" y="413"/>
                  </a:lnTo>
                  <a:lnTo>
                    <a:pt x="450" y="406"/>
                  </a:lnTo>
                  <a:lnTo>
                    <a:pt x="459" y="401"/>
                  </a:lnTo>
                  <a:lnTo>
                    <a:pt x="424" y="388"/>
                  </a:lnTo>
                  <a:lnTo>
                    <a:pt x="412" y="384"/>
                  </a:lnTo>
                  <a:lnTo>
                    <a:pt x="400" y="379"/>
                  </a:lnTo>
                  <a:lnTo>
                    <a:pt x="389" y="375"/>
                  </a:lnTo>
                  <a:lnTo>
                    <a:pt x="376" y="370"/>
                  </a:lnTo>
                  <a:lnTo>
                    <a:pt x="368" y="368"/>
                  </a:lnTo>
                  <a:lnTo>
                    <a:pt x="361" y="364"/>
                  </a:lnTo>
                  <a:lnTo>
                    <a:pt x="361" y="307"/>
                  </a:lnTo>
                  <a:lnTo>
                    <a:pt x="366" y="302"/>
                  </a:lnTo>
                  <a:lnTo>
                    <a:pt x="372" y="297"/>
                  </a:lnTo>
                  <a:lnTo>
                    <a:pt x="379" y="288"/>
                  </a:lnTo>
                  <a:lnTo>
                    <a:pt x="385" y="279"/>
                  </a:lnTo>
                  <a:lnTo>
                    <a:pt x="391" y="266"/>
                  </a:lnTo>
                  <a:lnTo>
                    <a:pt x="397" y="252"/>
                  </a:lnTo>
                  <a:lnTo>
                    <a:pt x="400" y="235"/>
                  </a:lnTo>
                  <a:lnTo>
                    <a:pt x="402" y="216"/>
                  </a:lnTo>
                  <a:lnTo>
                    <a:pt x="406" y="214"/>
                  </a:lnTo>
                  <a:lnTo>
                    <a:pt x="409" y="211"/>
                  </a:lnTo>
                  <a:lnTo>
                    <a:pt x="412" y="207"/>
                  </a:lnTo>
                  <a:lnTo>
                    <a:pt x="415" y="202"/>
                  </a:lnTo>
                  <a:lnTo>
                    <a:pt x="417" y="197"/>
                  </a:lnTo>
                  <a:lnTo>
                    <a:pt x="418" y="191"/>
                  </a:lnTo>
                  <a:lnTo>
                    <a:pt x="420" y="183"/>
                  </a:lnTo>
                  <a:lnTo>
                    <a:pt x="420" y="175"/>
                  </a:lnTo>
                  <a:lnTo>
                    <a:pt x="420" y="164"/>
                  </a:lnTo>
                  <a:lnTo>
                    <a:pt x="416" y="152"/>
                  </a:lnTo>
                  <a:lnTo>
                    <a:pt x="412" y="144"/>
                  </a:lnTo>
                  <a:lnTo>
                    <a:pt x="406" y="137"/>
                  </a:lnTo>
                  <a:lnTo>
                    <a:pt x="412" y="121"/>
                  </a:lnTo>
                  <a:lnTo>
                    <a:pt x="417" y="101"/>
                  </a:lnTo>
                  <a:lnTo>
                    <a:pt x="420" y="89"/>
                  </a:lnTo>
                  <a:lnTo>
                    <a:pt x="420" y="78"/>
                  </a:lnTo>
                  <a:lnTo>
                    <a:pt x="420" y="65"/>
                  </a:lnTo>
                  <a:lnTo>
                    <a:pt x="417" y="53"/>
                  </a:lnTo>
                  <a:lnTo>
                    <a:pt x="415" y="45"/>
                  </a:lnTo>
                  <a:lnTo>
                    <a:pt x="412" y="39"/>
                  </a:lnTo>
                  <a:lnTo>
                    <a:pt x="407" y="34"/>
                  </a:lnTo>
                  <a:lnTo>
                    <a:pt x="403" y="27"/>
                  </a:lnTo>
                  <a:lnTo>
                    <a:pt x="397" y="24"/>
                  </a:lnTo>
                  <a:lnTo>
                    <a:pt x="390" y="18"/>
                  </a:lnTo>
                  <a:lnTo>
                    <a:pt x="382" y="15"/>
                  </a:lnTo>
                  <a:lnTo>
                    <a:pt x="376" y="12"/>
                  </a:lnTo>
                  <a:lnTo>
                    <a:pt x="359" y="7"/>
                  </a:lnTo>
                  <a:lnTo>
                    <a:pt x="341" y="3"/>
                  </a:lnTo>
                  <a:lnTo>
                    <a:pt x="325" y="0"/>
                  </a:lnTo>
                  <a:lnTo>
                    <a:pt x="307" y="0"/>
                  </a:lnTo>
                  <a:lnTo>
                    <a:pt x="291" y="0"/>
                  </a:lnTo>
                  <a:lnTo>
                    <a:pt x="276" y="2"/>
                  </a:lnTo>
                  <a:lnTo>
                    <a:pt x="260" y="6"/>
                  </a:lnTo>
                  <a:lnTo>
                    <a:pt x="245" y="9"/>
                  </a:lnTo>
                  <a:lnTo>
                    <a:pt x="231" y="16"/>
                  </a:lnTo>
                  <a:lnTo>
                    <a:pt x="218" y="22"/>
                  </a:lnTo>
                  <a:lnTo>
                    <a:pt x="213" y="27"/>
                  </a:lnTo>
                  <a:lnTo>
                    <a:pt x="209" y="31"/>
                  </a:lnTo>
                  <a:lnTo>
                    <a:pt x="204" y="36"/>
                  </a:lnTo>
                  <a:lnTo>
                    <a:pt x="201" y="42"/>
                  </a:lnTo>
                  <a:lnTo>
                    <a:pt x="194" y="42"/>
                  </a:lnTo>
                  <a:lnTo>
                    <a:pt x="187" y="43"/>
                  </a:lnTo>
                  <a:lnTo>
                    <a:pt x="181" y="44"/>
                  </a:lnTo>
                  <a:lnTo>
                    <a:pt x="176" y="45"/>
                  </a:lnTo>
                  <a:lnTo>
                    <a:pt x="168" y="51"/>
                  </a:lnTo>
                  <a:lnTo>
                    <a:pt x="163" y="56"/>
                  </a:lnTo>
                  <a:lnTo>
                    <a:pt x="158" y="65"/>
                  </a:lnTo>
                  <a:lnTo>
                    <a:pt x="155" y="75"/>
                  </a:lnTo>
                  <a:lnTo>
                    <a:pt x="155" y="87"/>
                  </a:lnTo>
                  <a:lnTo>
                    <a:pt x="155" y="98"/>
                  </a:lnTo>
                  <a:lnTo>
                    <a:pt x="159" y="120"/>
                  </a:lnTo>
                  <a:lnTo>
                    <a:pt x="164" y="138"/>
                  </a:lnTo>
                  <a:lnTo>
                    <a:pt x="164" y="139"/>
                  </a:lnTo>
                  <a:lnTo>
                    <a:pt x="164" y="139"/>
                  </a:lnTo>
                  <a:lnTo>
                    <a:pt x="159" y="144"/>
                  </a:lnTo>
                  <a:lnTo>
                    <a:pt x="154" y="151"/>
                  </a:lnTo>
                  <a:lnTo>
                    <a:pt x="151" y="156"/>
                  </a:lnTo>
                  <a:lnTo>
                    <a:pt x="150" y="162"/>
                  </a:lnTo>
                  <a:lnTo>
                    <a:pt x="149" y="170"/>
                  </a:lnTo>
                  <a:lnTo>
                    <a:pt x="149" y="176"/>
                  </a:lnTo>
                  <a:lnTo>
                    <a:pt x="149" y="184"/>
                  </a:lnTo>
                  <a:lnTo>
                    <a:pt x="150" y="191"/>
                  </a:lnTo>
                  <a:lnTo>
                    <a:pt x="151" y="196"/>
                  </a:lnTo>
                  <a:lnTo>
                    <a:pt x="154" y="201"/>
                  </a:lnTo>
                  <a:lnTo>
                    <a:pt x="156" y="206"/>
                  </a:lnTo>
                  <a:lnTo>
                    <a:pt x="159" y="210"/>
                  </a:lnTo>
                  <a:lnTo>
                    <a:pt x="163" y="214"/>
                  </a:lnTo>
                  <a:lnTo>
                    <a:pt x="167" y="216"/>
                  </a:lnTo>
                  <a:lnTo>
                    <a:pt x="168" y="227"/>
                  </a:lnTo>
                  <a:lnTo>
                    <a:pt x="169" y="237"/>
                  </a:lnTo>
                  <a:lnTo>
                    <a:pt x="172" y="246"/>
                  </a:lnTo>
                  <a:lnTo>
                    <a:pt x="174" y="255"/>
                  </a:lnTo>
                  <a:lnTo>
                    <a:pt x="179" y="271"/>
                  </a:lnTo>
                  <a:lnTo>
                    <a:pt x="187" y="286"/>
                  </a:lnTo>
                  <a:lnTo>
                    <a:pt x="195" y="297"/>
                  </a:lnTo>
                  <a:lnTo>
                    <a:pt x="203" y="306"/>
                  </a:lnTo>
                  <a:lnTo>
                    <a:pt x="210" y="314"/>
                  </a:lnTo>
                  <a:lnTo>
                    <a:pt x="215" y="319"/>
                  </a:lnTo>
                  <a:lnTo>
                    <a:pt x="215" y="364"/>
                  </a:lnTo>
                  <a:lnTo>
                    <a:pt x="201" y="369"/>
                  </a:lnTo>
                  <a:lnTo>
                    <a:pt x="186" y="375"/>
                  </a:lnTo>
                  <a:lnTo>
                    <a:pt x="171" y="381"/>
                  </a:lnTo>
                  <a:lnTo>
                    <a:pt x="155" y="384"/>
                  </a:lnTo>
                  <a:lnTo>
                    <a:pt x="129" y="393"/>
                  </a:lnTo>
                  <a:lnTo>
                    <a:pt x="106" y="401"/>
                  </a:lnTo>
                  <a:lnTo>
                    <a:pt x="83" y="410"/>
                  </a:lnTo>
                  <a:lnTo>
                    <a:pt x="64" y="419"/>
                  </a:lnTo>
                  <a:lnTo>
                    <a:pt x="46" y="428"/>
                  </a:lnTo>
                  <a:lnTo>
                    <a:pt x="32" y="438"/>
                  </a:lnTo>
                  <a:lnTo>
                    <a:pt x="27" y="444"/>
                  </a:lnTo>
                  <a:lnTo>
                    <a:pt x="22" y="449"/>
                  </a:lnTo>
                  <a:lnTo>
                    <a:pt x="18" y="455"/>
                  </a:lnTo>
                  <a:lnTo>
                    <a:pt x="15" y="460"/>
                  </a:lnTo>
                  <a:lnTo>
                    <a:pt x="10" y="479"/>
                  </a:lnTo>
                  <a:lnTo>
                    <a:pt x="6" y="499"/>
                  </a:lnTo>
                  <a:lnTo>
                    <a:pt x="4" y="521"/>
                  </a:lnTo>
                  <a:lnTo>
                    <a:pt x="2" y="540"/>
                  </a:lnTo>
                  <a:lnTo>
                    <a:pt x="0" y="573"/>
                  </a:lnTo>
                  <a:lnTo>
                    <a:pt x="0" y="589"/>
                  </a:lnTo>
                  <a:lnTo>
                    <a:pt x="1" y="594"/>
                  </a:lnTo>
                  <a:lnTo>
                    <a:pt x="4" y="598"/>
                  </a:lnTo>
                  <a:lnTo>
                    <a:pt x="7" y="600"/>
                  </a:lnTo>
                  <a:lnTo>
                    <a:pt x="11" y="602"/>
                  </a:lnTo>
                  <a:lnTo>
                    <a:pt x="350" y="602"/>
                  </a:lnTo>
                  <a:lnTo>
                    <a:pt x="346" y="594"/>
                  </a:lnTo>
                  <a:lnTo>
                    <a:pt x="345" y="589"/>
                  </a:lnTo>
                  <a:lnTo>
                    <a:pt x="345" y="585"/>
                  </a:lnTo>
                  <a:lnTo>
                    <a:pt x="348" y="581"/>
                  </a:lnTo>
                  <a:lnTo>
                    <a:pt x="352" y="577"/>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38" name="Forme libre 3674"/>
            <p:cNvSpPr>
              <a:spLocks noEditPoints="1"/>
            </p:cNvSpPr>
            <p:nvPr/>
          </p:nvSpPr>
          <p:spPr bwMode="auto">
            <a:xfrm>
              <a:off x="6597650" y="5497513"/>
              <a:ext cx="131762" cy="133350"/>
            </a:xfrm>
            <a:custGeom>
              <a:avLst/>
              <a:gdLst>
                <a:gd name="T0" fmla="*/ 151 w 332"/>
                <a:gd name="T1" fmla="*/ 243 h 336"/>
                <a:gd name="T2" fmla="*/ 129 w 332"/>
                <a:gd name="T3" fmla="*/ 235 h 336"/>
                <a:gd name="T4" fmla="*/ 111 w 332"/>
                <a:gd name="T5" fmla="*/ 222 h 336"/>
                <a:gd name="T6" fmla="*/ 97 w 332"/>
                <a:gd name="T7" fmla="*/ 204 h 336"/>
                <a:gd name="T8" fmla="*/ 89 w 332"/>
                <a:gd name="T9" fmla="*/ 182 h 336"/>
                <a:gd name="T10" fmla="*/ 88 w 332"/>
                <a:gd name="T11" fmla="*/ 159 h 336"/>
                <a:gd name="T12" fmla="*/ 94 w 332"/>
                <a:gd name="T13" fmla="*/ 136 h 336"/>
                <a:gd name="T14" fmla="*/ 106 w 332"/>
                <a:gd name="T15" fmla="*/ 117 h 336"/>
                <a:gd name="T16" fmla="*/ 122 w 332"/>
                <a:gd name="T17" fmla="*/ 103 h 336"/>
                <a:gd name="T18" fmla="*/ 143 w 332"/>
                <a:gd name="T19" fmla="*/ 92 h 336"/>
                <a:gd name="T20" fmla="*/ 166 w 332"/>
                <a:gd name="T21" fmla="*/ 89 h 336"/>
                <a:gd name="T22" fmla="*/ 189 w 332"/>
                <a:gd name="T23" fmla="*/ 92 h 336"/>
                <a:gd name="T24" fmla="*/ 210 w 332"/>
                <a:gd name="T25" fmla="*/ 103 h 336"/>
                <a:gd name="T26" fmla="*/ 226 w 332"/>
                <a:gd name="T27" fmla="*/ 117 h 336"/>
                <a:gd name="T28" fmla="*/ 238 w 332"/>
                <a:gd name="T29" fmla="*/ 136 h 336"/>
                <a:gd name="T30" fmla="*/ 243 w 332"/>
                <a:gd name="T31" fmla="*/ 159 h 336"/>
                <a:gd name="T32" fmla="*/ 242 w 332"/>
                <a:gd name="T33" fmla="*/ 182 h 336"/>
                <a:gd name="T34" fmla="*/ 234 w 332"/>
                <a:gd name="T35" fmla="*/ 204 h 336"/>
                <a:gd name="T36" fmla="*/ 221 w 332"/>
                <a:gd name="T37" fmla="*/ 222 h 336"/>
                <a:gd name="T38" fmla="*/ 203 w 332"/>
                <a:gd name="T39" fmla="*/ 235 h 336"/>
                <a:gd name="T40" fmla="*/ 181 w 332"/>
                <a:gd name="T41" fmla="*/ 243 h 336"/>
                <a:gd name="T42" fmla="*/ 306 w 332"/>
                <a:gd name="T43" fmla="*/ 204 h 336"/>
                <a:gd name="T44" fmla="*/ 300 w 332"/>
                <a:gd name="T45" fmla="*/ 195 h 336"/>
                <a:gd name="T46" fmla="*/ 302 w 332"/>
                <a:gd name="T47" fmla="*/ 167 h 336"/>
                <a:gd name="T48" fmla="*/ 300 w 332"/>
                <a:gd name="T49" fmla="*/ 139 h 336"/>
                <a:gd name="T50" fmla="*/ 306 w 332"/>
                <a:gd name="T51" fmla="*/ 130 h 336"/>
                <a:gd name="T52" fmla="*/ 269 w 332"/>
                <a:gd name="T53" fmla="*/ 64 h 336"/>
                <a:gd name="T54" fmla="*/ 257 w 332"/>
                <a:gd name="T55" fmla="*/ 65 h 336"/>
                <a:gd name="T56" fmla="*/ 242 w 332"/>
                <a:gd name="T57" fmla="*/ 53 h 336"/>
                <a:gd name="T58" fmla="*/ 215 w 332"/>
                <a:gd name="T59" fmla="*/ 35 h 336"/>
                <a:gd name="T60" fmla="*/ 207 w 332"/>
                <a:gd name="T61" fmla="*/ 27 h 336"/>
                <a:gd name="T62" fmla="*/ 135 w 332"/>
                <a:gd name="T63" fmla="*/ 0 h 336"/>
                <a:gd name="T64" fmla="*/ 133 w 332"/>
                <a:gd name="T65" fmla="*/ 31 h 336"/>
                <a:gd name="T66" fmla="*/ 113 w 332"/>
                <a:gd name="T67" fmla="*/ 41 h 336"/>
                <a:gd name="T68" fmla="*/ 77 w 332"/>
                <a:gd name="T69" fmla="*/ 63 h 336"/>
                <a:gd name="T70" fmla="*/ 67 w 332"/>
                <a:gd name="T71" fmla="*/ 65 h 336"/>
                <a:gd name="T72" fmla="*/ 0 w 332"/>
                <a:gd name="T73" fmla="*/ 114 h 336"/>
                <a:gd name="T74" fmla="*/ 31 w 332"/>
                <a:gd name="T75" fmla="*/ 135 h 336"/>
                <a:gd name="T76" fmla="*/ 30 w 332"/>
                <a:gd name="T77" fmla="*/ 154 h 336"/>
                <a:gd name="T78" fmla="*/ 31 w 332"/>
                <a:gd name="T79" fmla="*/ 191 h 336"/>
                <a:gd name="T80" fmla="*/ 29 w 332"/>
                <a:gd name="T81" fmla="*/ 202 h 336"/>
                <a:gd name="T82" fmla="*/ 38 w 332"/>
                <a:gd name="T83" fmla="*/ 284 h 336"/>
                <a:gd name="T84" fmla="*/ 71 w 332"/>
                <a:gd name="T85" fmla="*/ 267 h 336"/>
                <a:gd name="T86" fmla="*/ 89 w 332"/>
                <a:gd name="T87" fmla="*/ 279 h 336"/>
                <a:gd name="T88" fmla="*/ 139 w 332"/>
                <a:gd name="T89" fmla="*/ 300 h 336"/>
                <a:gd name="T90" fmla="*/ 146 w 332"/>
                <a:gd name="T91" fmla="*/ 308 h 336"/>
                <a:gd name="T92" fmla="*/ 207 w 332"/>
                <a:gd name="T93" fmla="*/ 336 h 336"/>
                <a:gd name="T94" fmla="*/ 208 w 332"/>
                <a:gd name="T95" fmla="*/ 306 h 336"/>
                <a:gd name="T96" fmla="*/ 223 w 332"/>
                <a:gd name="T97" fmla="*/ 297 h 336"/>
                <a:gd name="T98" fmla="*/ 246 w 332"/>
                <a:gd name="T99" fmla="*/ 279 h 336"/>
                <a:gd name="T100" fmla="*/ 257 w 332"/>
                <a:gd name="T101" fmla="*/ 268 h 336"/>
                <a:gd name="T102" fmla="*/ 269 w 332"/>
                <a:gd name="T103" fmla="*/ 270 h 336"/>
                <a:gd name="T104" fmla="*/ 306 w 332"/>
                <a:gd name="T105" fmla="*/ 204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32" h="336" extrusionOk="0">
                  <a:moveTo>
                    <a:pt x="166" y="245"/>
                  </a:moveTo>
                  <a:lnTo>
                    <a:pt x="158" y="244"/>
                  </a:lnTo>
                  <a:lnTo>
                    <a:pt x="151" y="243"/>
                  </a:lnTo>
                  <a:lnTo>
                    <a:pt x="143" y="241"/>
                  </a:lnTo>
                  <a:lnTo>
                    <a:pt x="135" y="239"/>
                  </a:lnTo>
                  <a:lnTo>
                    <a:pt x="129" y="235"/>
                  </a:lnTo>
                  <a:lnTo>
                    <a:pt x="122" y="231"/>
                  </a:lnTo>
                  <a:lnTo>
                    <a:pt x="116" y="227"/>
                  </a:lnTo>
                  <a:lnTo>
                    <a:pt x="111" y="222"/>
                  </a:lnTo>
                  <a:lnTo>
                    <a:pt x="106" y="217"/>
                  </a:lnTo>
                  <a:lnTo>
                    <a:pt x="101" y="211"/>
                  </a:lnTo>
                  <a:lnTo>
                    <a:pt x="97" y="204"/>
                  </a:lnTo>
                  <a:lnTo>
                    <a:pt x="94" y="198"/>
                  </a:lnTo>
                  <a:lnTo>
                    <a:pt x="92" y="190"/>
                  </a:lnTo>
                  <a:lnTo>
                    <a:pt x="89" y="182"/>
                  </a:lnTo>
                  <a:lnTo>
                    <a:pt x="88" y="175"/>
                  </a:lnTo>
                  <a:lnTo>
                    <a:pt x="88" y="167"/>
                  </a:lnTo>
                  <a:lnTo>
                    <a:pt x="88" y="159"/>
                  </a:lnTo>
                  <a:lnTo>
                    <a:pt x="89" y="151"/>
                  </a:lnTo>
                  <a:lnTo>
                    <a:pt x="92" y="144"/>
                  </a:lnTo>
                  <a:lnTo>
                    <a:pt x="94" y="136"/>
                  </a:lnTo>
                  <a:lnTo>
                    <a:pt x="97" y="130"/>
                  </a:lnTo>
                  <a:lnTo>
                    <a:pt x="101" y="123"/>
                  </a:lnTo>
                  <a:lnTo>
                    <a:pt x="106" y="117"/>
                  </a:lnTo>
                  <a:lnTo>
                    <a:pt x="111" y="112"/>
                  </a:lnTo>
                  <a:lnTo>
                    <a:pt x="116" y="106"/>
                  </a:lnTo>
                  <a:lnTo>
                    <a:pt x="122" y="103"/>
                  </a:lnTo>
                  <a:lnTo>
                    <a:pt x="129" y="99"/>
                  </a:lnTo>
                  <a:lnTo>
                    <a:pt x="135" y="95"/>
                  </a:lnTo>
                  <a:lnTo>
                    <a:pt x="143" y="92"/>
                  </a:lnTo>
                  <a:lnTo>
                    <a:pt x="151" y="90"/>
                  </a:lnTo>
                  <a:lnTo>
                    <a:pt x="158" y="90"/>
                  </a:lnTo>
                  <a:lnTo>
                    <a:pt x="166" y="89"/>
                  </a:lnTo>
                  <a:lnTo>
                    <a:pt x="174" y="90"/>
                  </a:lnTo>
                  <a:lnTo>
                    <a:pt x="181" y="90"/>
                  </a:lnTo>
                  <a:lnTo>
                    <a:pt x="189" y="92"/>
                  </a:lnTo>
                  <a:lnTo>
                    <a:pt x="196" y="95"/>
                  </a:lnTo>
                  <a:lnTo>
                    <a:pt x="203" y="99"/>
                  </a:lnTo>
                  <a:lnTo>
                    <a:pt x="210" y="103"/>
                  </a:lnTo>
                  <a:lnTo>
                    <a:pt x="215" y="106"/>
                  </a:lnTo>
                  <a:lnTo>
                    <a:pt x="221" y="112"/>
                  </a:lnTo>
                  <a:lnTo>
                    <a:pt x="226" y="117"/>
                  </a:lnTo>
                  <a:lnTo>
                    <a:pt x="230" y="123"/>
                  </a:lnTo>
                  <a:lnTo>
                    <a:pt x="234" y="130"/>
                  </a:lnTo>
                  <a:lnTo>
                    <a:pt x="238" y="136"/>
                  </a:lnTo>
                  <a:lnTo>
                    <a:pt x="241" y="144"/>
                  </a:lnTo>
                  <a:lnTo>
                    <a:pt x="242" y="151"/>
                  </a:lnTo>
                  <a:lnTo>
                    <a:pt x="243" y="159"/>
                  </a:lnTo>
                  <a:lnTo>
                    <a:pt x="244" y="167"/>
                  </a:lnTo>
                  <a:lnTo>
                    <a:pt x="243" y="175"/>
                  </a:lnTo>
                  <a:lnTo>
                    <a:pt x="242" y="182"/>
                  </a:lnTo>
                  <a:lnTo>
                    <a:pt x="241" y="190"/>
                  </a:lnTo>
                  <a:lnTo>
                    <a:pt x="238" y="198"/>
                  </a:lnTo>
                  <a:lnTo>
                    <a:pt x="234" y="204"/>
                  </a:lnTo>
                  <a:lnTo>
                    <a:pt x="230" y="211"/>
                  </a:lnTo>
                  <a:lnTo>
                    <a:pt x="226" y="217"/>
                  </a:lnTo>
                  <a:lnTo>
                    <a:pt x="221" y="222"/>
                  </a:lnTo>
                  <a:lnTo>
                    <a:pt x="215" y="227"/>
                  </a:lnTo>
                  <a:lnTo>
                    <a:pt x="210" y="231"/>
                  </a:lnTo>
                  <a:lnTo>
                    <a:pt x="203" y="235"/>
                  </a:lnTo>
                  <a:lnTo>
                    <a:pt x="196" y="239"/>
                  </a:lnTo>
                  <a:lnTo>
                    <a:pt x="189" y="241"/>
                  </a:lnTo>
                  <a:lnTo>
                    <a:pt x="181" y="243"/>
                  </a:lnTo>
                  <a:lnTo>
                    <a:pt x="174" y="244"/>
                  </a:lnTo>
                  <a:lnTo>
                    <a:pt x="166" y="245"/>
                  </a:lnTo>
                  <a:close/>
                  <a:moveTo>
                    <a:pt x="306" y="204"/>
                  </a:moveTo>
                  <a:lnTo>
                    <a:pt x="302" y="202"/>
                  </a:lnTo>
                  <a:lnTo>
                    <a:pt x="301" y="199"/>
                  </a:lnTo>
                  <a:lnTo>
                    <a:pt x="300" y="195"/>
                  </a:lnTo>
                  <a:lnTo>
                    <a:pt x="300" y="191"/>
                  </a:lnTo>
                  <a:lnTo>
                    <a:pt x="302" y="180"/>
                  </a:lnTo>
                  <a:lnTo>
                    <a:pt x="302" y="167"/>
                  </a:lnTo>
                  <a:lnTo>
                    <a:pt x="302" y="154"/>
                  </a:lnTo>
                  <a:lnTo>
                    <a:pt x="300" y="142"/>
                  </a:lnTo>
                  <a:lnTo>
                    <a:pt x="300" y="139"/>
                  </a:lnTo>
                  <a:lnTo>
                    <a:pt x="301" y="135"/>
                  </a:lnTo>
                  <a:lnTo>
                    <a:pt x="302" y="132"/>
                  </a:lnTo>
                  <a:lnTo>
                    <a:pt x="306" y="130"/>
                  </a:lnTo>
                  <a:lnTo>
                    <a:pt x="332" y="114"/>
                  </a:lnTo>
                  <a:lnTo>
                    <a:pt x="293" y="50"/>
                  </a:lnTo>
                  <a:lnTo>
                    <a:pt x="269" y="64"/>
                  </a:lnTo>
                  <a:lnTo>
                    <a:pt x="265" y="65"/>
                  </a:lnTo>
                  <a:lnTo>
                    <a:pt x="261" y="65"/>
                  </a:lnTo>
                  <a:lnTo>
                    <a:pt x="257" y="65"/>
                  </a:lnTo>
                  <a:lnTo>
                    <a:pt x="255" y="63"/>
                  </a:lnTo>
                  <a:lnTo>
                    <a:pt x="251" y="59"/>
                  </a:lnTo>
                  <a:lnTo>
                    <a:pt x="242" y="53"/>
                  </a:lnTo>
                  <a:lnTo>
                    <a:pt x="233" y="45"/>
                  </a:lnTo>
                  <a:lnTo>
                    <a:pt x="224" y="40"/>
                  </a:lnTo>
                  <a:lnTo>
                    <a:pt x="215" y="35"/>
                  </a:lnTo>
                  <a:lnTo>
                    <a:pt x="211" y="33"/>
                  </a:lnTo>
                  <a:lnTo>
                    <a:pt x="208" y="31"/>
                  </a:lnTo>
                  <a:lnTo>
                    <a:pt x="207" y="27"/>
                  </a:lnTo>
                  <a:lnTo>
                    <a:pt x="207" y="24"/>
                  </a:lnTo>
                  <a:lnTo>
                    <a:pt x="207" y="0"/>
                  </a:lnTo>
                  <a:lnTo>
                    <a:pt x="135" y="0"/>
                  </a:lnTo>
                  <a:lnTo>
                    <a:pt x="135" y="24"/>
                  </a:lnTo>
                  <a:lnTo>
                    <a:pt x="134" y="27"/>
                  </a:lnTo>
                  <a:lnTo>
                    <a:pt x="133" y="31"/>
                  </a:lnTo>
                  <a:lnTo>
                    <a:pt x="130" y="33"/>
                  </a:lnTo>
                  <a:lnTo>
                    <a:pt x="126" y="35"/>
                  </a:lnTo>
                  <a:lnTo>
                    <a:pt x="113" y="41"/>
                  </a:lnTo>
                  <a:lnTo>
                    <a:pt x="101" y="47"/>
                  </a:lnTo>
                  <a:lnTo>
                    <a:pt x="88" y="55"/>
                  </a:lnTo>
                  <a:lnTo>
                    <a:pt x="77" y="63"/>
                  </a:lnTo>
                  <a:lnTo>
                    <a:pt x="75" y="65"/>
                  </a:lnTo>
                  <a:lnTo>
                    <a:pt x="71" y="65"/>
                  </a:lnTo>
                  <a:lnTo>
                    <a:pt x="67" y="65"/>
                  </a:lnTo>
                  <a:lnTo>
                    <a:pt x="63" y="64"/>
                  </a:lnTo>
                  <a:lnTo>
                    <a:pt x="38" y="50"/>
                  </a:lnTo>
                  <a:lnTo>
                    <a:pt x="0" y="114"/>
                  </a:lnTo>
                  <a:lnTo>
                    <a:pt x="26" y="130"/>
                  </a:lnTo>
                  <a:lnTo>
                    <a:pt x="29" y="132"/>
                  </a:lnTo>
                  <a:lnTo>
                    <a:pt x="31" y="135"/>
                  </a:lnTo>
                  <a:lnTo>
                    <a:pt x="33" y="139"/>
                  </a:lnTo>
                  <a:lnTo>
                    <a:pt x="31" y="142"/>
                  </a:lnTo>
                  <a:lnTo>
                    <a:pt x="30" y="154"/>
                  </a:lnTo>
                  <a:lnTo>
                    <a:pt x="30" y="167"/>
                  </a:lnTo>
                  <a:lnTo>
                    <a:pt x="30" y="178"/>
                  </a:lnTo>
                  <a:lnTo>
                    <a:pt x="31" y="191"/>
                  </a:lnTo>
                  <a:lnTo>
                    <a:pt x="33" y="195"/>
                  </a:lnTo>
                  <a:lnTo>
                    <a:pt x="31" y="199"/>
                  </a:lnTo>
                  <a:lnTo>
                    <a:pt x="29" y="202"/>
                  </a:lnTo>
                  <a:lnTo>
                    <a:pt x="26" y="204"/>
                  </a:lnTo>
                  <a:lnTo>
                    <a:pt x="0" y="220"/>
                  </a:lnTo>
                  <a:lnTo>
                    <a:pt x="38" y="284"/>
                  </a:lnTo>
                  <a:lnTo>
                    <a:pt x="63" y="270"/>
                  </a:lnTo>
                  <a:lnTo>
                    <a:pt x="67" y="268"/>
                  </a:lnTo>
                  <a:lnTo>
                    <a:pt x="71" y="267"/>
                  </a:lnTo>
                  <a:lnTo>
                    <a:pt x="75" y="268"/>
                  </a:lnTo>
                  <a:lnTo>
                    <a:pt x="77" y="271"/>
                  </a:lnTo>
                  <a:lnTo>
                    <a:pt x="89" y="279"/>
                  </a:lnTo>
                  <a:lnTo>
                    <a:pt x="106" y="286"/>
                  </a:lnTo>
                  <a:lnTo>
                    <a:pt x="124" y="295"/>
                  </a:lnTo>
                  <a:lnTo>
                    <a:pt x="139" y="300"/>
                  </a:lnTo>
                  <a:lnTo>
                    <a:pt x="142" y="303"/>
                  </a:lnTo>
                  <a:lnTo>
                    <a:pt x="144" y="306"/>
                  </a:lnTo>
                  <a:lnTo>
                    <a:pt x="146" y="308"/>
                  </a:lnTo>
                  <a:lnTo>
                    <a:pt x="147" y="312"/>
                  </a:lnTo>
                  <a:lnTo>
                    <a:pt x="147" y="336"/>
                  </a:lnTo>
                  <a:lnTo>
                    <a:pt x="207" y="336"/>
                  </a:lnTo>
                  <a:lnTo>
                    <a:pt x="207" y="312"/>
                  </a:lnTo>
                  <a:lnTo>
                    <a:pt x="207" y="308"/>
                  </a:lnTo>
                  <a:lnTo>
                    <a:pt x="208" y="306"/>
                  </a:lnTo>
                  <a:lnTo>
                    <a:pt x="211" y="303"/>
                  </a:lnTo>
                  <a:lnTo>
                    <a:pt x="215" y="300"/>
                  </a:lnTo>
                  <a:lnTo>
                    <a:pt x="223" y="297"/>
                  </a:lnTo>
                  <a:lnTo>
                    <a:pt x="230" y="291"/>
                  </a:lnTo>
                  <a:lnTo>
                    <a:pt x="238" y="285"/>
                  </a:lnTo>
                  <a:lnTo>
                    <a:pt x="246" y="279"/>
                  </a:lnTo>
                  <a:lnTo>
                    <a:pt x="250" y="275"/>
                  </a:lnTo>
                  <a:lnTo>
                    <a:pt x="255" y="271"/>
                  </a:lnTo>
                  <a:lnTo>
                    <a:pt x="257" y="268"/>
                  </a:lnTo>
                  <a:lnTo>
                    <a:pt x="261" y="267"/>
                  </a:lnTo>
                  <a:lnTo>
                    <a:pt x="265" y="268"/>
                  </a:lnTo>
                  <a:lnTo>
                    <a:pt x="269" y="270"/>
                  </a:lnTo>
                  <a:lnTo>
                    <a:pt x="295" y="284"/>
                  </a:lnTo>
                  <a:lnTo>
                    <a:pt x="332" y="220"/>
                  </a:lnTo>
                  <a:lnTo>
                    <a:pt x="306" y="204"/>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grpSp>
        <p:nvGrpSpPr>
          <p:cNvPr id="39" name="Groupe 38" descr="Icône d’engrenages "/>
          <p:cNvGrpSpPr/>
          <p:nvPr/>
        </p:nvGrpSpPr>
        <p:grpSpPr bwMode="auto">
          <a:xfrm>
            <a:off x="4717582" y="5353558"/>
            <a:ext cx="343837" cy="343837"/>
            <a:chOff x="7613650" y="1387475"/>
            <a:chExt cx="284163" cy="284163"/>
          </a:xfrm>
          <a:solidFill>
            <a:schemeClr val="bg1"/>
          </a:solidFill>
        </p:grpSpPr>
        <p:sp>
          <p:nvSpPr>
            <p:cNvPr id="40" name="Forme libre 4359"/>
            <p:cNvSpPr>
              <a:spLocks noEditPoints="1"/>
            </p:cNvSpPr>
            <p:nvPr/>
          </p:nvSpPr>
          <p:spPr bwMode="auto">
            <a:xfrm>
              <a:off x="7613650" y="1471613"/>
              <a:ext cx="200025" cy="200025"/>
            </a:xfrm>
            <a:custGeom>
              <a:avLst/>
              <a:gdLst>
                <a:gd name="T0" fmla="*/ 276 w 629"/>
                <a:gd name="T1" fmla="*/ 436 h 629"/>
                <a:gd name="T2" fmla="*/ 233 w 629"/>
                <a:gd name="T3" fmla="*/ 411 h 629"/>
                <a:gd name="T4" fmla="*/ 202 w 629"/>
                <a:gd name="T5" fmla="*/ 374 h 629"/>
                <a:gd name="T6" fmla="*/ 187 w 629"/>
                <a:gd name="T7" fmla="*/ 325 h 629"/>
                <a:gd name="T8" fmla="*/ 192 w 629"/>
                <a:gd name="T9" fmla="*/ 274 h 629"/>
                <a:gd name="T10" fmla="*/ 216 w 629"/>
                <a:gd name="T11" fmla="*/ 231 h 629"/>
                <a:gd name="T12" fmla="*/ 253 w 629"/>
                <a:gd name="T13" fmla="*/ 199 h 629"/>
                <a:gd name="T14" fmla="*/ 301 w 629"/>
                <a:gd name="T15" fmla="*/ 184 h 629"/>
                <a:gd name="T16" fmla="*/ 352 w 629"/>
                <a:gd name="T17" fmla="*/ 190 h 629"/>
                <a:gd name="T18" fmla="*/ 395 w 629"/>
                <a:gd name="T19" fmla="*/ 213 h 629"/>
                <a:gd name="T20" fmla="*/ 426 w 629"/>
                <a:gd name="T21" fmla="*/ 252 h 629"/>
                <a:gd name="T22" fmla="*/ 441 w 629"/>
                <a:gd name="T23" fmla="*/ 300 h 629"/>
                <a:gd name="T24" fmla="*/ 436 w 629"/>
                <a:gd name="T25" fmla="*/ 350 h 629"/>
                <a:gd name="T26" fmla="*/ 413 w 629"/>
                <a:gd name="T27" fmla="*/ 394 h 629"/>
                <a:gd name="T28" fmla="*/ 375 w 629"/>
                <a:gd name="T29" fmla="*/ 425 h 629"/>
                <a:gd name="T30" fmla="*/ 327 w 629"/>
                <a:gd name="T31" fmla="*/ 440 h 629"/>
                <a:gd name="T32" fmla="*/ 572 w 629"/>
                <a:gd name="T33" fmla="*/ 346 h 629"/>
                <a:gd name="T34" fmla="*/ 574 w 629"/>
                <a:gd name="T35" fmla="*/ 302 h 629"/>
                <a:gd name="T36" fmla="*/ 620 w 629"/>
                <a:gd name="T37" fmla="*/ 241 h 629"/>
                <a:gd name="T38" fmla="*/ 628 w 629"/>
                <a:gd name="T39" fmla="*/ 231 h 629"/>
                <a:gd name="T40" fmla="*/ 625 w 629"/>
                <a:gd name="T41" fmla="*/ 219 h 629"/>
                <a:gd name="T42" fmla="*/ 544 w 629"/>
                <a:gd name="T43" fmla="*/ 84 h 629"/>
                <a:gd name="T44" fmla="*/ 532 w 629"/>
                <a:gd name="T45" fmla="*/ 83 h 629"/>
                <a:gd name="T46" fmla="*/ 447 w 629"/>
                <a:gd name="T47" fmla="*/ 88 h 629"/>
                <a:gd name="T48" fmla="*/ 407 w 629"/>
                <a:gd name="T49" fmla="*/ 69 h 629"/>
                <a:gd name="T50" fmla="*/ 404 w 629"/>
                <a:gd name="T51" fmla="*/ 7 h 629"/>
                <a:gd name="T52" fmla="*/ 395 w 629"/>
                <a:gd name="T53" fmla="*/ 0 h 629"/>
                <a:gd name="T54" fmla="*/ 235 w 629"/>
                <a:gd name="T55" fmla="*/ 1 h 629"/>
                <a:gd name="T56" fmla="*/ 227 w 629"/>
                <a:gd name="T57" fmla="*/ 10 h 629"/>
                <a:gd name="T58" fmla="*/ 216 w 629"/>
                <a:gd name="T59" fmla="*/ 72 h 629"/>
                <a:gd name="T60" fmla="*/ 177 w 629"/>
                <a:gd name="T61" fmla="*/ 91 h 629"/>
                <a:gd name="T62" fmla="*/ 98 w 629"/>
                <a:gd name="T63" fmla="*/ 84 h 629"/>
                <a:gd name="T64" fmla="*/ 87 w 629"/>
                <a:gd name="T65" fmla="*/ 83 h 629"/>
                <a:gd name="T66" fmla="*/ 78 w 629"/>
                <a:gd name="T67" fmla="*/ 90 h 629"/>
                <a:gd name="T68" fmla="*/ 1 w 629"/>
                <a:gd name="T69" fmla="*/ 228 h 629"/>
                <a:gd name="T70" fmla="*/ 57 w 629"/>
                <a:gd name="T71" fmla="*/ 269 h 629"/>
                <a:gd name="T72" fmla="*/ 54 w 629"/>
                <a:gd name="T73" fmla="*/ 313 h 629"/>
                <a:gd name="T74" fmla="*/ 57 w 629"/>
                <a:gd name="T75" fmla="*/ 355 h 629"/>
                <a:gd name="T76" fmla="*/ 2 w 629"/>
                <a:gd name="T77" fmla="*/ 391 h 629"/>
                <a:gd name="T78" fmla="*/ 1 w 629"/>
                <a:gd name="T79" fmla="*/ 402 h 629"/>
                <a:gd name="T80" fmla="*/ 86 w 629"/>
                <a:gd name="T81" fmla="*/ 543 h 629"/>
                <a:gd name="T82" fmla="*/ 98 w 629"/>
                <a:gd name="T83" fmla="*/ 542 h 629"/>
                <a:gd name="T84" fmla="*/ 177 w 629"/>
                <a:gd name="T85" fmla="*/ 533 h 629"/>
                <a:gd name="T86" fmla="*/ 216 w 629"/>
                <a:gd name="T87" fmla="*/ 552 h 629"/>
                <a:gd name="T88" fmla="*/ 227 w 629"/>
                <a:gd name="T89" fmla="*/ 620 h 629"/>
                <a:gd name="T90" fmla="*/ 235 w 629"/>
                <a:gd name="T91" fmla="*/ 628 h 629"/>
                <a:gd name="T92" fmla="*/ 395 w 629"/>
                <a:gd name="T93" fmla="*/ 629 h 629"/>
                <a:gd name="T94" fmla="*/ 404 w 629"/>
                <a:gd name="T95" fmla="*/ 623 h 629"/>
                <a:gd name="T96" fmla="*/ 407 w 629"/>
                <a:gd name="T97" fmla="*/ 556 h 629"/>
                <a:gd name="T98" fmla="*/ 447 w 629"/>
                <a:gd name="T99" fmla="*/ 538 h 629"/>
                <a:gd name="T100" fmla="*/ 533 w 629"/>
                <a:gd name="T101" fmla="*/ 543 h 629"/>
                <a:gd name="T102" fmla="*/ 545 w 629"/>
                <a:gd name="T103" fmla="*/ 543 h 629"/>
                <a:gd name="T104" fmla="*/ 627 w 629"/>
                <a:gd name="T105" fmla="*/ 405 h 629"/>
                <a:gd name="T106" fmla="*/ 628 w 629"/>
                <a:gd name="T107" fmla="*/ 394 h 629"/>
                <a:gd name="T108" fmla="*/ 621 w 629"/>
                <a:gd name="T109" fmla="*/ 385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29" h="629" extrusionOk="0">
                  <a:moveTo>
                    <a:pt x="314" y="441"/>
                  </a:moveTo>
                  <a:lnTo>
                    <a:pt x="301" y="440"/>
                  </a:lnTo>
                  <a:lnTo>
                    <a:pt x="288" y="439"/>
                  </a:lnTo>
                  <a:lnTo>
                    <a:pt x="276" y="436"/>
                  </a:lnTo>
                  <a:lnTo>
                    <a:pt x="264" y="430"/>
                  </a:lnTo>
                  <a:lnTo>
                    <a:pt x="253" y="425"/>
                  </a:lnTo>
                  <a:lnTo>
                    <a:pt x="242" y="418"/>
                  </a:lnTo>
                  <a:lnTo>
                    <a:pt x="233" y="411"/>
                  </a:lnTo>
                  <a:lnTo>
                    <a:pt x="223" y="404"/>
                  </a:lnTo>
                  <a:lnTo>
                    <a:pt x="216" y="394"/>
                  </a:lnTo>
                  <a:lnTo>
                    <a:pt x="208" y="384"/>
                  </a:lnTo>
                  <a:lnTo>
                    <a:pt x="202" y="374"/>
                  </a:lnTo>
                  <a:lnTo>
                    <a:pt x="196" y="362"/>
                  </a:lnTo>
                  <a:lnTo>
                    <a:pt x="192" y="350"/>
                  </a:lnTo>
                  <a:lnTo>
                    <a:pt x="189" y="338"/>
                  </a:lnTo>
                  <a:lnTo>
                    <a:pt x="187" y="325"/>
                  </a:lnTo>
                  <a:lnTo>
                    <a:pt x="186" y="313"/>
                  </a:lnTo>
                  <a:lnTo>
                    <a:pt x="187" y="300"/>
                  </a:lnTo>
                  <a:lnTo>
                    <a:pt x="189" y="287"/>
                  </a:lnTo>
                  <a:lnTo>
                    <a:pt x="192" y="274"/>
                  </a:lnTo>
                  <a:lnTo>
                    <a:pt x="196" y="262"/>
                  </a:lnTo>
                  <a:lnTo>
                    <a:pt x="202" y="252"/>
                  </a:lnTo>
                  <a:lnTo>
                    <a:pt x="208" y="241"/>
                  </a:lnTo>
                  <a:lnTo>
                    <a:pt x="216" y="231"/>
                  </a:lnTo>
                  <a:lnTo>
                    <a:pt x="223" y="222"/>
                  </a:lnTo>
                  <a:lnTo>
                    <a:pt x="233" y="213"/>
                  </a:lnTo>
                  <a:lnTo>
                    <a:pt x="242" y="206"/>
                  </a:lnTo>
                  <a:lnTo>
                    <a:pt x="253" y="199"/>
                  </a:lnTo>
                  <a:lnTo>
                    <a:pt x="264" y="194"/>
                  </a:lnTo>
                  <a:lnTo>
                    <a:pt x="276" y="190"/>
                  </a:lnTo>
                  <a:lnTo>
                    <a:pt x="288" y="186"/>
                  </a:lnTo>
                  <a:lnTo>
                    <a:pt x="301" y="184"/>
                  </a:lnTo>
                  <a:lnTo>
                    <a:pt x="314" y="184"/>
                  </a:lnTo>
                  <a:lnTo>
                    <a:pt x="327" y="184"/>
                  </a:lnTo>
                  <a:lnTo>
                    <a:pt x="340" y="186"/>
                  </a:lnTo>
                  <a:lnTo>
                    <a:pt x="352" y="190"/>
                  </a:lnTo>
                  <a:lnTo>
                    <a:pt x="363" y="194"/>
                  </a:lnTo>
                  <a:lnTo>
                    <a:pt x="375" y="199"/>
                  </a:lnTo>
                  <a:lnTo>
                    <a:pt x="386" y="206"/>
                  </a:lnTo>
                  <a:lnTo>
                    <a:pt x="395" y="213"/>
                  </a:lnTo>
                  <a:lnTo>
                    <a:pt x="404" y="222"/>
                  </a:lnTo>
                  <a:lnTo>
                    <a:pt x="413" y="231"/>
                  </a:lnTo>
                  <a:lnTo>
                    <a:pt x="420" y="241"/>
                  </a:lnTo>
                  <a:lnTo>
                    <a:pt x="426" y="252"/>
                  </a:lnTo>
                  <a:lnTo>
                    <a:pt x="432" y="262"/>
                  </a:lnTo>
                  <a:lnTo>
                    <a:pt x="436" y="274"/>
                  </a:lnTo>
                  <a:lnTo>
                    <a:pt x="439" y="287"/>
                  </a:lnTo>
                  <a:lnTo>
                    <a:pt x="441" y="300"/>
                  </a:lnTo>
                  <a:lnTo>
                    <a:pt x="443" y="313"/>
                  </a:lnTo>
                  <a:lnTo>
                    <a:pt x="441" y="325"/>
                  </a:lnTo>
                  <a:lnTo>
                    <a:pt x="439" y="338"/>
                  </a:lnTo>
                  <a:lnTo>
                    <a:pt x="436" y="350"/>
                  </a:lnTo>
                  <a:lnTo>
                    <a:pt x="432" y="362"/>
                  </a:lnTo>
                  <a:lnTo>
                    <a:pt x="426" y="374"/>
                  </a:lnTo>
                  <a:lnTo>
                    <a:pt x="420" y="384"/>
                  </a:lnTo>
                  <a:lnTo>
                    <a:pt x="413" y="394"/>
                  </a:lnTo>
                  <a:lnTo>
                    <a:pt x="404" y="404"/>
                  </a:lnTo>
                  <a:lnTo>
                    <a:pt x="395" y="411"/>
                  </a:lnTo>
                  <a:lnTo>
                    <a:pt x="386" y="418"/>
                  </a:lnTo>
                  <a:lnTo>
                    <a:pt x="375" y="425"/>
                  </a:lnTo>
                  <a:lnTo>
                    <a:pt x="363" y="430"/>
                  </a:lnTo>
                  <a:lnTo>
                    <a:pt x="352" y="436"/>
                  </a:lnTo>
                  <a:lnTo>
                    <a:pt x="340" y="439"/>
                  </a:lnTo>
                  <a:lnTo>
                    <a:pt x="327" y="440"/>
                  </a:lnTo>
                  <a:lnTo>
                    <a:pt x="314" y="441"/>
                  </a:lnTo>
                  <a:close/>
                  <a:moveTo>
                    <a:pt x="621" y="385"/>
                  </a:moveTo>
                  <a:lnTo>
                    <a:pt x="571" y="355"/>
                  </a:lnTo>
                  <a:lnTo>
                    <a:pt x="572" y="346"/>
                  </a:lnTo>
                  <a:lnTo>
                    <a:pt x="573" y="335"/>
                  </a:lnTo>
                  <a:lnTo>
                    <a:pt x="574" y="323"/>
                  </a:lnTo>
                  <a:lnTo>
                    <a:pt x="574" y="313"/>
                  </a:lnTo>
                  <a:lnTo>
                    <a:pt x="574" y="302"/>
                  </a:lnTo>
                  <a:lnTo>
                    <a:pt x="573" y="291"/>
                  </a:lnTo>
                  <a:lnTo>
                    <a:pt x="572" y="280"/>
                  </a:lnTo>
                  <a:lnTo>
                    <a:pt x="570" y="269"/>
                  </a:lnTo>
                  <a:lnTo>
                    <a:pt x="620" y="241"/>
                  </a:lnTo>
                  <a:lnTo>
                    <a:pt x="623" y="239"/>
                  </a:lnTo>
                  <a:lnTo>
                    <a:pt x="624" y="237"/>
                  </a:lnTo>
                  <a:lnTo>
                    <a:pt x="627" y="234"/>
                  </a:lnTo>
                  <a:lnTo>
                    <a:pt x="628" y="231"/>
                  </a:lnTo>
                  <a:lnTo>
                    <a:pt x="628" y="228"/>
                  </a:lnTo>
                  <a:lnTo>
                    <a:pt x="628" y="226"/>
                  </a:lnTo>
                  <a:lnTo>
                    <a:pt x="628" y="223"/>
                  </a:lnTo>
                  <a:lnTo>
                    <a:pt x="625" y="219"/>
                  </a:lnTo>
                  <a:lnTo>
                    <a:pt x="551" y="90"/>
                  </a:lnTo>
                  <a:lnTo>
                    <a:pt x="548" y="87"/>
                  </a:lnTo>
                  <a:lnTo>
                    <a:pt x="546" y="85"/>
                  </a:lnTo>
                  <a:lnTo>
                    <a:pt x="544" y="84"/>
                  </a:lnTo>
                  <a:lnTo>
                    <a:pt x="541" y="83"/>
                  </a:lnTo>
                  <a:lnTo>
                    <a:pt x="539" y="81"/>
                  </a:lnTo>
                  <a:lnTo>
                    <a:pt x="536" y="81"/>
                  </a:lnTo>
                  <a:lnTo>
                    <a:pt x="532" y="83"/>
                  </a:lnTo>
                  <a:lnTo>
                    <a:pt x="530" y="84"/>
                  </a:lnTo>
                  <a:lnTo>
                    <a:pt x="481" y="113"/>
                  </a:lnTo>
                  <a:lnTo>
                    <a:pt x="465" y="99"/>
                  </a:lnTo>
                  <a:lnTo>
                    <a:pt x="447" y="88"/>
                  </a:lnTo>
                  <a:lnTo>
                    <a:pt x="438" y="83"/>
                  </a:lnTo>
                  <a:lnTo>
                    <a:pt x="429" y="77"/>
                  </a:lnTo>
                  <a:lnTo>
                    <a:pt x="418" y="73"/>
                  </a:lnTo>
                  <a:lnTo>
                    <a:pt x="407" y="69"/>
                  </a:lnTo>
                  <a:lnTo>
                    <a:pt x="407" y="15"/>
                  </a:lnTo>
                  <a:lnTo>
                    <a:pt x="407" y="12"/>
                  </a:lnTo>
                  <a:lnTo>
                    <a:pt x="406" y="10"/>
                  </a:lnTo>
                  <a:lnTo>
                    <a:pt x="404" y="7"/>
                  </a:lnTo>
                  <a:lnTo>
                    <a:pt x="403" y="4"/>
                  </a:lnTo>
                  <a:lnTo>
                    <a:pt x="401" y="2"/>
                  </a:lnTo>
                  <a:lnTo>
                    <a:pt x="398" y="1"/>
                  </a:lnTo>
                  <a:lnTo>
                    <a:pt x="395" y="0"/>
                  </a:lnTo>
                  <a:lnTo>
                    <a:pt x="392" y="0"/>
                  </a:lnTo>
                  <a:lnTo>
                    <a:pt x="241" y="0"/>
                  </a:lnTo>
                  <a:lnTo>
                    <a:pt x="238" y="0"/>
                  </a:lnTo>
                  <a:lnTo>
                    <a:pt x="235" y="1"/>
                  </a:lnTo>
                  <a:lnTo>
                    <a:pt x="233" y="2"/>
                  </a:lnTo>
                  <a:lnTo>
                    <a:pt x="231" y="4"/>
                  </a:lnTo>
                  <a:lnTo>
                    <a:pt x="229" y="7"/>
                  </a:lnTo>
                  <a:lnTo>
                    <a:pt x="227" y="10"/>
                  </a:lnTo>
                  <a:lnTo>
                    <a:pt x="226" y="12"/>
                  </a:lnTo>
                  <a:lnTo>
                    <a:pt x="226" y="15"/>
                  </a:lnTo>
                  <a:lnTo>
                    <a:pt x="226" y="69"/>
                  </a:lnTo>
                  <a:lnTo>
                    <a:pt x="216" y="72"/>
                  </a:lnTo>
                  <a:lnTo>
                    <a:pt x="206" y="76"/>
                  </a:lnTo>
                  <a:lnTo>
                    <a:pt x="196" y="80"/>
                  </a:lnTo>
                  <a:lnTo>
                    <a:pt x="187" y="86"/>
                  </a:lnTo>
                  <a:lnTo>
                    <a:pt x="177" y="91"/>
                  </a:lnTo>
                  <a:lnTo>
                    <a:pt x="168" y="98"/>
                  </a:lnTo>
                  <a:lnTo>
                    <a:pt x="159" y="105"/>
                  </a:lnTo>
                  <a:lnTo>
                    <a:pt x="149" y="113"/>
                  </a:lnTo>
                  <a:lnTo>
                    <a:pt x="98" y="84"/>
                  </a:lnTo>
                  <a:lnTo>
                    <a:pt x="96" y="83"/>
                  </a:lnTo>
                  <a:lnTo>
                    <a:pt x="93" y="81"/>
                  </a:lnTo>
                  <a:lnTo>
                    <a:pt x="90" y="81"/>
                  </a:lnTo>
                  <a:lnTo>
                    <a:pt x="87" y="83"/>
                  </a:lnTo>
                  <a:lnTo>
                    <a:pt x="84" y="84"/>
                  </a:lnTo>
                  <a:lnTo>
                    <a:pt x="82" y="85"/>
                  </a:lnTo>
                  <a:lnTo>
                    <a:pt x="80" y="87"/>
                  </a:lnTo>
                  <a:lnTo>
                    <a:pt x="78" y="90"/>
                  </a:lnTo>
                  <a:lnTo>
                    <a:pt x="3" y="219"/>
                  </a:lnTo>
                  <a:lnTo>
                    <a:pt x="1" y="222"/>
                  </a:lnTo>
                  <a:lnTo>
                    <a:pt x="1" y="225"/>
                  </a:lnTo>
                  <a:lnTo>
                    <a:pt x="1" y="228"/>
                  </a:lnTo>
                  <a:lnTo>
                    <a:pt x="1" y="230"/>
                  </a:lnTo>
                  <a:lnTo>
                    <a:pt x="4" y="236"/>
                  </a:lnTo>
                  <a:lnTo>
                    <a:pt x="8" y="241"/>
                  </a:lnTo>
                  <a:lnTo>
                    <a:pt x="57" y="269"/>
                  </a:lnTo>
                  <a:lnTo>
                    <a:pt x="56" y="280"/>
                  </a:lnTo>
                  <a:lnTo>
                    <a:pt x="55" y="291"/>
                  </a:lnTo>
                  <a:lnTo>
                    <a:pt x="54" y="302"/>
                  </a:lnTo>
                  <a:lnTo>
                    <a:pt x="54" y="313"/>
                  </a:lnTo>
                  <a:lnTo>
                    <a:pt x="54" y="323"/>
                  </a:lnTo>
                  <a:lnTo>
                    <a:pt x="55" y="335"/>
                  </a:lnTo>
                  <a:lnTo>
                    <a:pt x="56" y="346"/>
                  </a:lnTo>
                  <a:lnTo>
                    <a:pt x="57" y="355"/>
                  </a:lnTo>
                  <a:lnTo>
                    <a:pt x="7" y="385"/>
                  </a:lnTo>
                  <a:lnTo>
                    <a:pt x="5" y="387"/>
                  </a:lnTo>
                  <a:lnTo>
                    <a:pt x="3" y="389"/>
                  </a:lnTo>
                  <a:lnTo>
                    <a:pt x="2" y="391"/>
                  </a:lnTo>
                  <a:lnTo>
                    <a:pt x="1" y="394"/>
                  </a:lnTo>
                  <a:lnTo>
                    <a:pt x="0" y="396"/>
                  </a:lnTo>
                  <a:lnTo>
                    <a:pt x="1" y="399"/>
                  </a:lnTo>
                  <a:lnTo>
                    <a:pt x="1" y="402"/>
                  </a:lnTo>
                  <a:lnTo>
                    <a:pt x="2" y="405"/>
                  </a:lnTo>
                  <a:lnTo>
                    <a:pt x="78" y="536"/>
                  </a:lnTo>
                  <a:lnTo>
                    <a:pt x="81" y="540"/>
                  </a:lnTo>
                  <a:lnTo>
                    <a:pt x="86" y="543"/>
                  </a:lnTo>
                  <a:lnTo>
                    <a:pt x="89" y="544"/>
                  </a:lnTo>
                  <a:lnTo>
                    <a:pt x="93" y="544"/>
                  </a:lnTo>
                  <a:lnTo>
                    <a:pt x="95" y="543"/>
                  </a:lnTo>
                  <a:lnTo>
                    <a:pt x="98" y="542"/>
                  </a:lnTo>
                  <a:lnTo>
                    <a:pt x="149" y="513"/>
                  </a:lnTo>
                  <a:lnTo>
                    <a:pt x="159" y="520"/>
                  </a:lnTo>
                  <a:lnTo>
                    <a:pt x="168" y="527"/>
                  </a:lnTo>
                  <a:lnTo>
                    <a:pt x="177" y="533"/>
                  </a:lnTo>
                  <a:lnTo>
                    <a:pt x="187" y="539"/>
                  </a:lnTo>
                  <a:lnTo>
                    <a:pt x="196" y="544"/>
                  </a:lnTo>
                  <a:lnTo>
                    <a:pt x="206" y="549"/>
                  </a:lnTo>
                  <a:lnTo>
                    <a:pt x="216" y="552"/>
                  </a:lnTo>
                  <a:lnTo>
                    <a:pt x="226" y="556"/>
                  </a:lnTo>
                  <a:lnTo>
                    <a:pt x="226" y="614"/>
                  </a:lnTo>
                  <a:lnTo>
                    <a:pt x="226" y="617"/>
                  </a:lnTo>
                  <a:lnTo>
                    <a:pt x="227" y="620"/>
                  </a:lnTo>
                  <a:lnTo>
                    <a:pt x="229" y="623"/>
                  </a:lnTo>
                  <a:lnTo>
                    <a:pt x="231" y="625"/>
                  </a:lnTo>
                  <a:lnTo>
                    <a:pt x="233" y="627"/>
                  </a:lnTo>
                  <a:lnTo>
                    <a:pt x="235" y="628"/>
                  </a:lnTo>
                  <a:lnTo>
                    <a:pt x="238" y="629"/>
                  </a:lnTo>
                  <a:lnTo>
                    <a:pt x="241" y="629"/>
                  </a:lnTo>
                  <a:lnTo>
                    <a:pt x="392" y="629"/>
                  </a:lnTo>
                  <a:lnTo>
                    <a:pt x="395" y="629"/>
                  </a:lnTo>
                  <a:lnTo>
                    <a:pt x="398" y="628"/>
                  </a:lnTo>
                  <a:lnTo>
                    <a:pt x="401" y="627"/>
                  </a:lnTo>
                  <a:lnTo>
                    <a:pt x="403" y="625"/>
                  </a:lnTo>
                  <a:lnTo>
                    <a:pt x="404" y="623"/>
                  </a:lnTo>
                  <a:lnTo>
                    <a:pt x="406" y="620"/>
                  </a:lnTo>
                  <a:lnTo>
                    <a:pt x="407" y="617"/>
                  </a:lnTo>
                  <a:lnTo>
                    <a:pt x="407" y="614"/>
                  </a:lnTo>
                  <a:lnTo>
                    <a:pt x="407" y="556"/>
                  </a:lnTo>
                  <a:lnTo>
                    <a:pt x="418" y="552"/>
                  </a:lnTo>
                  <a:lnTo>
                    <a:pt x="429" y="548"/>
                  </a:lnTo>
                  <a:lnTo>
                    <a:pt x="438" y="544"/>
                  </a:lnTo>
                  <a:lnTo>
                    <a:pt x="447" y="538"/>
                  </a:lnTo>
                  <a:lnTo>
                    <a:pt x="465" y="527"/>
                  </a:lnTo>
                  <a:lnTo>
                    <a:pt x="481" y="513"/>
                  </a:lnTo>
                  <a:lnTo>
                    <a:pt x="530" y="542"/>
                  </a:lnTo>
                  <a:lnTo>
                    <a:pt x="533" y="543"/>
                  </a:lnTo>
                  <a:lnTo>
                    <a:pt x="537" y="544"/>
                  </a:lnTo>
                  <a:lnTo>
                    <a:pt x="539" y="544"/>
                  </a:lnTo>
                  <a:lnTo>
                    <a:pt x="542" y="543"/>
                  </a:lnTo>
                  <a:lnTo>
                    <a:pt x="545" y="543"/>
                  </a:lnTo>
                  <a:lnTo>
                    <a:pt x="547" y="540"/>
                  </a:lnTo>
                  <a:lnTo>
                    <a:pt x="550" y="539"/>
                  </a:lnTo>
                  <a:lnTo>
                    <a:pt x="552" y="536"/>
                  </a:lnTo>
                  <a:lnTo>
                    <a:pt x="627" y="405"/>
                  </a:lnTo>
                  <a:lnTo>
                    <a:pt x="628" y="402"/>
                  </a:lnTo>
                  <a:lnTo>
                    <a:pt x="628" y="399"/>
                  </a:lnTo>
                  <a:lnTo>
                    <a:pt x="629" y="396"/>
                  </a:lnTo>
                  <a:lnTo>
                    <a:pt x="628" y="394"/>
                  </a:lnTo>
                  <a:lnTo>
                    <a:pt x="627" y="391"/>
                  </a:lnTo>
                  <a:lnTo>
                    <a:pt x="625" y="389"/>
                  </a:lnTo>
                  <a:lnTo>
                    <a:pt x="623" y="387"/>
                  </a:lnTo>
                  <a:lnTo>
                    <a:pt x="621" y="385"/>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41" name="Forme libre 4360"/>
            <p:cNvSpPr>
              <a:spLocks noEditPoints="1"/>
            </p:cNvSpPr>
            <p:nvPr/>
          </p:nvSpPr>
          <p:spPr bwMode="auto">
            <a:xfrm>
              <a:off x="7781925" y="1387475"/>
              <a:ext cx="115888" cy="117475"/>
            </a:xfrm>
            <a:custGeom>
              <a:avLst/>
              <a:gdLst>
                <a:gd name="T0" fmla="*/ 160 w 362"/>
                <a:gd name="T1" fmla="*/ 252 h 369"/>
                <a:gd name="T2" fmla="*/ 135 w 362"/>
                <a:gd name="T3" fmla="*/ 238 h 369"/>
                <a:gd name="T4" fmla="*/ 118 w 362"/>
                <a:gd name="T5" fmla="*/ 218 h 369"/>
                <a:gd name="T6" fmla="*/ 109 w 362"/>
                <a:gd name="T7" fmla="*/ 190 h 369"/>
                <a:gd name="T8" fmla="*/ 113 w 362"/>
                <a:gd name="T9" fmla="*/ 162 h 369"/>
                <a:gd name="T10" fmla="*/ 125 w 362"/>
                <a:gd name="T11" fmla="*/ 138 h 369"/>
                <a:gd name="T12" fmla="*/ 147 w 362"/>
                <a:gd name="T13" fmla="*/ 121 h 369"/>
                <a:gd name="T14" fmla="*/ 174 w 362"/>
                <a:gd name="T15" fmla="*/ 112 h 369"/>
                <a:gd name="T16" fmla="*/ 202 w 362"/>
                <a:gd name="T17" fmla="*/ 114 h 369"/>
                <a:gd name="T18" fmla="*/ 226 w 362"/>
                <a:gd name="T19" fmla="*/ 128 h 369"/>
                <a:gd name="T20" fmla="*/ 244 w 362"/>
                <a:gd name="T21" fmla="*/ 149 h 369"/>
                <a:gd name="T22" fmla="*/ 252 w 362"/>
                <a:gd name="T23" fmla="*/ 176 h 369"/>
                <a:gd name="T24" fmla="*/ 250 w 362"/>
                <a:gd name="T25" fmla="*/ 205 h 369"/>
                <a:gd name="T26" fmla="*/ 236 w 362"/>
                <a:gd name="T27" fmla="*/ 229 h 369"/>
                <a:gd name="T28" fmla="*/ 215 w 362"/>
                <a:gd name="T29" fmla="*/ 247 h 369"/>
                <a:gd name="T30" fmla="*/ 189 w 362"/>
                <a:gd name="T31" fmla="*/ 254 h 369"/>
                <a:gd name="T32" fmla="*/ 328 w 362"/>
                <a:gd name="T33" fmla="*/ 195 h 369"/>
                <a:gd name="T34" fmla="*/ 354 w 362"/>
                <a:gd name="T35" fmla="*/ 144 h 369"/>
                <a:gd name="T36" fmla="*/ 361 w 362"/>
                <a:gd name="T37" fmla="*/ 136 h 369"/>
                <a:gd name="T38" fmla="*/ 360 w 362"/>
                <a:gd name="T39" fmla="*/ 124 h 369"/>
                <a:gd name="T40" fmla="*/ 316 w 362"/>
                <a:gd name="T41" fmla="*/ 53 h 369"/>
                <a:gd name="T42" fmla="*/ 304 w 362"/>
                <a:gd name="T43" fmla="*/ 52 h 369"/>
                <a:gd name="T44" fmla="*/ 256 w 362"/>
                <a:gd name="T45" fmla="*/ 56 h 369"/>
                <a:gd name="T46" fmla="*/ 236 w 362"/>
                <a:gd name="T47" fmla="*/ 10 h 369"/>
                <a:gd name="T48" fmla="*/ 229 w 362"/>
                <a:gd name="T49" fmla="*/ 2 h 369"/>
                <a:gd name="T50" fmla="*/ 146 w 362"/>
                <a:gd name="T51" fmla="*/ 0 h 369"/>
                <a:gd name="T52" fmla="*/ 135 w 362"/>
                <a:gd name="T53" fmla="*/ 3 h 369"/>
                <a:gd name="T54" fmla="*/ 131 w 362"/>
                <a:gd name="T55" fmla="*/ 14 h 369"/>
                <a:gd name="T56" fmla="*/ 99 w 362"/>
                <a:gd name="T57" fmla="*/ 63 h 369"/>
                <a:gd name="T58" fmla="*/ 55 w 362"/>
                <a:gd name="T59" fmla="*/ 51 h 369"/>
                <a:gd name="T60" fmla="*/ 44 w 362"/>
                <a:gd name="T61" fmla="*/ 54 h 369"/>
                <a:gd name="T62" fmla="*/ 1 w 362"/>
                <a:gd name="T63" fmla="*/ 126 h 369"/>
                <a:gd name="T64" fmla="*/ 2 w 362"/>
                <a:gd name="T65" fmla="*/ 139 h 369"/>
                <a:gd name="T66" fmla="*/ 36 w 362"/>
                <a:gd name="T67" fmla="*/ 160 h 369"/>
                <a:gd name="T68" fmla="*/ 36 w 362"/>
                <a:gd name="T69" fmla="*/ 207 h 369"/>
                <a:gd name="T70" fmla="*/ 1 w 362"/>
                <a:gd name="T71" fmla="*/ 230 h 369"/>
                <a:gd name="T72" fmla="*/ 1 w 362"/>
                <a:gd name="T73" fmla="*/ 240 h 369"/>
                <a:gd name="T74" fmla="*/ 44 w 362"/>
                <a:gd name="T75" fmla="*/ 313 h 369"/>
                <a:gd name="T76" fmla="*/ 60 w 362"/>
                <a:gd name="T77" fmla="*/ 314 h 369"/>
                <a:gd name="T78" fmla="*/ 120 w 362"/>
                <a:gd name="T79" fmla="*/ 316 h 369"/>
                <a:gd name="T80" fmla="*/ 132 w 362"/>
                <a:gd name="T81" fmla="*/ 359 h 369"/>
                <a:gd name="T82" fmla="*/ 140 w 362"/>
                <a:gd name="T83" fmla="*/ 368 h 369"/>
                <a:gd name="T84" fmla="*/ 225 w 362"/>
                <a:gd name="T85" fmla="*/ 368 h 369"/>
                <a:gd name="T86" fmla="*/ 233 w 362"/>
                <a:gd name="T87" fmla="*/ 361 h 369"/>
                <a:gd name="T88" fmla="*/ 237 w 362"/>
                <a:gd name="T89" fmla="*/ 321 h 369"/>
                <a:gd name="T90" fmla="*/ 274 w 362"/>
                <a:gd name="T91" fmla="*/ 298 h 369"/>
                <a:gd name="T92" fmla="*/ 310 w 362"/>
                <a:gd name="T93" fmla="*/ 316 h 369"/>
                <a:gd name="T94" fmla="*/ 360 w 362"/>
                <a:gd name="T95" fmla="*/ 243 h 369"/>
                <a:gd name="T96" fmla="*/ 362 w 362"/>
                <a:gd name="T97" fmla="*/ 232 h 369"/>
                <a:gd name="T98" fmla="*/ 354 w 362"/>
                <a:gd name="T99" fmla="*/ 22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2" h="369" extrusionOk="0">
                  <a:moveTo>
                    <a:pt x="181" y="255"/>
                  </a:moveTo>
                  <a:lnTo>
                    <a:pt x="174" y="254"/>
                  </a:lnTo>
                  <a:lnTo>
                    <a:pt x="166" y="253"/>
                  </a:lnTo>
                  <a:lnTo>
                    <a:pt x="160" y="252"/>
                  </a:lnTo>
                  <a:lnTo>
                    <a:pt x="153" y="249"/>
                  </a:lnTo>
                  <a:lnTo>
                    <a:pt x="147" y="247"/>
                  </a:lnTo>
                  <a:lnTo>
                    <a:pt x="141" y="243"/>
                  </a:lnTo>
                  <a:lnTo>
                    <a:pt x="135" y="238"/>
                  </a:lnTo>
                  <a:lnTo>
                    <a:pt x="131" y="234"/>
                  </a:lnTo>
                  <a:lnTo>
                    <a:pt x="125" y="229"/>
                  </a:lnTo>
                  <a:lnTo>
                    <a:pt x="122" y="223"/>
                  </a:lnTo>
                  <a:lnTo>
                    <a:pt x="118" y="218"/>
                  </a:lnTo>
                  <a:lnTo>
                    <a:pt x="115" y="212"/>
                  </a:lnTo>
                  <a:lnTo>
                    <a:pt x="113" y="205"/>
                  </a:lnTo>
                  <a:lnTo>
                    <a:pt x="110" y="198"/>
                  </a:lnTo>
                  <a:lnTo>
                    <a:pt x="109" y="190"/>
                  </a:lnTo>
                  <a:lnTo>
                    <a:pt x="109" y="183"/>
                  </a:lnTo>
                  <a:lnTo>
                    <a:pt x="109" y="176"/>
                  </a:lnTo>
                  <a:lnTo>
                    <a:pt x="110" y="169"/>
                  </a:lnTo>
                  <a:lnTo>
                    <a:pt x="113" y="162"/>
                  </a:lnTo>
                  <a:lnTo>
                    <a:pt x="115" y="156"/>
                  </a:lnTo>
                  <a:lnTo>
                    <a:pt x="118" y="149"/>
                  </a:lnTo>
                  <a:lnTo>
                    <a:pt x="122" y="143"/>
                  </a:lnTo>
                  <a:lnTo>
                    <a:pt x="125" y="138"/>
                  </a:lnTo>
                  <a:lnTo>
                    <a:pt x="131" y="132"/>
                  </a:lnTo>
                  <a:lnTo>
                    <a:pt x="135" y="128"/>
                  </a:lnTo>
                  <a:lnTo>
                    <a:pt x="141" y="124"/>
                  </a:lnTo>
                  <a:lnTo>
                    <a:pt x="147" y="121"/>
                  </a:lnTo>
                  <a:lnTo>
                    <a:pt x="153" y="117"/>
                  </a:lnTo>
                  <a:lnTo>
                    <a:pt x="160" y="114"/>
                  </a:lnTo>
                  <a:lnTo>
                    <a:pt x="166" y="113"/>
                  </a:lnTo>
                  <a:lnTo>
                    <a:pt x="174" y="112"/>
                  </a:lnTo>
                  <a:lnTo>
                    <a:pt x="181" y="111"/>
                  </a:lnTo>
                  <a:lnTo>
                    <a:pt x="189" y="112"/>
                  </a:lnTo>
                  <a:lnTo>
                    <a:pt x="195" y="113"/>
                  </a:lnTo>
                  <a:lnTo>
                    <a:pt x="202" y="114"/>
                  </a:lnTo>
                  <a:lnTo>
                    <a:pt x="209" y="117"/>
                  </a:lnTo>
                  <a:lnTo>
                    <a:pt x="215" y="121"/>
                  </a:lnTo>
                  <a:lnTo>
                    <a:pt x="221" y="124"/>
                  </a:lnTo>
                  <a:lnTo>
                    <a:pt x="226" y="128"/>
                  </a:lnTo>
                  <a:lnTo>
                    <a:pt x="231" y="132"/>
                  </a:lnTo>
                  <a:lnTo>
                    <a:pt x="236" y="138"/>
                  </a:lnTo>
                  <a:lnTo>
                    <a:pt x="240" y="143"/>
                  </a:lnTo>
                  <a:lnTo>
                    <a:pt x="244" y="149"/>
                  </a:lnTo>
                  <a:lnTo>
                    <a:pt x="247" y="156"/>
                  </a:lnTo>
                  <a:lnTo>
                    <a:pt x="250" y="162"/>
                  </a:lnTo>
                  <a:lnTo>
                    <a:pt x="251" y="169"/>
                  </a:lnTo>
                  <a:lnTo>
                    <a:pt x="252" y="176"/>
                  </a:lnTo>
                  <a:lnTo>
                    <a:pt x="253" y="183"/>
                  </a:lnTo>
                  <a:lnTo>
                    <a:pt x="252" y="190"/>
                  </a:lnTo>
                  <a:lnTo>
                    <a:pt x="251" y="198"/>
                  </a:lnTo>
                  <a:lnTo>
                    <a:pt x="250" y="205"/>
                  </a:lnTo>
                  <a:lnTo>
                    <a:pt x="247" y="212"/>
                  </a:lnTo>
                  <a:lnTo>
                    <a:pt x="244" y="218"/>
                  </a:lnTo>
                  <a:lnTo>
                    <a:pt x="240" y="223"/>
                  </a:lnTo>
                  <a:lnTo>
                    <a:pt x="236" y="229"/>
                  </a:lnTo>
                  <a:lnTo>
                    <a:pt x="231" y="234"/>
                  </a:lnTo>
                  <a:lnTo>
                    <a:pt x="226" y="238"/>
                  </a:lnTo>
                  <a:lnTo>
                    <a:pt x="221" y="243"/>
                  </a:lnTo>
                  <a:lnTo>
                    <a:pt x="215" y="247"/>
                  </a:lnTo>
                  <a:lnTo>
                    <a:pt x="209" y="249"/>
                  </a:lnTo>
                  <a:lnTo>
                    <a:pt x="202" y="252"/>
                  </a:lnTo>
                  <a:lnTo>
                    <a:pt x="195" y="253"/>
                  </a:lnTo>
                  <a:lnTo>
                    <a:pt x="189" y="254"/>
                  </a:lnTo>
                  <a:lnTo>
                    <a:pt x="181" y="255"/>
                  </a:lnTo>
                  <a:close/>
                  <a:moveTo>
                    <a:pt x="354" y="223"/>
                  </a:moveTo>
                  <a:lnTo>
                    <a:pt x="327" y="207"/>
                  </a:lnTo>
                  <a:lnTo>
                    <a:pt x="328" y="195"/>
                  </a:lnTo>
                  <a:lnTo>
                    <a:pt x="328" y="183"/>
                  </a:lnTo>
                  <a:lnTo>
                    <a:pt x="328" y="172"/>
                  </a:lnTo>
                  <a:lnTo>
                    <a:pt x="327" y="160"/>
                  </a:lnTo>
                  <a:lnTo>
                    <a:pt x="354" y="144"/>
                  </a:lnTo>
                  <a:lnTo>
                    <a:pt x="357" y="143"/>
                  </a:lnTo>
                  <a:lnTo>
                    <a:pt x="359" y="141"/>
                  </a:lnTo>
                  <a:lnTo>
                    <a:pt x="360" y="139"/>
                  </a:lnTo>
                  <a:lnTo>
                    <a:pt x="361" y="136"/>
                  </a:lnTo>
                  <a:lnTo>
                    <a:pt x="362" y="132"/>
                  </a:lnTo>
                  <a:lnTo>
                    <a:pt x="362" y="129"/>
                  </a:lnTo>
                  <a:lnTo>
                    <a:pt x="361" y="126"/>
                  </a:lnTo>
                  <a:lnTo>
                    <a:pt x="360" y="124"/>
                  </a:lnTo>
                  <a:lnTo>
                    <a:pt x="322" y="59"/>
                  </a:lnTo>
                  <a:lnTo>
                    <a:pt x="320" y="56"/>
                  </a:lnTo>
                  <a:lnTo>
                    <a:pt x="318" y="54"/>
                  </a:lnTo>
                  <a:lnTo>
                    <a:pt x="316" y="53"/>
                  </a:lnTo>
                  <a:lnTo>
                    <a:pt x="313" y="51"/>
                  </a:lnTo>
                  <a:lnTo>
                    <a:pt x="309" y="51"/>
                  </a:lnTo>
                  <a:lnTo>
                    <a:pt x="307" y="51"/>
                  </a:lnTo>
                  <a:lnTo>
                    <a:pt x="304" y="52"/>
                  </a:lnTo>
                  <a:lnTo>
                    <a:pt x="301" y="53"/>
                  </a:lnTo>
                  <a:lnTo>
                    <a:pt x="274" y="69"/>
                  </a:lnTo>
                  <a:lnTo>
                    <a:pt x="266" y="63"/>
                  </a:lnTo>
                  <a:lnTo>
                    <a:pt x="256" y="56"/>
                  </a:lnTo>
                  <a:lnTo>
                    <a:pt x="246" y="51"/>
                  </a:lnTo>
                  <a:lnTo>
                    <a:pt x="237" y="47"/>
                  </a:lnTo>
                  <a:lnTo>
                    <a:pt x="237" y="14"/>
                  </a:lnTo>
                  <a:lnTo>
                    <a:pt x="236" y="10"/>
                  </a:lnTo>
                  <a:lnTo>
                    <a:pt x="236" y="8"/>
                  </a:lnTo>
                  <a:lnTo>
                    <a:pt x="233" y="5"/>
                  </a:lnTo>
                  <a:lnTo>
                    <a:pt x="232" y="3"/>
                  </a:lnTo>
                  <a:lnTo>
                    <a:pt x="229" y="2"/>
                  </a:lnTo>
                  <a:lnTo>
                    <a:pt x="227" y="1"/>
                  </a:lnTo>
                  <a:lnTo>
                    <a:pt x="224" y="0"/>
                  </a:lnTo>
                  <a:lnTo>
                    <a:pt x="222" y="0"/>
                  </a:lnTo>
                  <a:lnTo>
                    <a:pt x="146" y="0"/>
                  </a:lnTo>
                  <a:lnTo>
                    <a:pt x="143" y="0"/>
                  </a:lnTo>
                  <a:lnTo>
                    <a:pt x="140" y="1"/>
                  </a:lnTo>
                  <a:lnTo>
                    <a:pt x="137" y="2"/>
                  </a:lnTo>
                  <a:lnTo>
                    <a:pt x="135" y="3"/>
                  </a:lnTo>
                  <a:lnTo>
                    <a:pt x="134" y="5"/>
                  </a:lnTo>
                  <a:lnTo>
                    <a:pt x="132" y="8"/>
                  </a:lnTo>
                  <a:lnTo>
                    <a:pt x="132" y="10"/>
                  </a:lnTo>
                  <a:lnTo>
                    <a:pt x="131" y="14"/>
                  </a:lnTo>
                  <a:lnTo>
                    <a:pt x="131" y="47"/>
                  </a:lnTo>
                  <a:lnTo>
                    <a:pt x="120" y="52"/>
                  </a:lnTo>
                  <a:lnTo>
                    <a:pt x="109" y="57"/>
                  </a:lnTo>
                  <a:lnTo>
                    <a:pt x="99" y="63"/>
                  </a:lnTo>
                  <a:lnTo>
                    <a:pt x="90" y="69"/>
                  </a:lnTo>
                  <a:lnTo>
                    <a:pt x="61" y="53"/>
                  </a:lnTo>
                  <a:lnTo>
                    <a:pt x="58" y="52"/>
                  </a:lnTo>
                  <a:lnTo>
                    <a:pt x="55" y="51"/>
                  </a:lnTo>
                  <a:lnTo>
                    <a:pt x="53" y="51"/>
                  </a:lnTo>
                  <a:lnTo>
                    <a:pt x="49" y="51"/>
                  </a:lnTo>
                  <a:lnTo>
                    <a:pt x="47" y="52"/>
                  </a:lnTo>
                  <a:lnTo>
                    <a:pt x="44" y="54"/>
                  </a:lnTo>
                  <a:lnTo>
                    <a:pt x="42" y="56"/>
                  </a:lnTo>
                  <a:lnTo>
                    <a:pt x="41" y="59"/>
                  </a:lnTo>
                  <a:lnTo>
                    <a:pt x="2" y="124"/>
                  </a:lnTo>
                  <a:lnTo>
                    <a:pt x="1" y="126"/>
                  </a:lnTo>
                  <a:lnTo>
                    <a:pt x="0" y="129"/>
                  </a:lnTo>
                  <a:lnTo>
                    <a:pt x="0" y="132"/>
                  </a:lnTo>
                  <a:lnTo>
                    <a:pt x="1" y="136"/>
                  </a:lnTo>
                  <a:lnTo>
                    <a:pt x="2" y="139"/>
                  </a:lnTo>
                  <a:lnTo>
                    <a:pt x="3" y="141"/>
                  </a:lnTo>
                  <a:lnTo>
                    <a:pt x="6" y="143"/>
                  </a:lnTo>
                  <a:lnTo>
                    <a:pt x="8" y="144"/>
                  </a:lnTo>
                  <a:lnTo>
                    <a:pt x="36" y="160"/>
                  </a:lnTo>
                  <a:lnTo>
                    <a:pt x="34" y="172"/>
                  </a:lnTo>
                  <a:lnTo>
                    <a:pt x="34" y="183"/>
                  </a:lnTo>
                  <a:lnTo>
                    <a:pt x="34" y="195"/>
                  </a:lnTo>
                  <a:lnTo>
                    <a:pt x="36" y="207"/>
                  </a:lnTo>
                  <a:lnTo>
                    <a:pt x="8" y="223"/>
                  </a:lnTo>
                  <a:lnTo>
                    <a:pt x="6" y="224"/>
                  </a:lnTo>
                  <a:lnTo>
                    <a:pt x="3" y="227"/>
                  </a:lnTo>
                  <a:lnTo>
                    <a:pt x="1" y="230"/>
                  </a:lnTo>
                  <a:lnTo>
                    <a:pt x="0" y="233"/>
                  </a:lnTo>
                  <a:lnTo>
                    <a:pt x="0" y="235"/>
                  </a:lnTo>
                  <a:lnTo>
                    <a:pt x="0" y="237"/>
                  </a:lnTo>
                  <a:lnTo>
                    <a:pt x="1" y="240"/>
                  </a:lnTo>
                  <a:lnTo>
                    <a:pt x="2" y="243"/>
                  </a:lnTo>
                  <a:lnTo>
                    <a:pt x="40" y="309"/>
                  </a:lnTo>
                  <a:lnTo>
                    <a:pt x="42" y="311"/>
                  </a:lnTo>
                  <a:lnTo>
                    <a:pt x="44" y="313"/>
                  </a:lnTo>
                  <a:lnTo>
                    <a:pt x="46" y="314"/>
                  </a:lnTo>
                  <a:lnTo>
                    <a:pt x="48" y="315"/>
                  </a:lnTo>
                  <a:lnTo>
                    <a:pt x="55" y="316"/>
                  </a:lnTo>
                  <a:lnTo>
                    <a:pt x="60" y="314"/>
                  </a:lnTo>
                  <a:lnTo>
                    <a:pt x="90" y="297"/>
                  </a:lnTo>
                  <a:lnTo>
                    <a:pt x="99" y="304"/>
                  </a:lnTo>
                  <a:lnTo>
                    <a:pt x="109" y="310"/>
                  </a:lnTo>
                  <a:lnTo>
                    <a:pt x="120" y="316"/>
                  </a:lnTo>
                  <a:lnTo>
                    <a:pt x="131" y="321"/>
                  </a:lnTo>
                  <a:lnTo>
                    <a:pt x="131" y="354"/>
                  </a:lnTo>
                  <a:lnTo>
                    <a:pt x="132" y="356"/>
                  </a:lnTo>
                  <a:lnTo>
                    <a:pt x="132" y="359"/>
                  </a:lnTo>
                  <a:lnTo>
                    <a:pt x="134" y="361"/>
                  </a:lnTo>
                  <a:lnTo>
                    <a:pt x="135" y="363"/>
                  </a:lnTo>
                  <a:lnTo>
                    <a:pt x="137" y="366"/>
                  </a:lnTo>
                  <a:lnTo>
                    <a:pt x="140" y="368"/>
                  </a:lnTo>
                  <a:lnTo>
                    <a:pt x="143" y="368"/>
                  </a:lnTo>
                  <a:lnTo>
                    <a:pt x="146" y="369"/>
                  </a:lnTo>
                  <a:lnTo>
                    <a:pt x="222" y="369"/>
                  </a:lnTo>
                  <a:lnTo>
                    <a:pt x="225" y="368"/>
                  </a:lnTo>
                  <a:lnTo>
                    <a:pt x="227" y="368"/>
                  </a:lnTo>
                  <a:lnTo>
                    <a:pt x="229" y="366"/>
                  </a:lnTo>
                  <a:lnTo>
                    <a:pt x="232" y="363"/>
                  </a:lnTo>
                  <a:lnTo>
                    <a:pt x="233" y="361"/>
                  </a:lnTo>
                  <a:lnTo>
                    <a:pt x="236" y="359"/>
                  </a:lnTo>
                  <a:lnTo>
                    <a:pt x="236" y="356"/>
                  </a:lnTo>
                  <a:lnTo>
                    <a:pt x="237" y="354"/>
                  </a:lnTo>
                  <a:lnTo>
                    <a:pt x="237" y="321"/>
                  </a:lnTo>
                  <a:lnTo>
                    <a:pt x="246" y="316"/>
                  </a:lnTo>
                  <a:lnTo>
                    <a:pt x="256" y="311"/>
                  </a:lnTo>
                  <a:lnTo>
                    <a:pt x="266" y="305"/>
                  </a:lnTo>
                  <a:lnTo>
                    <a:pt x="274" y="298"/>
                  </a:lnTo>
                  <a:lnTo>
                    <a:pt x="302" y="313"/>
                  </a:lnTo>
                  <a:lnTo>
                    <a:pt x="305" y="315"/>
                  </a:lnTo>
                  <a:lnTo>
                    <a:pt x="307" y="315"/>
                  </a:lnTo>
                  <a:lnTo>
                    <a:pt x="310" y="316"/>
                  </a:lnTo>
                  <a:lnTo>
                    <a:pt x="314" y="316"/>
                  </a:lnTo>
                  <a:lnTo>
                    <a:pt x="319" y="313"/>
                  </a:lnTo>
                  <a:lnTo>
                    <a:pt x="322" y="309"/>
                  </a:lnTo>
                  <a:lnTo>
                    <a:pt x="360" y="243"/>
                  </a:lnTo>
                  <a:lnTo>
                    <a:pt x="362" y="240"/>
                  </a:lnTo>
                  <a:lnTo>
                    <a:pt x="362" y="237"/>
                  </a:lnTo>
                  <a:lnTo>
                    <a:pt x="362" y="234"/>
                  </a:lnTo>
                  <a:lnTo>
                    <a:pt x="362" y="232"/>
                  </a:lnTo>
                  <a:lnTo>
                    <a:pt x="361" y="229"/>
                  </a:lnTo>
                  <a:lnTo>
                    <a:pt x="359" y="227"/>
                  </a:lnTo>
                  <a:lnTo>
                    <a:pt x="357" y="224"/>
                  </a:lnTo>
                  <a:lnTo>
                    <a:pt x="354" y="223"/>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sp>
        <p:nvSpPr>
          <p:cNvPr id="42" name="Forme libre 4346" descr="Icône de graphique en boîte à moustaches "/>
          <p:cNvSpPr>
            <a:spLocks noEditPoints="1"/>
          </p:cNvSpPr>
          <p:nvPr/>
        </p:nvSpPr>
        <p:spPr bwMode="auto">
          <a:xfrm>
            <a:off x="3967321" y="3532346"/>
            <a:ext cx="345758" cy="345758"/>
          </a:xfrm>
          <a:custGeom>
            <a:avLst/>
            <a:gdLst>
              <a:gd name="T0" fmla="*/ 706 w 898"/>
              <a:gd name="T1" fmla="*/ 479 h 898"/>
              <a:gd name="T2" fmla="*/ 652 w 898"/>
              <a:gd name="T3" fmla="*/ 556 h 898"/>
              <a:gd name="T4" fmla="*/ 632 w 898"/>
              <a:gd name="T5" fmla="*/ 551 h 898"/>
              <a:gd name="T6" fmla="*/ 576 w 898"/>
              <a:gd name="T7" fmla="*/ 477 h 898"/>
              <a:gd name="T8" fmla="*/ 571 w 898"/>
              <a:gd name="T9" fmla="*/ 398 h 898"/>
              <a:gd name="T10" fmla="*/ 628 w 898"/>
              <a:gd name="T11" fmla="*/ 129 h 898"/>
              <a:gd name="T12" fmla="*/ 643 w 898"/>
              <a:gd name="T13" fmla="*/ 114 h 898"/>
              <a:gd name="T14" fmla="*/ 658 w 898"/>
              <a:gd name="T15" fmla="*/ 129 h 898"/>
              <a:gd name="T16" fmla="*/ 717 w 898"/>
              <a:gd name="T17" fmla="*/ 398 h 898"/>
              <a:gd name="T18" fmla="*/ 621 w 898"/>
              <a:gd name="T19" fmla="*/ 758 h 898"/>
              <a:gd name="T20" fmla="*/ 589 w 898"/>
              <a:gd name="T21" fmla="*/ 727 h 898"/>
              <a:gd name="T22" fmla="*/ 589 w 898"/>
              <a:gd name="T23" fmla="*/ 680 h 898"/>
              <a:gd name="T24" fmla="*/ 621 w 898"/>
              <a:gd name="T25" fmla="*/ 648 h 898"/>
              <a:gd name="T26" fmla="*/ 667 w 898"/>
              <a:gd name="T27" fmla="*/ 648 h 898"/>
              <a:gd name="T28" fmla="*/ 699 w 898"/>
              <a:gd name="T29" fmla="*/ 680 h 898"/>
              <a:gd name="T30" fmla="*/ 699 w 898"/>
              <a:gd name="T31" fmla="*/ 727 h 898"/>
              <a:gd name="T32" fmla="*/ 667 w 898"/>
              <a:gd name="T33" fmla="*/ 758 h 898"/>
              <a:gd name="T34" fmla="*/ 536 w 898"/>
              <a:gd name="T35" fmla="*/ 294 h 898"/>
              <a:gd name="T36" fmla="*/ 479 w 898"/>
              <a:gd name="T37" fmla="*/ 546 h 898"/>
              <a:gd name="T38" fmla="*/ 461 w 898"/>
              <a:gd name="T39" fmla="*/ 558 h 898"/>
              <a:gd name="T40" fmla="*/ 450 w 898"/>
              <a:gd name="T41" fmla="*/ 299 h 898"/>
              <a:gd name="T42" fmla="*/ 390 w 898"/>
              <a:gd name="T43" fmla="*/ 287 h 898"/>
              <a:gd name="T44" fmla="*/ 398 w 898"/>
              <a:gd name="T45" fmla="*/ 211 h 898"/>
              <a:gd name="T46" fmla="*/ 454 w 898"/>
              <a:gd name="T47" fmla="*/ 118 h 898"/>
              <a:gd name="T48" fmla="*/ 475 w 898"/>
              <a:gd name="T49" fmla="*/ 118 h 898"/>
              <a:gd name="T50" fmla="*/ 530 w 898"/>
              <a:gd name="T51" fmla="*/ 211 h 898"/>
              <a:gd name="T52" fmla="*/ 465 w 898"/>
              <a:gd name="T53" fmla="*/ 763 h 898"/>
              <a:gd name="T54" fmla="*/ 422 w 898"/>
              <a:gd name="T55" fmla="*/ 745 h 898"/>
              <a:gd name="T56" fmla="*/ 405 w 898"/>
              <a:gd name="T57" fmla="*/ 703 h 898"/>
              <a:gd name="T58" fmla="*/ 422 w 898"/>
              <a:gd name="T59" fmla="*/ 661 h 898"/>
              <a:gd name="T60" fmla="*/ 465 w 898"/>
              <a:gd name="T61" fmla="*/ 643 h 898"/>
              <a:gd name="T62" fmla="*/ 506 w 898"/>
              <a:gd name="T63" fmla="*/ 661 h 898"/>
              <a:gd name="T64" fmla="*/ 525 w 898"/>
              <a:gd name="T65" fmla="*/ 703 h 898"/>
              <a:gd name="T66" fmla="*/ 506 w 898"/>
              <a:gd name="T67" fmla="*/ 745 h 898"/>
              <a:gd name="T68" fmla="*/ 465 w 898"/>
              <a:gd name="T69" fmla="*/ 763 h 898"/>
              <a:gd name="T70" fmla="*/ 318 w 898"/>
              <a:gd name="T71" fmla="*/ 419 h 898"/>
              <a:gd name="T72" fmla="*/ 263 w 898"/>
              <a:gd name="T73" fmla="*/ 556 h 898"/>
              <a:gd name="T74" fmla="*/ 242 w 898"/>
              <a:gd name="T75" fmla="*/ 551 h 898"/>
              <a:gd name="T76" fmla="*/ 186 w 898"/>
              <a:gd name="T77" fmla="*/ 417 h 898"/>
              <a:gd name="T78" fmla="*/ 181 w 898"/>
              <a:gd name="T79" fmla="*/ 339 h 898"/>
              <a:gd name="T80" fmla="*/ 240 w 898"/>
              <a:gd name="T81" fmla="*/ 129 h 898"/>
              <a:gd name="T82" fmla="*/ 255 w 898"/>
              <a:gd name="T83" fmla="*/ 114 h 898"/>
              <a:gd name="T84" fmla="*/ 270 w 898"/>
              <a:gd name="T85" fmla="*/ 129 h 898"/>
              <a:gd name="T86" fmla="*/ 329 w 898"/>
              <a:gd name="T87" fmla="*/ 339 h 898"/>
              <a:gd name="T88" fmla="*/ 231 w 898"/>
              <a:gd name="T89" fmla="*/ 758 h 898"/>
              <a:gd name="T90" fmla="*/ 200 w 898"/>
              <a:gd name="T91" fmla="*/ 727 h 898"/>
              <a:gd name="T92" fmla="*/ 200 w 898"/>
              <a:gd name="T93" fmla="*/ 680 h 898"/>
              <a:gd name="T94" fmla="*/ 231 w 898"/>
              <a:gd name="T95" fmla="*/ 648 h 898"/>
              <a:gd name="T96" fmla="*/ 278 w 898"/>
              <a:gd name="T97" fmla="*/ 648 h 898"/>
              <a:gd name="T98" fmla="*/ 311 w 898"/>
              <a:gd name="T99" fmla="*/ 680 h 898"/>
              <a:gd name="T100" fmla="*/ 311 w 898"/>
              <a:gd name="T101" fmla="*/ 727 h 898"/>
              <a:gd name="T102" fmla="*/ 278 w 898"/>
              <a:gd name="T103" fmla="*/ 758 h 898"/>
              <a:gd name="T104" fmla="*/ 10 w 898"/>
              <a:gd name="T105" fmla="*/ 2 h 898"/>
              <a:gd name="T106" fmla="*/ 1 w 898"/>
              <a:gd name="T107" fmla="*/ 886 h 898"/>
              <a:gd name="T108" fmla="*/ 883 w 898"/>
              <a:gd name="T109" fmla="*/ 898 h 898"/>
              <a:gd name="T110" fmla="*/ 898 w 898"/>
              <a:gd name="T111" fmla="*/ 883 h 898"/>
              <a:gd name="T112" fmla="*/ 886 w 898"/>
              <a:gd name="T113" fmla="*/ 0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8" h="898" extrusionOk="0">
                <a:moveTo>
                  <a:pt x="718" y="464"/>
                </a:moveTo>
                <a:lnTo>
                  <a:pt x="718" y="467"/>
                </a:lnTo>
                <a:lnTo>
                  <a:pt x="717" y="470"/>
                </a:lnTo>
                <a:lnTo>
                  <a:pt x="716" y="472"/>
                </a:lnTo>
                <a:lnTo>
                  <a:pt x="714" y="474"/>
                </a:lnTo>
                <a:lnTo>
                  <a:pt x="712" y="477"/>
                </a:lnTo>
                <a:lnTo>
                  <a:pt x="710" y="478"/>
                </a:lnTo>
                <a:lnTo>
                  <a:pt x="706" y="479"/>
                </a:lnTo>
                <a:lnTo>
                  <a:pt x="703" y="479"/>
                </a:lnTo>
                <a:lnTo>
                  <a:pt x="658" y="479"/>
                </a:lnTo>
                <a:lnTo>
                  <a:pt x="658" y="543"/>
                </a:lnTo>
                <a:lnTo>
                  <a:pt x="658" y="546"/>
                </a:lnTo>
                <a:lnTo>
                  <a:pt x="657" y="549"/>
                </a:lnTo>
                <a:lnTo>
                  <a:pt x="656" y="551"/>
                </a:lnTo>
                <a:lnTo>
                  <a:pt x="654" y="554"/>
                </a:lnTo>
                <a:lnTo>
                  <a:pt x="652" y="556"/>
                </a:lnTo>
                <a:lnTo>
                  <a:pt x="650" y="557"/>
                </a:lnTo>
                <a:lnTo>
                  <a:pt x="647" y="558"/>
                </a:lnTo>
                <a:lnTo>
                  <a:pt x="643" y="558"/>
                </a:lnTo>
                <a:lnTo>
                  <a:pt x="641" y="558"/>
                </a:lnTo>
                <a:lnTo>
                  <a:pt x="638" y="557"/>
                </a:lnTo>
                <a:lnTo>
                  <a:pt x="636" y="556"/>
                </a:lnTo>
                <a:lnTo>
                  <a:pt x="634" y="554"/>
                </a:lnTo>
                <a:lnTo>
                  <a:pt x="632" y="551"/>
                </a:lnTo>
                <a:lnTo>
                  <a:pt x="631" y="549"/>
                </a:lnTo>
                <a:lnTo>
                  <a:pt x="629" y="546"/>
                </a:lnTo>
                <a:lnTo>
                  <a:pt x="628" y="543"/>
                </a:lnTo>
                <a:lnTo>
                  <a:pt x="628" y="479"/>
                </a:lnTo>
                <a:lnTo>
                  <a:pt x="583" y="479"/>
                </a:lnTo>
                <a:lnTo>
                  <a:pt x="581" y="479"/>
                </a:lnTo>
                <a:lnTo>
                  <a:pt x="578" y="478"/>
                </a:lnTo>
                <a:lnTo>
                  <a:pt x="576" y="477"/>
                </a:lnTo>
                <a:lnTo>
                  <a:pt x="574" y="474"/>
                </a:lnTo>
                <a:lnTo>
                  <a:pt x="572" y="472"/>
                </a:lnTo>
                <a:lnTo>
                  <a:pt x="571" y="470"/>
                </a:lnTo>
                <a:lnTo>
                  <a:pt x="570" y="467"/>
                </a:lnTo>
                <a:lnTo>
                  <a:pt x="570" y="464"/>
                </a:lnTo>
                <a:lnTo>
                  <a:pt x="570" y="404"/>
                </a:lnTo>
                <a:lnTo>
                  <a:pt x="570" y="402"/>
                </a:lnTo>
                <a:lnTo>
                  <a:pt x="571" y="398"/>
                </a:lnTo>
                <a:lnTo>
                  <a:pt x="572" y="396"/>
                </a:lnTo>
                <a:lnTo>
                  <a:pt x="574" y="394"/>
                </a:lnTo>
                <a:lnTo>
                  <a:pt x="576" y="392"/>
                </a:lnTo>
                <a:lnTo>
                  <a:pt x="578" y="391"/>
                </a:lnTo>
                <a:lnTo>
                  <a:pt x="581" y="390"/>
                </a:lnTo>
                <a:lnTo>
                  <a:pt x="583" y="389"/>
                </a:lnTo>
                <a:lnTo>
                  <a:pt x="628" y="389"/>
                </a:lnTo>
                <a:lnTo>
                  <a:pt x="628" y="129"/>
                </a:lnTo>
                <a:lnTo>
                  <a:pt x="629" y="126"/>
                </a:lnTo>
                <a:lnTo>
                  <a:pt x="631" y="123"/>
                </a:lnTo>
                <a:lnTo>
                  <a:pt x="632" y="121"/>
                </a:lnTo>
                <a:lnTo>
                  <a:pt x="634" y="118"/>
                </a:lnTo>
                <a:lnTo>
                  <a:pt x="636" y="117"/>
                </a:lnTo>
                <a:lnTo>
                  <a:pt x="638" y="115"/>
                </a:lnTo>
                <a:lnTo>
                  <a:pt x="641" y="114"/>
                </a:lnTo>
                <a:lnTo>
                  <a:pt x="643" y="114"/>
                </a:lnTo>
                <a:lnTo>
                  <a:pt x="647" y="114"/>
                </a:lnTo>
                <a:lnTo>
                  <a:pt x="650" y="115"/>
                </a:lnTo>
                <a:lnTo>
                  <a:pt x="652" y="117"/>
                </a:lnTo>
                <a:lnTo>
                  <a:pt x="654" y="118"/>
                </a:lnTo>
                <a:lnTo>
                  <a:pt x="656" y="121"/>
                </a:lnTo>
                <a:lnTo>
                  <a:pt x="657" y="123"/>
                </a:lnTo>
                <a:lnTo>
                  <a:pt x="658" y="127"/>
                </a:lnTo>
                <a:lnTo>
                  <a:pt x="658" y="129"/>
                </a:lnTo>
                <a:lnTo>
                  <a:pt x="658" y="389"/>
                </a:lnTo>
                <a:lnTo>
                  <a:pt x="703" y="389"/>
                </a:lnTo>
                <a:lnTo>
                  <a:pt x="706" y="390"/>
                </a:lnTo>
                <a:lnTo>
                  <a:pt x="710" y="391"/>
                </a:lnTo>
                <a:lnTo>
                  <a:pt x="712" y="392"/>
                </a:lnTo>
                <a:lnTo>
                  <a:pt x="714" y="394"/>
                </a:lnTo>
                <a:lnTo>
                  <a:pt x="716" y="396"/>
                </a:lnTo>
                <a:lnTo>
                  <a:pt x="717" y="398"/>
                </a:lnTo>
                <a:lnTo>
                  <a:pt x="718" y="402"/>
                </a:lnTo>
                <a:lnTo>
                  <a:pt x="718" y="404"/>
                </a:lnTo>
                <a:lnTo>
                  <a:pt x="718" y="464"/>
                </a:lnTo>
                <a:close/>
                <a:moveTo>
                  <a:pt x="643" y="763"/>
                </a:moveTo>
                <a:lnTo>
                  <a:pt x="638" y="762"/>
                </a:lnTo>
                <a:lnTo>
                  <a:pt x="632" y="762"/>
                </a:lnTo>
                <a:lnTo>
                  <a:pt x="626" y="760"/>
                </a:lnTo>
                <a:lnTo>
                  <a:pt x="621" y="758"/>
                </a:lnTo>
                <a:lnTo>
                  <a:pt x="616" y="756"/>
                </a:lnTo>
                <a:lnTo>
                  <a:pt x="610" y="753"/>
                </a:lnTo>
                <a:lnTo>
                  <a:pt x="606" y="749"/>
                </a:lnTo>
                <a:lnTo>
                  <a:pt x="602" y="745"/>
                </a:lnTo>
                <a:lnTo>
                  <a:pt x="597" y="741"/>
                </a:lnTo>
                <a:lnTo>
                  <a:pt x="594" y="737"/>
                </a:lnTo>
                <a:lnTo>
                  <a:pt x="591" y="731"/>
                </a:lnTo>
                <a:lnTo>
                  <a:pt x="589" y="727"/>
                </a:lnTo>
                <a:lnTo>
                  <a:pt x="587" y="720"/>
                </a:lnTo>
                <a:lnTo>
                  <a:pt x="586" y="715"/>
                </a:lnTo>
                <a:lnTo>
                  <a:pt x="584" y="710"/>
                </a:lnTo>
                <a:lnTo>
                  <a:pt x="583" y="703"/>
                </a:lnTo>
                <a:lnTo>
                  <a:pt x="584" y="697"/>
                </a:lnTo>
                <a:lnTo>
                  <a:pt x="586" y="692"/>
                </a:lnTo>
                <a:lnTo>
                  <a:pt x="587" y="685"/>
                </a:lnTo>
                <a:lnTo>
                  <a:pt x="589" y="680"/>
                </a:lnTo>
                <a:lnTo>
                  <a:pt x="591" y="674"/>
                </a:lnTo>
                <a:lnTo>
                  <a:pt x="594" y="670"/>
                </a:lnTo>
                <a:lnTo>
                  <a:pt x="597" y="665"/>
                </a:lnTo>
                <a:lnTo>
                  <a:pt x="602" y="661"/>
                </a:lnTo>
                <a:lnTo>
                  <a:pt x="606" y="657"/>
                </a:lnTo>
                <a:lnTo>
                  <a:pt x="610" y="653"/>
                </a:lnTo>
                <a:lnTo>
                  <a:pt x="616" y="651"/>
                </a:lnTo>
                <a:lnTo>
                  <a:pt x="621" y="648"/>
                </a:lnTo>
                <a:lnTo>
                  <a:pt x="626" y="646"/>
                </a:lnTo>
                <a:lnTo>
                  <a:pt x="632" y="645"/>
                </a:lnTo>
                <a:lnTo>
                  <a:pt x="638" y="643"/>
                </a:lnTo>
                <a:lnTo>
                  <a:pt x="643" y="643"/>
                </a:lnTo>
                <a:lnTo>
                  <a:pt x="650" y="643"/>
                </a:lnTo>
                <a:lnTo>
                  <a:pt x="656" y="645"/>
                </a:lnTo>
                <a:lnTo>
                  <a:pt x="662" y="646"/>
                </a:lnTo>
                <a:lnTo>
                  <a:pt x="667" y="648"/>
                </a:lnTo>
                <a:lnTo>
                  <a:pt x="672" y="651"/>
                </a:lnTo>
                <a:lnTo>
                  <a:pt x="678" y="653"/>
                </a:lnTo>
                <a:lnTo>
                  <a:pt x="682" y="657"/>
                </a:lnTo>
                <a:lnTo>
                  <a:pt x="686" y="661"/>
                </a:lnTo>
                <a:lnTo>
                  <a:pt x="690" y="665"/>
                </a:lnTo>
                <a:lnTo>
                  <a:pt x="694" y="670"/>
                </a:lnTo>
                <a:lnTo>
                  <a:pt x="697" y="674"/>
                </a:lnTo>
                <a:lnTo>
                  <a:pt x="699" y="680"/>
                </a:lnTo>
                <a:lnTo>
                  <a:pt x="701" y="685"/>
                </a:lnTo>
                <a:lnTo>
                  <a:pt x="702" y="692"/>
                </a:lnTo>
                <a:lnTo>
                  <a:pt x="703" y="697"/>
                </a:lnTo>
                <a:lnTo>
                  <a:pt x="703" y="703"/>
                </a:lnTo>
                <a:lnTo>
                  <a:pt x="703" y="710"/>
                </a:lnTo>
                <a:lnTo>
                  <a:pt x="702" y="715"/>
                </a:lnTo>
                <a:lnTo>
                  <a:pt x="701" y="720"/>
                </a:lnTo>
                <a:lnTo>
                  <a:pt x="699" y="727"/>
                </a:lnTo>
                <a:lnTo>
                  <a:pt x="697" y="731"/>
                </a:lnTo>
                <a:lnTo>
                  <a:pt x="694" y="737"/>
                </a:lnTo>
                <a:lnTo>
                  <a:pt x="690" y="741"/>
                </a:lnTo>
                <a:lnTo>
                  <a:pt x="686" y="745"/>
                </a:lnTo>
                <a:lnTo>
                  <a:pt x="682" y="749"/>
                </a:lnTo>
                <a:lnTo>
                  <a:pt x="678" y="753"/>
                </a:lnTo>
                <a:lnTo>
                  <a:pt x="672" y="756"/>
                </a:lnTo>
                <a:lnTo>
                  <a:pt x="667" y="758"/>
                </a:lnTo>
                <a:lnTo>
                  <a:pt x="662" y="760"/>
                </a:lnTo>
                <a:lnTo>
                  <a:pt x="656" y="762"/>
                </a:lnTo>
                <a:lnTo>
                  <a:pt x="650" y="762"/>
                </a:lnTo>
                <a:lnTo>
                  <a:pt x="643" y="763"/>
                </a:lnTo>
                <a:close/>
                <a:moveTo>
                  <a:pt x="540" y="284"/>
                </a:moveTo>
                <a:lnTo>
                  <a:pt x="538" y="287"/>
                </a:lnTo>
                <a:lnTo>
                  <a:pt x="537" y="290"/>
                </a:lnTo>
                <a:lnTo>
                  <a:pt x="536" y="294"/>
                </a:lnTo>
                <a:lnTo>
                  <a:pt x="534" y="296"/>
                </a:lnTo>
                <a:lnTo>
                  <a:pt x="532" y="297"/>
                </a:lnTo>
                <a:lnTo>
                  <a:pt x="530" y="298"/>
                </a:lnTo>
                <a:lnTo>
                  <a:pt x="527" y="299"/>
                </a:lnTo>
                <a:lnTo>
                  <a:pt x="525" y="299"/>
                </a:lnTo>
                <a:lnTo>
                  <a:pt x="480" y="299"/>
                </a:lnTo>
                <a:lnTo>
                  <a:pt x="480" y="543"/>
                </a:lnTo>
                <a:lnTo>
                  <a:pt x="479" y="546"/>
                </a:lnTo>
                <a:lnTo>
                  <a:pt x="479" y="549"/>
                </a:lnTo>
                <a:lnTo>
                  <a:pt x="476" y="551"/>
                </a:lnTo>
                <a:lnTo>
                  <a:pt x="475" y="554"/>
                </a:lnTo>
                <a:lnTo>
                  <a:pt x="472" y="556"/>
                </a:lnTo>
                <a:lnTo>
                  <a:pt x="470" y="557"/>
                </a:lnTo>
                <a:lnTo>
                  <a:pt x="467" y="558"/>
                </a:lnTo>
                <a:lnTo>
                  <a:pt x="465" y="558"/>
                </a:lnTo>
                <a:lnTo>
                  <a:pt x="461" y="558"/>
                </a:lnTo>
                <a:lnTo>
                  <a:pt x="458" y="557"/>
                </a:lnTo>
                <a:lnTo>
                  <a:pt x="456" y="556"/>
                </a:lnTo>
                <a:lnTo>
                  <a:pt x="454" y="554"/>
                </a:lnTo>
                <a:lnTo>
                  <a:pt x="452" y="551"/>
                </a:lnTo>
                <a:lnTo>
                  <a:pt x="451" y="549"/>
                </a:lnTo>
                <a:lnTo>
                  <a:pt x="450" y="546"/>
                </a:lnTo>
                <a:lnTo>
                  <a:pt x="450" y="543"/>
                </a:lnTo>
                <a:lnTo>
                  <a:pt x="450" y="299"/>
                </a:lnTo>
                <a:lnTo>
                  <a:pt x="405" y="299"/>
                </a:lnTo>
                <a:lnTo>
                  <a:pt x="402" y="299"/>
                </a:lnTo>
                <a:lnTo>
                  <a:pt x="398" y="298"/>
                </a:lnTo>
                <a:lnTo>
                  <a:pt x="396" y="297"/>
                </a:lnTo>
                <a:lnTo>
                  <a:pt x="394" y="296"/>
                </a:lnTo>
                <a:lnTo>
                  <a:pt x="392" y="294"/>
                </a:lnTo>
                <a:lnTo>
                  <a:pt x="391" y="290"/>
                </a:lnTo>
                <a:lnTo>
                  <a:pt x="390" y="287"/>
                </a:lnTo>
                <a:lnTo>
                  <a:pt x="390" y="284"/>
                </a:lnTo>
                <a:lnTo>
                  <a:pt x="390" y="225"/>
                </a:lnTo>
                <a:lnTo>
                  <a:pt x="390" y="222"/>
                </a:lnTo>
                <a:lnTo>
                  <a:pt x="391" y="219"/>
                </a:lnTo>
                <a:lnTo>
                  <a:pt x="392" y="217"/>
                </a:lnTo>
                <a:lnTo>
                  <a:pt x="394" y="214"/>
                </a:lnTo>
                <a:lnTo>
                  <a:pt x="396" y="212"/>
                </a:lnTo>
                <a:lnTo>
                  <a:pt x="398" y="211"/>
                </a:lnTo>
                <a:lnTo>
                  <a:pt x="402" y="210"/>
                </a:lnTo>
                <a:lnTo>
                  <a:pt x="405" y="210"/>
                </a:lnTo>
                <a:lnTo>
                  <a:pt x="450" y="210"/>
                </a:lnTo>
                <a:lnTo>
                  <a:pt x="450" y="129"/>
                </a:lnTo>
                <a:lnTo>
                  <a:pt x="450" y="126"/>
                </a:lnTo>
                <a:lnTo>
                  <a:pt x="451" y="123"/>
                </a:lnTo>
                <a:lnTo>
                  <a:pt x="452" y="121"/>
                </a:lnTo>
                <a:lnTo>
                  <a:pt x="454" y="118"/>
                </a:lnTo>
                <a:lnTo>
                  <a:pt x="456" y="117"/>
                </a:lnTo>
                <a:lnTo>
                  <a:pt x="458" y="115"/>
                </a:lnTo>
                <a:lnTo>
                  <a:pt x="461" y="114"/>
                </a:lnTo>
                <a:lnTo>
                  <a:pt x="465" y="114"/>
                </a:lnTo>
                <a:lnTo>
                  <a:pt x="467" y="114"/>
                </a:lnTo>
                <a:lnTo>
                  <a:pt x="470" y="115"/>
                </a:lnTo>
                <a:lnTo>
                  <a:pt x="472" y="117"/>
                </a:lnTo>
                <a:lnTo>
                  <a:pt x="475" y="118"/>
                </a:lnTo>
                <a:lnTo>
                  <a:pt x="476" y="121"/>
                </a:lnTo>
                <a:lnTo>
                  <a:pt x="479" y="123"/>
                </a:lnTo>
                <a:lnTo>
                  <a:pt x="479" y="127"/>
                </a:lnTo>
                <a:lnTo>
                  <a:pt x="480" y="129"/>
                </a:lnTo>
                <a:lnTo>
                  <a:pt x="480" y="210"/>
                </a:lnTo>
                <a:lnTo>
                  <a:pt x="525" y="210"/>
                </a:lnTo>
                <a:lnTo>
                  <a:pt x="527" y="210"/>
                </a:lnTo>
                <a:lnTo>
                  <a:pt x="530" y="211"/>
                </a:lnTo>
                <a:lnTo>
                  <a:pt x="532" y="212"/>
                </a:lnTo>
                <a:lnTo>
                  <a:pt x="534" y="214"/>
                </a:lnTo>
                <a:lnTo>
                  <a:pt x="536" y="217"/>
                </a:lnTo>
                <a:lnTo>
                  <a:pt x="537" y="219"/>
                </a:lnTo>
                <a:lnTo>
                  <a:pt x="538" y="222"/>
                </a:lnTo>
                <a:lnTo>
                  <a:pt x="540" y="225"/>
                </a:lnTo>
                <a:lnTo>
                  <a:pt x="540" y="284"/>
                </a:lnTo>
                <a:close/>
                <a:moveTo>
                  <a:pt x="465" y="763"/>
                </a:moveTo>
                <a:lnTo>
                  <a:pt x="458" y="762"/>
                </a:lnTo>
                <a:lnTo>
                  <a:pt x="452" y="762"/>
                </a:lnTo>
                <a:lnTo>
                  <a:pt x="446" y="760"/>
                </a:lnTo>
                <a:lnTo>
                  <a:pt x="441" y="758"/>
                </a:lnTo>
                <a:lnTo>
                  <a:pt x="436" y="756"/>
                </a:lnTo>
                <a:lnTo>
                  <a:pt x="430" y="753"/>
                </a:lnTo>
                <a:lnTo>
                  <a:pt x="426" y="749"/>
                </a:lnTo>
                <a:lnTo>
                  <a:pt x="422" y="745"/>
                </a:lnTo>
                <a:lnTo>
                  <a:pt x="419" y="741"/>
                </a:lnTo>
                <a:lnTo>
                  <a:pt x="414" y="737"/>
                </a:lnTo>
                <a:lnTo>
                  <a:pt x="412" y="731"/>
                </a:lnTo>
                <a:lnTo>
                  <a:pt x="409" y="727"/>
                </a:lnTo>
                <a:lnTo>
                  <a:pt x="407" y="720"/>
                </a:lnTo>
                <a:lnTo>
                  <a:pt x="406" y="715"/>
                </a:lnTo>
                <a:lnTo>
                  <a:pt x="405" y="710"/>
                </a:lnTo>
                <a:lnTo>
                  <a:pt x="405" y="703"/>
                </a:lnTo>
                <a:lnTo>
                  <a:pt x="405" y="697"/>
                </a:lnTo>
                <a:lnTo>
                  <a:pt x="406" y="692"/>
                </a:lnTo>
                <a:lnTo>
                  <a:pt x="407" y="685"/>
                </a:lnTo>
                <a:lnTo>
                  <a:pt x="409" y="680"/>
                </a:lnTo>
                <a:lnTo>
                  <a:pt x="412" y="674"/>
                </a:lnTo>
                <a:lnTo>
                  <a:pt x="414" y="670"/>
                </a:lnTo>
                <a:lnTo>
                  <a:pt x="419" y="665"/>
                </a:lnTo>
                <a:lnTo>
                  <a:pt x="422" y="661"/>
                </a:lnTo>
                <a:lnTo>
                  <a:pt x="426" y="657"/>
                </a:lnTo>
                <a:lnTo>
                  <a:pt x="430" y="653"/>
                </a:lnTo>
                <a:lnTo>
                  <a:pt x="436" y="651"/>
                </a:lnTo>
                <a:lnTo>
                  <a:pt x="441" y="648"/>
                </a:lnTo>
                <a:lnTo>
                  <a:pt x="446" y="646"/>
                </a:lnTo>
                <a:lnTo>
                  <a:pt x="452" y="645"/>
                </a:lnTo>
                <a:lnTo>
                  <a:pt x="458" y="643"/>
                </a:lnTo>
                <a:lnTo>
                  <a:pt x="465" y="643"/>
                </a:lnTo>
                <a:lnTo>
                  <a:pt x="470" y="643"/>
                </a:lnTo>
                <a:lnTo>
                  <a:pt x="476" y="645"/>
                </a:lnTo>
                <a:lnTo>
                  <a:pt x="482" y="646"/>
                </a:lnTo>
                <a:lnTo>
                  <a:pt x="487" y="648"/>
                </a:lnTo>
                <a:lnTo>
                  <a:pt x="492" y="651"/>
                </a:lnTo>
                <a:lnTo>
                  <a:pt x="498" y="653"/>
                </a:lnTo>
                <a:lnTo>
                  <a:pt x="502" y="657"/>
                </a:lnTo>
                <a:lnTo>
                  <a:pt x="506" y="661"/>
                </a:lnTo>
                <a:lnTo>
                  <a:pt x="511" y="665"/>
                </a:lnTo>
                <a:lnTo>
                  <a:pt x="514" y="670"/>
                </a:lnTo>
                <a:lnTo>
                  <a:pt x="517" y="674"/>
                </a:lnTo>
                <a:lnTo>
                  <a:pt x="519" y="680"/>
                </a:lnTo>
                <a:lnTo>
                  <a:pt x="521" y="685"/>
                </a:lnTo>
                <a:lnTo>
                  <a:pt x="522" y="692"/>
                </a:lnTo>
                <a:lnTo>
                  <a:pt x="524" y="697"/>
                </a:lnTo>
                <a:lnTo>
                  <a:pt x="525" y="703"/>
                </a:lnTo>
                <a:lnTo>
                  <a:pt x="524" y="710"/>
                </a:lnTo>
                <a:lnTo>
                  <a:pt x="522" y="715"/>
                </a:lnTo>
                <a:lnTo>
                  <a:pt x="521" y="720"/>
                </a:lnTo>
                <a:lnTo>
                  <a:pt x="519" y="727"/>
                </a:lnTo>
                <a:lnTo>
                  <a:pt x="517" y="731"/>
                </a:lnTo>
                <a:lnTo>
                  <a:pt x="514" y="737"/>
                </a:lnTo>
                <a:lnTo>
                  <a:pt x="511" y="741"/>
                </a:lnTo>
                <a:lnTo>
                  <a:pt x="506" y="745"/>
                </a:lnTo>
                <a:lnTo>
                  <a:pt x="502" y="749"/>
                </a:lnTo>
                <a:lnTo>
                  <a:pt x="498" y="753"/>
                </a:lnTo>
                <a:lnTo>
                  <a:pt x="492" y="756"/>
                </a:lnTo>
                <a:lnTo>
                  <a:pt x="487" y="758"/>
                </a:lnTo>
                <a:lnTo>
                  <a:pt x="482" y="760"/>
                </a:lnTo>
                <a:lnTo>
                  <a:pt x="476" y="762"/>
                </a:lnTo>
                <a:lnTo>
                  <a:pt x="470" y="762"/>
                </a:lnTo>
                <a:lnTo>
                  <a:pt x="465" y="763"/>
                </a:lnTo>
                <a:close/>
                <a:moveTo>
                  <a:pt x="330" y="404"/>
                </a:moveTo>
                <a:lnTo>
                  <a:pt x="330" y="407"/>
                </a:lnTo>
                <a:lnTo>
                  <a:pt x="329" y="410"/>
                </a:lnTo>
                <a:lnTo>
                  <a:pt x="328" y="412"/>
                </a:lnTo>
                <a:lnTo>
                  <a:pt x="326" y="414"/>
                </a:lnTo>
                <a:lnTo>
                  <a:pt x="323" y="417"/>
                </a:lnTo>
                <a:lnTo>
                  <a:pt x="320" y="418"/>
                </a:lnTo>
                <a:lnTo>
                  <a:pt x="318" y="419"/>
                </a:lnTo>
                <a:lnTo>
                  <a:pt x="315" y="419"/>
                </a:lnTo>
                <a:lnTo>
                  <a:pt x="270" y="419"/>
                </a:lnTo>
                <a:lnTo>
                  <a:pt x="270" y="543"/>
                </a:lnTo>
                <a:lnTo>
                  <a:pt x="270" y="546"/>
                </a:lnTo>
                <a:lnTo>
                  <a:pt x="269" y="549"/>
                </a:lnTo>
                <a:lnTo>
                  <a:pt x="268" y="551"/>
                </a:lnTo>
                <a:lnTo>
                  <a:pt x="266" y="554"/>
                </a:lnTo>
                <a:lnTo>
                  <a:pt x="263" y="556"/>
                </a:lnTo>
                <a:lnTo>
                  <a:pt x="260" y="557"/>
                </a:lnTo>
                <a:lnTo>
                  <a:pt x="258" y="558"/>
                </a:lnTo>
                <a:lnTo>
                  <a:pt x="255" y="558"/>
                </a:lnTo>
                <a:lnTo>
                  <a:pt x="252" y="558"/>
                </a:lnTo>
                <a:lnTo>
                  <a:pt x="250" y="557"/>
                </a:lnTo>
                <a:lnTo>
                  <a:pt x="246" y="556"/>
                </a:lnTo>
                <a:lnTo>
                  <a:pt x="244" y="554"/>
                </a:lnTo>
                <a:lnTo>
                  <a:pt x="242" y="551"/>
                </a:lnTo>
                <a:lnTo>
                  <a:pt x="241" y="549"/>
                </a:lnTo>
                <a:lnTo>
                  <a:pt x="240" y="546"/>
                </a:lnTo>
                <a:lnTo>
                  <a:pt x="240" y="543"/>
                </a:lnTo>
                <a:lnTo>
                  <a:pt x="240" y="419"/>
                </a:lnTo>
                <a:lnTo>
                  <a:pt x="195" y="419"/>
                </a:lnTo>
                <a:lnTo>
                  <a:pt x="192" y="419"/>
                </a:lnTo>
                <a:lnTo>
                  <a:pt x="190" y="418"/>
                </a:lnTo>
                <a:lnTo>
                  <a:pt x="186" y="417"/>
                </a:lnTo>
                <a:lnTo>
                  <a:pt x="184" y="414"/>
                </a:lnTo>
                <a:lnTo>
                  <a:pt x="183" y="412"/>
                </a:lnTo>
                <a:lnTo>
                  <a:pt x="181" y="410"/>
                </a:lnTo>
                <a:lnTo>
                  <a:pt x="180" y="407"/>
                </a:lnTo>
                <a:lnTo>
                  <a:pt x="180" y="404"/>
                </a:lnTo>
                <a:lnTo>
                  <a:pt x="180" y="344"/>
                </a:lnTo>
                <a:lnTo>
                  <a:pt x="180" y="342"/>
                </a:lnTo>
                <a:lnTo>
                  <a:pt x="181" y="339"/>
                </a:lnTo>
                <a:lnTo>
                  <a:pt x="183" y="336"/>
                </a:lnTo>
                <a:lnTo>
                  <a:pt x="184" y="334"/>
                </a:lnTo>
                <a:lnTo>
                  <a:pt x="186" y="332"/>
                </a:lnTo>
                <a:lnTo>
                  <a:pt x="190" y="331"/>
                </a:lnTo>
                <a:lnTo>
                  <a:pt x="192" y="330"/>
                </a:lnTo>
                <a:lnTo>
                  <a:pt x="195" y="329"/>
                </a:lnTo>
                <a:lnTo>
                  <a:pt x="240" y="329"/>
                </a:lnTo>
                <a:lnTo>
                  <a:pt x="240" y="129"/>
                </a:lnTo>
                <a:lnTo>
                  <a:pt x="240" y="126"/>
                </a:lnTo>
                <a:lnTo>
                  <a:pt x="241" y="123"/>
                </a:lnTo>
                <a:lnTo>
                  <a:pt x="242" y="121"/>
                </a:lnTo>
                <a:lnTo>
                  <a:pt x="244" y="118"/>
                </a:lnTo>
                <a:lnTo>
                  <a:pt x="246" y="117"/>
                </a:lnTo>
                <a:lnTo>
                  <a:pt x="250" y="115"/>
                </a:lnTo>
                <a:lnTo>
                  <a:pt x="252" y="114"/>
                </a:lnTo>
                <a:lnTo>
                  <a:pt x="255" y="114"/>
                </a:lnTo>
                <a:lnTo>
                  <a:pt x="258" y="114"/>
                </a:lnTo>
                <a:lnTo>
                  <a:pt x="260" y="115"/>
                </a:lnTo>
                <a:lnTo>
                  <a:pt x="263" y="117"/>
                </a:lnTo>
                <a:lnTo>
                  <a:pt x="266" y="118"/>
                </a:lnTo>
                <a:lnTo>
                  <a:pt x="268" y="121"/>
                </a:lnTo>
                <a:lnTo>
                  <a:pt x="269" y="123"/>
                </a:lnTo>
                <a:lnTo>
                  <a:pt x="270" y="127"/>
                </a:lnTo>
                <a:lnTo>
                  <a:pt x="270" y="129"/>
                </a:lnTo>
                <a:lnTo>
                  <a:pt x="270" y="329"/>
                </a:lnTo>
                <a:lnTo>
                  <a:pt x="315" y="329"/>
                </a:lnTo>
                <a:lnTo>
                  <a:pt x="318" y="330"/>
                </a:lnTo>
                <a:lnTo>
                  <a:pt x="320" y="331"/>
                </a:lnTo>
                <a:lnTo>
                  <a:pt x="323" y="332"/>
                </a:lnTo>
                <a:lnTo>
                  <a:pt x="326" y="334"/>
                </a:lnTo>
                <a:lnTo>
                  <a:pt x="328" y="336"/>
                </a:lnTo>
                <a:lnTo>
                  <a:pt x="329" y="339"/>
                </a:lnTo>
                <a:lnTo>
                  <a:pt x="330" y="342"/>
                </a:lnTo>
                <a:lnTo>
                  <a:pt x="330" y="344"/>
                </a:lnTo>
                <a:lnTo>
                  <a:pt x="330" y="404"/>
                </a:lnTo>
                <a:close/>
                <a:moveTo>
                  <a:pt x="255" y="763"/>
                </a:moveTo>
                <a:lnTo>
                  <a:pt x="249" y="762"/>
                </a:lnTo>
                <a:lnTo>
                  <a:pt x="243" y="762"/>
                </a:lnTo>
                <a:lnTo>
                  <a:pt x="237" y="760"/>
                </a:lnTo>
                <a:lnTo>
                  <a:pt x="231" y="758"/>
                </a:lnTo>
                <a:lnTo>
                  <a:pt x="226" y="756"/>
                </a:lnTo>
                <a:lnTo>
                  <a:pt x="222" y="753"/>
                </a:lnTo>
                <a:lnTo>
                  <a:pt x="216" y="749"/>
                </a:lnTo>
                <a:lnTo>
                  <a:pt x="212" y="745"/>
                </a:lnTo>
                <a:lnTo>
                  <a:pt x="209" y="741"/>
                </a:lnTo>
                <a:lnTo>
                  <a:pt x="206" y="737"/>
                </a:lnTo>
                <a:lnTo>
                  <a:pt x="203" y="731"/>
                </a:lnTo>
                <a:lnTo>
                  <a:pt x="200" y="727"/>
                </a:lnTo>
                <a:lnTo>
                  <a:pt x="198" y="720"/>
                </a:lnTo>
                <a:lnTo>
                  <a:pt x="196" y="715"/>
                </a:lnTo>
                <a:lnTo>
                  <a:pt x="195" y="710"/>
                </a:lnTo>
                <a:lnTo>
                  <a:pt x="195" y="703"/>
                </a:lnTo>
                <a:lnTo>
                  <a:pt x="195" y="697"/>
                </a:lnTo>
                <a:lnTo>
                  <a:pt x="196" y="692"/>
                </a:lnTo>
                <a:lnTo>
                  <a:pt x="198" y="685"/>
                </a:lnTo>
                <a:lnTo>
                  <a:pt x="200" y="680"/>
                </a:lnTo>
                <a:lnTo>
                  <a:pt x="203" y="674"/>
                </a:lnTo>
                <a:lnTo>
                  <a:pt x="206" y="670"/>
                </a:lnTo>
                <a:lnTo>
                  <a:pt x="209" y="665"/>
                </a:lnTo>
                <a:lnTo>
                  <a:pt x="212" y="661"/>
                </a:lnTo>
                <a:lnTo>
                  <a:pt x="216" y="657"/>
                </a:lnTo>
                <a:lnTo>
                  <a:pt x="222" y="653"/>
                </a:lnTo>
                <a:lnTo>
                  <a:pt x="226" y="651"/>
                </a:lnTo>
                <a:lnTo>
                  <a:pt x="231" y="648"/>
                </a:lnTo>
                <a:lnTo>
                  <a:pt x="237" y="646"/>
                </a:lnTo>
                <a:lnTo>
                  <a:pt x="243" y="645"/>
                </a:lnTo>
                <a:lnTo>
                  <a:pt x="249" y="643"/>
                </a:lnTo>
                <a:lnTo>
                  <a:pt x="255" y="643"/>
                </a:lnTo>
                <a:lnTo>
                  <a:pt x="261" y="643"/>
                </a:lnTo>
                <a:lnTo>
                  <a:pt x="267" y="645"/>
                </a:lnTo>
                <a:lnTo>
                  <a:pt x="273" y="646"/>
                </a:lnTo>
                <a:lnTo>
                  <a:pt x="278" y="648"/>
                </a:lnTo>
                <a:lnTo>
                  <a:pt x="284" y="651"/>
                </a:lnTo>
                <a:lnTo>
                  <a:pt x="288" y="653"/>
                </a:lnTo>
                <a:lnTo>
                  <a:pt x="293" y="657"/>
                </a:lnTo>
                <a:lnTo>
                  <a:pt x="298" y="661"/>
                </a:lnTo>
                <a:lnTo>
                  <a:pt x="301" y="665"/>
                </a:lnTo>
                <a:lnTo>
                  <a:pt x="304" y="670"/>
                </a:lnTo>
                <a:lnTo>
                  <a:pt x="307" y="674"/>
                </a:lnTo>
                <a:lnTo>
                  <a:pt x="311" y="680"/>
                </a:lnTo>
                <a:lnTo>
                  <a:pt x="312" y="685"/>
                </a:lnTo>
                <a:lnTo>
                  <a:pt x="314" y="692"/>
                </a:lnTo>
                <a:lnTo>
                  <a:pt x="315" y="697"/>
                </a:lnTo>
                <a:lnTo>
                  <a:pt x="315" y="703"/>
                </a:lnTo>
                <a:lnTo>
                  <a:pt x="315" y="710"/>
                </a:lnTo>
                <a:lnTo>
                  <a:pt x="314" y="715"/>
                </a:lnTo>
                <a:lnTo>
                  <a:pt x="312" y="720"/>
                </a:lnTo>
                <a:lnTo>
                  <a:pt x="311" y="727"/>
                </a:lnTo>
                <a:lnTo>
                  <a:pt x="307" y="731"/>
                </a:lnTo>
                <a:lnTo>
                  <a:pt x="304" y="737"/>
                </a:lnTo>
                <a:lnTo>
                  <a:pt x="301" y="741"/>
                </a:lnTo>
                <a:lnTo>
                  <a:pt x="298" y="745"/>
                </a:lnTo>
                <a:lnTo>
                  <a:pt x="293" y="749"/>
                </a:lnTo>
                <a:lnTo>
                  <a:pt x="288" y="753"/>
                </a:lnTo>
                <a:lnTo>
                  <a:pt x="284" y="756"/>
                </a:lnTo>
                <a:lnTo>
                  <a:pt x="278" y="758"/>
                </a:lnTo>
                <a:lnTo>
                  <a:pt x="273" y="760"/>
                </a:lnTo>
                <a:lnTo>
                  <a:pt x="267" y="762"/>
                </a:lnTo>
                <a:lnTo>
                  <a:pt x="261" y="762"/>
                </a:lnTo>
                <a:lnTo>
                  <a:pt x="255" y="763"/>
                </a:lnTo>
                <a:close/>
                <a:moveTo>
                  <a:pt x="883" y="0"/>
                </a:moveTo>
                <a:lnTo>
                  <a:pt x="15" y="0"/>
                </a:lnTo>
                <a:lnTo>
                  <a:pt x="13" y="0"/>
                </a:lnTo>
                <a:lnTo>
                  <a:pt x="10" y="2"/>
                </a:lnTo>
                <a:lnTo>
                  <a:pt x="8" y="3"/>
                </a:lnTo>
                <a:lnTo>
                  <a:pt x="6" y="5"/>
                </a:lnTo>
                <a:lnTo>
                  <a:pt x="3" y="7"/>
                </a:lnTo>
                <a:lnTo>
                  <a:pt x="2" y="10"/>
                </a:lnTo>
                <a:lnTo>
                  <a:pt x="1" y="12"/>
                </a:lnTo>
                <a:lnTo>
                  <a:pt x="0" y="15"/>
                </a:lnTo>
                <a:lnTo>
                  <a:pt x="0" y="883"/>
                </a:lnTo>
                <a:lnTo>
                  <a:pt x="1" y="886"/>
                </a:lnTo>
                <a:lnTo>
                  <a:pt x="2" y="888"/>
                </a:lnTo>
                <a:lnTo>
                  <a:pt x="3" y="892"/>
                </a:lnTo>
                <a:lnTo>
                  <a:pt x="6" y="894"/>
                </a:lnTo>
                <a:lnTo>
                  <a:pt x="8" y="895"/>
                </a:lnTo>
                <a:lnTo>
                  <a:pt x="10" y="897"/>
                </a:lnTo>
                <a:lnTo>
                  <a:pt x="13" y="897"/>
                </a:lnTo>
                <a:lnTo>
                  <a:pt x="15" y="898"/>
                </a:lnTo>
                <a:lnTo>
                  <a:pt x="883" y="898"/>
                </a:lnTo>
                <a:lnTo>
                  <a:pt x="886" y="897"/>
                </a:lnTo>
                <a:lnTo>
                  <a:pt x="888" y="897"/>
                </a:lnTo>
                <a:lnTo>
                  <a:pt x="892" y="895"/>
                </a:lnTo>
                <a:lnTo>
                  <a:pt x="894" y="894"/>
                </a:lnTo>
                <a:lnTo>
                  <a:pt x="896" y="892"/>
                </a:lnTo>
                <a:lnTo>
                  <a:pt x="897" y="888"/>
                </a:lnTo>
                <a:lnTo>
                  <a:pt x="898" y="886"/>
                </a:lnTo>
                <a:lnTo>
                  <a:pt x="898" y="883"/>
                </a:lnTo>
                <a:lnTo>
                  <a:pt x="898" y="15"/>
                </a:lnTo>
                <a:lnTo>
                  <a:pt x="898" y="12"/>
                </a:lnTo>
                <a:lnTo>
                  <a:pt x="897" y="10"/>
                </a:lnTo>
                <a:lnTo>
                  <a:pt x="896" y="7"/>
                </a:lnTo>
                <a:lnTo>
                  <a:pt x="894" y="5"/>
                </a:lnTo>
                <a:lnTo>
                  <a:pt x="892" y="3"/>
                </a:lnTo>
                <a:lnTo>
                  <a:pt x="888" y="2"/>
                </a:lnTo>
                <a:lnTo>
                  <a:pt x="886" y="0"/>
                </a:lnTo>
                <a:lnTo>
                  <a:pt x="883" y="0"/>
                </a:lnTo>
                <a:close/>
              </a:path>
            </a:pathLst>
          </a:custGeom>
          <a:solidFill>
            <a:schemeClr val="bg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cxnSp>
        <p:nvCxnSpPr>
          <p:cNvPr id="8" name="Connecteur droit 7"/>
          <p:cNvCxnSpPr>
            <a:cxnSpLocks/>
          </p:cNvCxnSpPr>
          <p:nvPr/>
        </p:nvCxnSpPr>
        <p:spPr bwMode="auto">
          <a:xfrm>
            <a:off x="8105775" y="522898"/>
            <a:ext cx="408622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11" name="Titre 1"/>
          <p:cNvSpPr txBox="1"/>
          <p:nvPr/>
        </p:nvSpPr>
        <p:spPr bwMode="auto">
          <a:xfrm>
            <a:off x="228600" y="190500"/>
            <a:ext cx="11734799" cy="775597"/>
          </a:xfrm>
          <a:prstGeom prst="rect">
            <a:avLst/>
          </a:prstGeom>
        </p:spPr>
        <p:txBody>
          <a:bodyPr vert="horz" wrap="square" lIns="0" tIns="0" rIns="0" bIns="0" rtlCol="0" anchor="t">
            <a:spAutoFit/>
          </a:bodyPr>
          <a:lstStyle>
            <a:lvl1pPr algn="l" defTabSz="914400">
              <a:lnSpc>
                <a:spcPct val="90000"/>
              </a:lnSpc>
              <a:spcBef>
                <a:spcPts val="0"/>
              </a:spcBef>
              <a:buNone/>
              <a:defRPr sz="4400">
                <a:solidFill>
                  <a:schemeClr val="tx1"/>
                </a:solidFill>
                <a:latin typeface="+mj-lt"/>
                <a:ea typeface="+mj-ea"/>
                <a:cs typeface="+mj-cs"/>
              </a:defRPr>
            </a:lvl1pPr>
          </a:lstStyle>
          <a:p>
            <a:pPr algn="ctr">
              <a:defRPr/>
            </a:pPr>
            <a:r>
              <a:rPr lang="fr-FR" sz="2800" b="1">
                <a:solidFill>
                  <a:schemeClr val="tx1">
                    <a:lumMod val="75000"/>
                    <a:lumOff val="25000"/>
                  </a:schemeClr>
                </a:solidFill>
              </a:rPr>
              <a:t>Analyse du projet</a:t>
            </a:r>
            <a:br>
              <a:rPr lang="fr-FR" sz="2800">
                <a:solidFill>
                  <a:schemeClr val="tx1">
                    <a:lumMod val="75000"/>
                    <a:lumOff val="25000"/>
                  </a:schemeClr>
                </a:solidFill>
              </a:rPr>
            </a:br>
            <a:endParaRPr lang="fr-FR" sz="2800">
              <a:solidFill>
                <a:schemeClr val="tx1">
                  <a:lumMod val="75000"/>
                  <a:lumOff val="25000"/>
                </a:schemeClr>
              </a:solidFill>
            </a:endParaRPr>
          </a:p>
        </p:txBody>
      </p:sp>
      <p:cxnSp>
        <p:nvCxnSpPr>
          <p:cNvPr id="14" name="Connecteur droit 13"/>
          <p:cNvCxnSpPr>
            <a:cxnSpLocks/>
          </p:cNvCxnSpPr>
          <p:nvPr/>
        </p:nvCxnSpPr>
        <p:spPr bwMode="auto">
          <a:xfrm>
            <a:off x="0" y="522898"/>
            <a:ext cx="4086225"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2" name="Trapèze 1"/>
          <p:cNvSpPr/>
          <p:nvPr/>
        </p:nvSpPr>
        <p:spPr bwMode="auto">
          <a:xfrm rot="5400000">
            <a:off x="-405667" y="2673357"/>
            <a:ext cx="4336142" cy="2044685"/>
          </a:xfrm>
          <a:prstGeom prst="trapezoid">
            <a:avLst>
              <a:gd name="adj" fmla="val 25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3" name="Trapèze 42"/>
          <p:cNvSpPr/>
          <p:nvPr/>
        </p:nvSpPr>
        <p:spPr bwMode="auto">
          <a:xfrm rot="5400000">
            <a:off x="1761132" y="2673357"/>
            <a:ext cx="4336142" cy="2044685"/>
          </a:xfrm>
          <a:prstGeom prst="trapezoid">
            <a:avLst>
              <a:gd name="adj" fmla="val 2500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4" name="Trapèze 43"/>
          <p:cNvSpPr/>
          <p:nvPr/>
        </p:nvSpPr>
        <p:spPr bwMode="auto">
          <a:xfrm rot="5400000">
            <a:off x="3927930" y="2673357"/>
            <a:ext cx="4336142" cy="2044685"/>
          </a:xfrm>
          <a:prstGeom prst="trapezoid">
            <a:avLst>
              <a:gd name="adj" fmla="val 25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5" name="Trapèze 44"/>
          <p:cNvSpPr/>
          <p:nvPr/>
        </p:nvSpPr>
        <p:spPr bwMode="auto">
          <a:xfrm rot="5400000">
            <a:off x="6094728" y="2631261"/>
            <a:ext cx="4336142" cy="2044685"/>
          </a:xfrm>
          <a:prstGeom prst="trapezoid">
            <a:avLst>
              <a:gd name="adj" fmla="val 2500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6" name="Trapèze 45"/>
          <p:cNvSpPr/>
          <p:nvPr/>
        </p:nvSpPr>
        <p:spPr bwMode="auto">
          <a:xfrm rot="5400000">
            <a:off x="8263685" y="2673357"/>
            <a:ext cx="4336142" cy="2044685"/>
          </a:xfrm>
          <a:prstGeom prst="trapezoid">
            <a:avLst>
              <a:gd name="adj" fmla="val 25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 name="Rectangle 3"/>
          <p:cNvSpPr/>
          <p:nvPr/>
        </p:nvSpPr>
        <p:spPr bwMode="auto">
          <a:xfrm>
            <a:off x="1076604" y="2886560"/>
            <a:ext cx="1371600" cy="492443"/>
          </a:xfrm>
          <a:prstGeom prst="rect">
            <a:avLst/>
          </a:prstGeom>
        </p:spPr>
        <p:txBody>
          <a:bodyPr wrap="square" lIns="0" tIns="0" rIns="0" bIns="0" rtlCol="0">
            <a:spAutoFit/>
          </a:bodyPr>
          <a:lstStyle/>
          <a:p>
            <a:pPr algn="ctr">
              <a:defRPr/>
            </a:pPr>
            <a:r>
              <a:rPr lang="fr-FR" sz="1600" b="1">
                <a:solidFill>
                  <a:schemeClr val="bg1"/>
                </a:solidFill>
              </a:rPr>
              <a:t>ANALYSE DE MARCHÉ</a:t>
            </a:r>
            <a:endParaRPr/>
          </a:p>
        </p:txBody>
      </p:sp>
      <p:sp>
        <p:nvSpPr>
          <p:cNvPr id="47" name="Rectangle 46"/>
          <p:cNvSpPr/>
          <p:nvPr/>
        </p:nvSpPr>
        <p:spPr bwMode="auto">
          <a:xfrm>
            <a:off x="3243403" y="2886560"/>
            <a:ext cx="1371600" cy="492443"/>
          </a:xfrm>
          <a:prstGeom prst="rect">
            <a:avLst/>
          </a:prstGeom>
        </p:spPr>
        <p:txBody>
          <a:bodyPr wrap="square" lIns="0" tIns="0" rIns="0" bIns="0" rtlCol="0">
            <a:spAutoFit/>
          </a:bodyPr>
          <a:lstStyle/>
          <a:p>
            <a:pPr algn="ctr">
              <a:defRPr/>
            </a:pPr>
            <a:r>
              <a:rPr lang="fr-FR" sz="1600" b="1">
                <a:solidFill>
                  <a:schemeClr val="bg1"/>
                </a:solidFill>
              </a:rPr>
              <a:t>ANALYSE TECHNIQUE</a:t>
            </a:r>
            <a:endParaRPr/>
          </a:p>
        </p:txBody>
      </p:sp>
      <p:sp>
        <p:nvSpPr>
          <p:cNvPr id="48" name="Rectangle 47"/>
          <p:cNvSpPr/>
          <p:nvPr/>
        </p:nvSpPr>
        <p:spPr bwMode="auto">
          <a:xfrm>
            <a:off x="5410201" y="2886560"/>
            <a:ext cx="1371600" cy="492443"/>
          </a:xfrm>
          <a:prstGeom prst="rect">
            <a:avLst/>
          </a:prstGeom>
        </p:spPr>
        <p:txBody>
          <a:bodyPr wrap="square" lIns="0" tIns="0" rIns="0" bIns="0" rtlCol="0">
            <a:spAutoFit/>
          </a:bodyPr>
          <a:lstStyle/>
          <a:p>
            <a:pPr algn="ctr">
              <a:defRPr/>
            </a:pPr>
            <a:r>
              <a:rPr lang="fr-FR" sz="1600" b="1">
                <a:solidFill>
                  <a:schemeClr val="bg1"/>
                </a:solidFill>
              </a:rPr>
              <a:t>ANALYSE FINANCIÈRE</a:t>
            </a:r>
            <a:endParaRPr/>
          </a:p>
        </p:txBody>
      </p:sp>
      <p:sp>
        <p:nvSpPr>
          <p:cNvPr id="49" name="Rectangle 48"/>
          <p:cNvSpPr/>
          <p:nvPr/>
        </p:nvSpPr>
        <p:spPr bwMode="auto">
          <a:xfrm>
            <a:off x="7577000" y="2886560"/>
            <a:ext cx="1371600" cy="492443"/>
          </a:xfrm>
          <a:prstGeom prst="rect">
            <a:avLst/>
          </a:prstGeom>
        </p:spPr>
        <p:txBody>
          <a:bodyPr wrap="square" lIns="0" tIns="0" rIns="0" bIns="0" rtlCol="0">
            <a:spAutoFit/>
          </a:bodyPr>
          <a:lstStyle/>
          <a:p>
            <a:pPr algn="ctr">
              <a:defRPr/>
            </a:pPr>
            <a:r>
              <a:rPr lang="fr-FR" sz="1600" b="1">
                <a:solidFill>
                  <a:schemeClr val="bg1"/>
                </a:solidFill>
              </a:rPr>
              <a:t>ANALYSE ÉCONOMIQUE</a:t>
            </a:r>
            <a:endParaRPr/>
          </a:p>
        </p:txBody>
      </p:sp>
      <p:sp>
        <p:nvSpPr>
          <p:cNvPr id="50" name="Rectangle 49"/>
          <p:cNvSpPr/>
          <p:nvPr/>
        </p:nvSpPr>
        <p:spPr bwMode="auto">
          <a:xfrm>
            <a:off x="9745956" y="2886560"/>
            <a:ext cx="1371600" cy="492443"/>
          </a:xfrm>
          <a:prstGeom prst="rect">
            <a:avLst/>
          </a:prstGeom>
        </p:spPr>
        <p:txBody>
          <a:bodyPr wrap="square" lIns="0" tIns="0" rIns="0" bIns="0" rtlCol="0">
            <a:spAutoFit/>
          </a:bodyPr>
          <a:lstStyle/>
          <a:p>
            <a:pPr algn="ctr">
              <a:defRPr/>
            </a:pPr>
            <a:r>
              <a:rPr lang="fr-FR" sz="1600" b="1">
                <a:solidFill>
                  <a:schemeClr val="bg1"/>
                </a:solidFill>
              </a:rPr>
              <a:t>ANALYSE ÉCOLOGIQUE</a:t>
            </a:r>
            <a:endParaRPr/>
          </a:p>
        </p:txBody>
      </p:sp>
      <p:sp>
        <p:nvSpPr>
          <p:cNvPr id="51" name="Rectangle 50"/>
          <p:cNvSpPr/>
          <p:nvPr/>
        </p:nvSpPr>
        <p:spPr bwMode="auto">
          <a:xfrm>
            <a:off x="886383" y="3653603"/>
            <a:ext cx="1752042" cy="1461939"/>
          </a:xfrm>
          <a:prstGeom prst="rect">
            <a:avLst/>
          </a:prstGeom>
        </p:spPr>
        <p:txBody>
          <a:bodyPr wrap="square" lIns="0" tIns="0" rIns="0" bIns="0" rtlCol="0" anchor="t">
            <a:spAutoFit/>
          </a:bodyPr>
          <a:lstStyle/>
          <a:p>
            <a:pPr algn="ctr">
              <a:lnSpc>
                <a:spcPts val="1900"/>
              </a:lnSpc>
              <a:defRPr/>
            </a:pPr>
            <a:r>
              <a:rPr lang="fr-FR" sz="1400">
                <a:solidFill>
                  <a:schemeClr val="bg1"/>
                </a:solidFill>
                <a:cs typeface="Segoe UI"/>
              </a:rPr>
              <a:t>Lorem ipsum dolor sit amet, consectetur adipiscing elit, sed do eiusmod tempor incididunt ut labore et dolore magna aliqua. </a:t>
            </a:r>
            <a:endParaRPr/>
          </a:p>
        </p:txBody>
      </p:sp>
      <p:sp>
        <p:nvSpPr>
          <p:cNvPr id="52" name="Rectangle 51"/>
          <p:cNvSpPr/>
          <p:nvPr/>
        </p:nvSpPr>
        <p:spPr bwMode="auto">
          <a:xfrm>
            <a:off x="3053182" y="3653603"/>
            <a:ext cx="1752042" cy="1461939"/>
          </a:xfrm>
          <a:prstGeom prst="rect">
            <a:avLst/>
          </a:prstGeom>
        </p:spPr>
        <p:txBody>
          <a:bodyPr wrap="square" lIns="0" tIns="0" rIns="0" bIns="0" rtlCol="0" anchor="t">
            <a:spAutoFit/>
          </a:bodyPr>
          <a:lstStyle/>
          <a:p>
            <a:pPr algn="ctr">
              <a:lnSpc>
                <a:spcPts val="1900"/>
              </a:lnSpc>
              <a:defRPr/>
            </a:pPr>
            <a:r>
              <a:rPr lang="fr-FR" sz="1400">
                <a:solidFill>
                  <a:schemeClr val="bg1"/>
                </a:solidFill>
                <a:cs typeface="Segoe UI"/>
              </a:rPr>
              <a:t>Lorem ipsum dolor sit amet, consectetur adipiscing elit, sed do eiusmod tempor incididunt ut labore et dolore magna aliqua. </a:t>
            </a:r>
            <a:endParaRPr/>
          </a:p>
        </p:txBody>
      </p:sp>
      <p:sp>
        <p:nvSpPr>
          <p:cNvPr id="53" name="Rectangle 52"/>
          <p:cNvSpPr/>
          <p:nvPr/>
        </p:nvSpPr>
        <p:spPr bwMode="auto">
          <a:xfrm>
            <a:off x="5219979" y="3653603"/>
            <a:ext cx="1752042" cy="1461939"/>
          </a:xfrm>
          <a:prstGeom prst="rect">
            <a:avLst/>
          </a:prstGeom>
        </p:spPr>
        <p:txBody>
          <a:bodyPr wrap="square" lIns="0" tIns="0" rIns="0" bIns="0" rtlCol="0" anchor="t">
            <a:spAutoFit/>
          </a:bodyPr>
          <a:lstStyle/>
          <a:p>
            <a:pPr algn="ctr">
              <a:lnSpc>
                <a:spcPts val="1900"/>
              </a:lnSpc>
              <a:defRPr/>
            </a:pPr>
            <a:r>
              <a:rPr lang="fr-FR" sz="1400">
                <a:solidFill>
                  <a:schemeClr val="bg1"/>
                </a:solidFill>
                <a:cs typeface="Segoe UI"/>
              </a:rPr>
              <a:t>Lorem ipsum dolor sit amet, consectetur adipiscing elit, sed do eiusmod tempor incididunt ut labore et dolore magna aliqua. </a:t>
            </a:r>
            <a:endParaRPr/>
          </a:p>
        </p:txBody>
      </p:sp>
      <p:sp>
        <p:nvSpPr>
          <p:cNvPr id="54" name="Rectangle 53"/>
          <p:cNvSpPr/>
          <p:nvPr/>
        </p:nvSpPr>
        <p:spPr bwMode="auto">
          <a:xfrm>
            <a:off x="7386779" y="3653603"/>
            <a:ext cx="1752042" cy="1461939"/>
          </a:xfrm>
          <a:prstGeom prst="rect">
            <a:avLst/>
          </a:prstGeom>
        </p:spPr>
        <p:txBody>
          <a:bodyPr wrap="square" lIns="0" tIns="0" rIns="0" bIns="0" rtlCol="0" anchor="t">
            <a:spAutoFit/>
          </a:bodyPr>
          <a:lstStyle/>
          <a:p>
            <a:pPr algn="ctr">
              <a:lnSpc>
                <a:spcPts val="1900"/>
              </a:lnSpc>
              <a:defRPr/>
            </a:pPr>
            <a:r>
              <a:rPr lang="fr-FR" sz="1400">
                <a:solidFill>
                  <a:schemeClr val="bg1"/>
                </a:solidFill>
                <a:cs typeface="Segoe UI"/>
              </a:rPr>
              <a:t>Lorem ipsum dolor sit amet, consectetur adipiscing elit, sed do eiusmod tempor incididunt ut labore et dolore magna aliqua. </a:t>
            </a:r>
            <a:endParaRPr/>
          </a:p>
        </p:txBody>
      </p:sp>
      <p:sp>
        <p:nvSpPr>
          <p:cNvPr id="55" name="Rectangle 54"/>
          <p:cNvSpPr/>
          <p:nvPr/>
        </p:nvSpPr>
        <p:spPr bwMode="auto">
          <a:xfrm>
            <a:off x="9555734" y="3653603"/>
            <a:ext cx="1752042" cy="1461939"/>
          </a:xfrm>
          <a:prstGeom prst="rect">
            <a:avLst/>
          </a:prstGeom>
        </p:spPr>
        <p:txBody>
          <a:bodyPr wrap="square" lIns="0" tIns="0" rIns="0" bIns="0" rtlCol="0" anchor="t">
            <a:spAutoFit/>
          </a:bodyPr>
          <a:lstStyle/>
          <a:p>
            <a:pPr algn="ctr">
              <a:lnSpc>
                <a:spcPts val="1900"/>
              </a:lnSpc>
              <a:defRPr/>
            </a:pPr>
            <a:r>
              <a:rPr lang="fr-FR" sz="1400">
                <a:solidFill>
                  <a:schemeClr val="bg1"/>
                </a:solidFill>
                <a:cs typeface="Segoe UI"/>
              </a:rPr>
              <a:t>Lorem ipsum dolor sit amet, consectetur adipiscing elit, sed do eiusmod tempor incididunt ut labore et dolore magna aliqua. </a:t>
            </a:r>
            <a:endParaRPr/>
          </a:p>
        </p:txBody>
      </p:sp>
      <p:sp>
        <p:nvSpPr>
          <p:cNvPr id="56" name="Forme libre 4197" descr="Icône de chariot"/>
          <p:cNvSpPr>
            <a:spLocks noEditPoints="1"/>
          </p:cNvSpPr>
          <p:nvPr/>
        </p:nvSpPr>
        <p:spPr bwMode="auto">
          <a:xfrm>
            <a:off x="1572237" y="2313021"/>
            <a:ext cx="380334" cy="348640"/>
          </a:xfrm>
          <a:custGeom>
            <a:avLst/>
            <a:gdLst>
              <a:gd name="T0" fmla="*/ 540 w 901"/>
              <a:gd name="T1" fmla="*/ 161 h 826"/>
              <a:gd name="T2" fmla="*/ 360 w 901"/>
              <a:gd name="T3" fmla="*/ 255 h 826"/>
              <a:gd name="T4" fmla="*/ 360 w 901"/>
              <a:gd name="T5" fmla="*/ 255 h 826"/>
              <a:gd name="T6" fmla="*/ 201 w 901"/>
              <a:gd name="T7" fmla="*/ 255 h 826"/>
              <a:gd name="T8" fmla="*/ 749 w 901"/>
              <a:gd name="T9" fmla="*/ 46 h 826"/>
              <a:gd name="T10" fmla="*/ 692 w 901"/>
              <a:gd name="T11" fmla="*/ 248 h 826"/>
              <a:gd name="T12" fmla="*/ 568 w 901"/>
              <a:gd name="T13" fmla="*/ 103 h 826"/>
              <a:gd name="T14" fmla="*/ 556 w 901"/>
              <a:gd name="T15" fmla="*/ 104 h 826"/>
              <a:gd name="T16" fmla="*/ 341 w 901"/>
              <a:gd name="T17" fmla="*/ 135 h 826"/>
              <a:gd name="T18" fmla="*/ 333 w 901"/>
              <a:gd name="T19" fmla="*/ 141 h 826"/>
              <a:gd name="T20" fmla="*/ 330 w 901"/>
              <a:gd name="T21" fmla="*/ 255 h 826"/>
              <a:gd name="T22" fmla="*/ 120 w 901"/>
              <a:gd name="T23" fmla="*/ 4 h 826"/>
              <a:gd name="T24" fmla="*/ 109 w 901"/>
              <a:gd name="T25" fmla="*/ 0 h 826"/>
              <a:gd name="T26" fmla="*/ 5 w 901"/>
              <a:gd name="T27" fmla="*/ 48 h 826"/>
              <a:gd name="T28" fmla="*/ 0 w 901"/>
              <a:gd name="T29" fmla="*/ 58 h 826"/>
              <a:gd name="T30" fmla="*/ 82 w 901"/>
              <a:gd name="T31" fmla="*/ 255 h 826"/>
              <a:gd name="T32" fmla="*/ 5 w 901"/>
              <a:gd name="T33" fmla="*/ 259 h 826"/>
              <a:gd name="T34" fmla="*/ 0 w 901"/>
              <a:gd name="T35" fmla="*/ 271 h 826"/>
              <a:gd name="T36" fmla="*/ 120 w 901"/>
              <a:gd name="T37" fmla="*/ 643 h 826"/>
              <a:gd name="T38" fmla="*/ 589 w 901"/>
              <a:gd name="T39" fmla="*/ 676 h 826"/>
              <a:gd name="T40" fmla="*/ 157 w 901"/>
              <a:gd name="T41" fmla="*/ 679 h 826"/>
              <a:gd name="T42" fmla="*/ 131 w 901"/>
              <a:gd name="T43" fmla="*/ 693 h 826"/>
              <a:gd name="T44" fmla="*/ 113 w 901"/>
              <a:gd name="T45" fmla="*/ 716 h 826"/>
              <a:gd name="T46" fmla="*/ 105 w 901"/>
              <a:gd name="T47" fmla="*/ 744 h 826"/>
              <a:gd name="T48" fmla="*/ 108 w 901"/>
              <a:gd name="T49" fmla="*/ 774 h 826"/>
              <a:gd name="T50" fmla="*/ 122 w 901"/>
              <a:gd name="T51" fmla="*/ 798 h 826"/>
              <a:gd name="T52" fmla="*/ 144 w 901"/>
              <a:gd name="T53" fmla="*/ 818 h 826"/>
              <a:gd name="T54" fmla="*/ 172 w 901"/>
              <a:gd name="T55" fmla="*/ 826 h 826"/>
              <a:gd name="T56" fmla="*/ 202 w 901"/>
              <a:gd name="T57" fmla="*/ 823 h 826"/>
              <a:gd name="T58" fmla="*/ 228 w 901"/>
              <a:gd name="T59" fmla="*/ 809 h 826"/>
              <a:gd name="T60" fmla="*/ 246 w 901"/>
              <a:gd name="T61" fmla="*/ 787 h 826"/>
              <a:gd name="T62" fmla="*/ 255 w 901"/>
              <a:gd name="T63" fmla="*/ 759 h 826"/>
              <a:gd name="T64" fmla="*/ 246 w 901"/>
              <a:gd name="T65" fmla="*/ 716 h 826"/>
              <a:gd name="T66" fmla="*/ 514 w 901"/>
              <a:gd name="T67" fmla="*/ 727 h 826"/>
              <a:gd name="T68" fmla="*/ 512 w 901"/>
              <a:gd name="T69" fmla="*/ 766 h 826"/>
              <a:gd name="T70" fmla="*/ 523 w 901"/>
              <a:gd name="T71" fmla="*/ 793 h 826"/>
              <a:gd name="T72" fmla="*/ 543 w 901"/>
              <a:gd name="T73" fmla="*/ 813 h 826"/>
              <a:gd name="T74" fmla="*/ 570 w 901"/>
              <a:gd name="T75" fmla="*/ 825 h 826"/>
              <a:gd name="T76" fmla="*/ 601 w 901"/>
              <a:gd name="T77" fmla="*/ 825 h 826"/>
              <a:gd name="T78" fmla="*/ 628 w 901"/>
              <a:gd name="T79" fmla="*/ 813 h 826"/>
              <a:gd name="T80" fmla="*/ 648 w 901"/>
              <a:gd name="T81" fmla="*/ 793 h 826"/>
              <a:gd name="T82" fmla="*/ 659 w 901"/>
              <a:gd name="T83" fmla="*/ 766 h 826"/>
              <a:gd name="T84" fmla="*/ 658 w 901"/>
              <a:gd name="T85" fmla="*/ 730 h 826"/>
              <a:gd name="T86" fmla="*/ 635 w 901"/>
              <a:gd name="T87" fmla="*/ 695 h 826"/>
              <a:gd name="T88" fmla="*/ 630 w 901"/>
              <a:gd name="T89" fmla="*/ 635 h 826"/>
              <a:gd name="T90" fmla="*/ 886 w 901"/>
              <a:gd name="T91" fmla="*/ 75 h 826"/>
              <a:gd name="T92" fmla="*/ 897 w 901"/>
              <a:gd name="T93" fmla="*/ 70 h 826"/>
              <a:gd name="T94" fmla="*/ 901 w 901"/>
              <a:gd name="T95" fmla="*/ 60 h 826"/>
              <a:gd name="T96" fmla="*/ 897 w 901"/>
              <a:gd name="T97" fmla="*/ 49 h 826"/>
              <a:gd name="T98" fmla="*/ 886 w 901"/>
              <a:gd name="T99" fmla="*/ 45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01" h="826" extrusionOk="0">
                <a:moveTo>
                  <a:pt x="442" y="255"/>
                </a:moveTo>
                <a:lnTo>
                  <a:pt x="540" y="161"/>
                </a:lnTo>
                <a:lnTo>
                  <a:pt x="540" y="161"/>
                </a:lnTo>
                <a:lnTo>
                  <a:pt x="540" y="161"/>
                </a:lnTo>
                <a:lnTo>
                  <a:pt x="562" y="139"/>
                </a:lnTo>
                <a:lnTo>
                  <a:pt x="659" y="255"/>
                </a:lnTo>
                <a:lnTo>
                  <a:pt x="442" y="255"/>
                </a:lnTo>
                <a:close/>
                <a:moveTo>
                  <a:pt x="360" y="255"/>
                </a:moveTo>
                <a:lnTo>
                  <a:pt x="360" y="165"/>
                </a:lnTo>
                <a:lnTo>
                  <a:pt x="493" y="165"/>
                </a:lnTo>
                <a:lnTo>
                  <a:pt x="399" y="255"/>
                </a:lnTo>
                <a:lnTo>
                  <a:pt x="360" y="255"/>
                </a:lnTo>
                <a:close/>
                <a:moveTo>
                  <a:pt x="114" y="255"/>
                </a:moveTo>
                <a:lnTo>
                  <a:pt x="34" y="67"/>
                </a:lnTo>
                <a:lnTo>
                  <a:pt x="101" y="35"/>
                </a:lnTo>
                <a:lnTo>
                  <a:pt x="201" y="255"/>
                </a:lnTo>
                <a:lnTo>
                  <a:pt x="114" y="255"/>
                </a:lnTo>
                <a:close/>
                <a:moveTo>
                  <a:pt x="886" y="45"/>
                </a:moveTo>
                <a:lnTo>
                  <a:pt x="753" y="45"/>
                </a:lnTo>
                <a:lnTo>
                  <a:pt x="749" y="46"/>
                </a:lnTo>
                <a:lnTo>
                  <a:pt x="745" y="48"/>
                </a:lnTo>
                <a:lnTo>
                  <a:pt x="740" y="51"/>
                </a:lnTo>
                <a:lnTo>
                  <a:pt x="739" y="57"/>
                </a:lnTo>
                <a:lnTo>
                  <a:pt x="692" y="248"/>
                </a:lnTo>
                <a:lnTo>
                  <a:pt x="575" y="107"/>
                </a:lnTo>
                <a:lnTo>
                  <a:pt x="573" y="105"/>
                </a:lnTo>
                <a:lnTo>
                  <a:pt x="571" y="104"/>
                </a:lnTo>
                <a:lnTo>
                  <a:pt x="568" y="103"/>
                </a:lnTo>
                <a:lnTo>
                  <a:pt x="564" y="102"/>
                </a:lnTo>
                <a:lnTo>
                  <a:pt x="561" y="102"/>
                </a:lnTo>
                <a:lnTo>
                  <a:pt x="559" y="103"/>
                </a:lnTo>
                <a:lnTo>
                  <a:pt x="556" y="104"/>
                </a:lnTo>
                <a:lnTo>
                  <a:pt x="554" y="106"/>
                </a:lnTo>
                <a:lnTo>
                  <a:pt x="524" y="135"/>
                </a:lnTo>
                <a:lnTo>
                  <a:pt x="345" y="135"/>
                </a:lnTo>
                <a:lnTo>
                  <a:pt x="341" y="135"/>
                </a:lnTo>
                <a:lnTo>
                  <a:pt x="339" y="136"/>
                </a:lnTo>
                <a:lnTo>
                  <a:pt x="336" y="138"/>
                </a:lnTo>
                <a:lnTo>
                  <a:pt x="334" y="139"/>
                </a:lnTo>
                <a:lnTo>
                  <a:pt x="333" y="141"/>
                </a:lnTo>
                <a:lnTo>
                  <a:pt x="331" y="144"/>
                </a:lnTo>
                <a:lnTo>
                  <a:pt x="331" y="147"/>
                </a:lnTo>
                <a:lnTo>
                  <a:pt x="330" y="150"/>
                </a:lnTo>
                <a:lnTo>
                  <a:pt x="330" y="255"/>
                </a:lnTo>
                <a:lnTo>
                  <a:pt x="234" y="255"/>
                </a:lnTo>
                <a:lnTo>
                  <a:pt x="123" y="8"/>
                </a:lnTo>
                <a:lnTo>
                  <a:pt x="122" y="6"/>
                </a:lnTo>
                <a:lnTo>
                  <a:pt x="120" y="4"/>
                </a:lnTo>
                <a:lnTo>
                  <a:pt x="117" y="2"/>
                </a:lnTo>
                <a:lnTo>
                  <a:pt x="114" y="1"/>
                </a:lnTo>
                <a:lnTo>
                  <a:pt x="111" y="0"/>
                </a:lnTo>
                <a:lnTo>
                  <a:pt x="109" y="0"/>
                </a:lnTo>
                <a:lnTo>
                  <a:pt x="106" y="0"/>
                </a:lnTo>
                <a:lnTo>
                  <a:pt x="102" y="1"/>
                </a:lnTo>
                <a:lnTo>
                  <a:pt x="8" y="46"/>
                </a:lnTo>
                <a:lnTo>
                  <a:pt x="5" y="48"/>
                </a:lnTo>
                <a:lnTo>
                  <a:pt x="3" y="50"/>
                </a:lnTo>
                <a:lnTo>
                  <a:pt x="2" y="52"/>
                </a:lnTo>
                <a:lnTo>
                  <a:pt x="1" y="54"/>
                </a:lnTo>
                <a:lnTo>
                  <a:pt x="0" y="58"/>
                </a:lnTo>
                <a:lnTo>
                  <a:pt x="0" y="60"/>
                </a:lnTo>
                <a:lnTo>
                  <a:pt x="0" y="63"/>
                </a:lnTo>
                <a:lnTo>
                  <a:pt x="1" y="66"/>
                </a:lnTo>
                <a:lnTo>
                  <a:pt x="82" y="255"/>
                </a:lnTo>
                <a:lnTo>
                  <a:pt x="15" y="255"/>
                </a:lnTo>
                <a:lnTo>
                  <a:pt x="11" y="256"/>
                </a:lnTo>
                <a:lnTo>
                  <a:pt x="7" y="257"/>
                </a:lnTo>
                <a:lnTo>
                  <a:pt x="5" y="259"/>
                </a:lnTo>
                <a:lnTo>
                  <a:pt x="2" y="261"/>
                </a:lnTo>
                <a:lnTo>
                  <a:pt x="1" y="265"/>
                </a:lnTo>
                <a:lnTo>
                  <a:pt x="0" y="268"/>
                </a:lnTo>
                <a:lnTo>
                  <a:pt x="0" y="271"/>
                </a:lnTo>
                <a:lnTo>
                  <a:pt x="1" y="275"/>
                </a:lnTo>
                <a:lnTo>
                  <a:pt x="114" y="635"/>
                </a:lnTo>
                <a:lnTo>
                  <a:pt x="116" y="640"/>
                </a:lnTo>
                <a:lnTo>
                  <a:pt x="120" y="643"/>
                </a:lnTo>
                <a:lnTo>
                  <a:pt x="123" y="645"/>
                </a:lnTo>
                <a:lnTo>
                  <a:pt x="128" y="646"/>
                </a:lnTo>
                <a:lnTo>
                  <a:pt x="596" y="646"/>
                </a:lnTo>
                <a:lnTo>
                  <a:pt x="589" y="676"/>
                </a:lnTo>
                <a:lnTo>
                  <a:pt x="180" y="676"/>
                </a:lnTo>
                <a:lnTo>
                  <a:pt x="172" y="676"/>
                </a:lnTo>
                <a:lnTo>
                  <a:pt x="165" y="677"/>
                </a:lnTo>
                <a:lnTo>
                  <a:pt x="157" y="679"/>
                </a:lnTo>
                <a:lnTo>
                  <a:pt x="151" y="682"/>
                </a:lnTo>
                <a:lnTo>
                  <a:pt x="144" y="685"/>
                </a:lnTo>
                <a:lnTo>
                  <a:pt x="138" y="689"/>
                </a:lnTo>
                <a:lnTo>
                  <a:pt x="131" y="693"/>
                </a:lnTo>
                <a:lnTo>
                  <a:pt x="127" y="698"/>
                </a:lnTo>
                <a:lnTo>
                  <a:pt x="122" y="703"/>
                </a:lnTo>
                <a:lnTo>
                  <a:pt x="117" y="709"/>
                </a:lnTo>
                <a:lnTo>
                  <a:pt x="113" y="716"/>
                </a:lnTo>
                <a:lnTo>
                  <a:pt x="110" y="722"/>
                </a:lnTo>
                <a:lnTo>
                  <a:pt x="108" y="729"/>
                </a:lnTo>
                <a:lnTo>
                  <a:pt x="106" y="736"/>
                </a:lnTo>
                <a:lnTo>
                  <a:pt x="105" y="744"/>
                </a:lnTo>
                <a:lnTo>
                  <a:pt x="105" y="751"/>
                </a:lnTo>
                <a:lnTo>
                  <a:pt x="105" y="759"/>
                </a:lnTo>
                <a:lnTo>
                  <a:pt x="106" y="766"/>
                </a:lnTo>
                <a:lnTo>
                  <a:pt x="108" y="774"/>
                </a:lnTo>
                <a:lnTo>
                  <a:pt x="110" y="780"/>
                </a:lnTo>
                <a:lnTo>
                  <a:pt x="113" y="787"/>
                </a:lnTo>
                <a:lnTo>
                  <a:pt x="117" y="793"/>
                </a:lnTo>
                <a:lnTo>
                  <a:pt x="122" y="798"/>
                </a:lnTo>
                <a:lnTo>
                  <a:pt x="127" y="804"/>
                </a:lnTo>
                <a:lnTo>
                  <a:pt x="131" y="809"/>
                </a:lnTo>
                <a:lnTo>
                  <a:pt x="138" y="813"/>
                </a:lnTo>
                <a:lnTo>
                  <a:pt x="144" y="818"/>
                </a:lnTo>
                <a:lnTo>
                  <a:pt x="151" y="821"/>
                </a:lnTo>
                <a:lnTo>
                  <a:pt x="157" y="823"/>
                </a:lnTo>
                <a:lnTo>
                  <a:pt x="165" y="825"/>
                </a:lnTo>
                <a:lnTo>
                  <a:pt x="172" y="826"/>
                </a:lnTo>
                <a:lnTo>
                  <a:pt x="180" y="826"/>
                </a:lnTo>
                <a:lnTo>
                  <a:pt x="187" y="826"/>
                </a:lnTo>
                <a:lnTo>
                  <a:pt x="195" y="825"/>
                </a:lnTo>
                <a:lnTo>
                  <a:pt x="202" y="823"/>
                </a:lnTo>
                <a:lnTo>
                  <a:pt x="209" y="821"/>
                </a:lnTo>
                <a:lnTo>
                  <a:pt x="215" y="818"/>
                </a:lnTo>
                <a:lnTo>
                  <a:pt x="221" y="813"/>
                </a:lnTo>
                <a:lnTo>
                  <a:pt x="228" y="809"/>
                </a:lnTo>
                <a:lnTo>
                  <a:pt x="233" y="804"/>
                </a:lnTo>
                <a:lnTo>
                  <a:pt x="238" y="798"/>
                </a:lnTo>
                <a:lnTo>
                  <a:pt x="242" y="793"/>
                </a:lnTo>
                <a:lnTo>
                  <a:pt x="246" y="787"/>
                </a:lnTo>
                <a:lnTo>
                  <a:pt x="249" y="780"/>
                </a:lnTo>
                <a:lnTo>
                  <a:pt x="251" y="774"/>
                </a:lnTo>
                <a:lnTo>
                  <a:pt x="254" y="766"/>
                </a:lnTo>
                <a:lnTo>
                  <a:pt x="255" y="759"/>
                </a:lnTo>
                <a:lnTo>
                  <a:pt x="255" y="751"/>
                </a:lnTo>
                <a:lnTo>
                  <a:pt x="254" y="738"/>
                </a:lnTo>
                <a:lnTo>
                  <a:pt x="250" y="727"/>
                </a:lnTo>
                <a:lnTo>
                  <a:pt x="246" y="716"/>
                </a:lnTo>
                <a:lnTo>
                  <a:pt x="240" y="706"/>
                </a:lnTo>
                <a:lnTo>
                  <a:pt x="526" y="706"/>
                </a:lnTo>
                <a:lnTo>
                  <a:pt x="519" y="716"/>
                </a:lnTo>
                <a:lnTo>
                  <a:pt x="514" y="727"/>
                </a:lnTo>
                <a:lnTo>
                  <a:pt x="511" y="738"/>
                </a:lnTo>
                <a:lnTo>
                  <a:pt x="510" y="751"/>
                </a:lnTo>
                <a:lnTo>
                  <a:pt x="511" y="759"/>
                </a:lnTo>
                <a:lnTo>
                  <a:pt x="512" y="766"/>
                </a:lnTo>
                <a:lnTo>
                  <a:pt x="514" y="774"/>
                </a:lnTo>
                <a:lnTo>
                  <a:pt x="516" y="780"/>
                </a:lnTo>
                <a:lnTo>
                  <a:pt x="519" y="787"/>
                </a:lnTo>
                <a:lnTo>
                  <a:pt x="523" y="793"/>
                </a:lnTo>
                <a:lnTo>
                  <a:pt x="528" y="798"/>
                </a:lnTo>
                <a:lnTo>
                  <a:pt x="532" y="804"/>
                </a:lnTo>
                <a:lnTo>
                  <a:pt x="538" y="809"/>
                </a:lnTo>
                <a:lnTo>
                  <a:pt x="543" y="813"/>
                </a:lnTo>
                <a:lnTo>
                  <a:pt x="549" y="818"/>
                </a:lnTo>
                <a:lnTo>
                  <a:pt x="556" y="821"/>
                </a:lnTo>
                <a:lnTo>
                  <a:pt x="563" y="823"/>
                </a:lnTo>
                <a:lnTo>
                  <a:pt x="570" y="825"/>
                </a:lnTo>
                <a:lnTo>
                  <a:pt x="577" y="826"/>
                </a:lnTo>
                <a:lnTo>
                  <a:pt x="586" y="826"/>
                </a:lnTo>
                <a:lnTo>
                  <a:pt x="593" y="826"/>
                </a:lnTo>
                <a:lnTo>
                  <a:pt x="601" y="825"/>
                </a:lnTo>
                <a:lnTo>
                  <a:pt x="607" y="823"/>
                </a:lnTo>
                <a:lnTo>
                  <a:pt x="615" y="821"/>
                </a:lnTo>
                <a:lnTo>
                  <a:pt x="621" y="818"/>
                </a:lnTo>
                <a:lnTo>
                  <a:pt x="628" y="813"/>
                </a:lnTo>
                <a:lnTo>
                  <a:pt x="633" y="809"/>
                </a:lnTo>
                <a:lnTo>
                  <a:pt x="638" y="804"/>
                </a:lnTo>
                <a:lnTo>
                  <a:pt x="644" y="798"/>
                </a:lnTo>
                <a:lnTo>
                  <a:pt x="648" y="793"/>
                </a:lnTo>
                <a:lnTo>
                  <a:pt x="651" y="787"/>
                </a:lnTo>
                <a:lnTo>
                  <a:pt x="654" y="780"/>
                </a:lnTo>
                <a:lnTo>
                  <a:pt x="658" y="774"/>
                </a:lnTo>
                <a:lnTo>
                  <a:pt x="659" y="766"/>
                </a:lnTo>
                <a:lnTo>
                  <a:pt x="660" y="759"/>
                </a:lnTo>
                <a:lnTo>
                  <a:pt x="661" y="751"/>
                </a:lnTo>
                <a:lnTo>
                  <a:pt x="660" y="740"/>
                </a:lnTo>
                <a:lnTo>
                  <a:pt x="658" y="730"/>
                </a:lnTo>
                <a:lnTo>
                  <a:pt x="653" y="720"/>
                </a:lnTo>
                <a:lnTo>
                  <a:pt x="649" y="710"/>
                </a:lnTo>
                <a:lnTo>
                  <a:pt x="643" y="702"/>
                </a:lnTo>
                <a:lnTo>
                  <a:pt x="635" y="695"/>
                </a:lnTo>
                <a:lnTo>
                  <a:pt x="627" y="689"/>
                </a:lnTo>
                <a:lnTo>
                  <a:pt x="618" y="684"/>
                </a:lnTo>
                <a:lnTo>
                  <a:pt x="629" y="637"/>
                </a:lnTo>
                <a:lnTo>
                  <a:pt x="630" y="635"/>
                </a:lnTo>
                <a:lnTo>
                  <a:pt x="630" y="634"/>
                </a:lnTo>
                <a:lnTo>
                  <a:pt x="717" y="274"/>
                </a:lnTo>
                <a:lnTo>
                  <a:pt x="765" y="75"/>
                </a:lnTo>
                <a:lnTo>
                  <a:pt x="886" y="75"/>
                </a:lnTo>
                <a:lnTo>
                  <a:pt x="889" y="75"/>
                </a:lnTo>
                <a:lnTo>
                  <a:pt x="891" y="74"/>
                </a:lnTo>
                <a:lnTo>
                  <a:pt x="895" y="73"/>
                </a:lnTo>
                <a:lnTo>
                  <a:pt x="897" y="70"/>
                </a:lnTo>
                <a:lnTo>
                  <a:pt x="899" y="68"/>
                </a:lnTo>
                <a:lnTo>
                  <a:pt x="900" y="66"/>
                </a:lnTo>
                <a:lnTo>
                  <a:pt x="901" y="63"/>
                </a:lnTo>
                <a:lnTo>
                  <a:pt x="901" y="60"/>
                </a:lnTo>
                <a:lnTo>
                  <a:pt x="901" y="57"/>
                </a:lnTo>
                <a:lnTo>
                  <a:pt x="900" y="54"/>
                </a:lnTo>
                <a:lnTo>
                  <a:pt x="899" y="51"/>
                </a:lnTo>
                <a:lnTo>
                  <a:pt x="897" y="49"/>
                </a:lnTo>
                <a:lnTo>
                  <a:pt x="895" y="47"/>
                </a:lnTo>
                <a:lnTo>
                  <a:pt x="891" y="46"/>
                </a:lnTo>
                <a:lnTo>
                  <a:pt x="889" y="45"/>
                </a:lnTo>
                <a:lnTo>
                  <a:pt x="886" y="45"/>
                </a:lnTo>
                <a:close/>
              </a:path>
            </a:pathLst>
          </a:custGeom>
          <a:solidFill>
            <a:schemeClr val="bg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57" name="Forme libre 4344" descr="Icône de clé à molette "/>
          <p:cNvSpPr/>
          <p:nvPr/>
        </p:nvSpPr>
        <p:spPr bwMode="auto">
          <a:xfrm>
            <a:off x="3742205" y="2300343"/>
            <a:ext cx="373996" cy="373996"/>
          </a:xfrm>
          <a:custGeom>
            <a:avLst/>
            <a:gdLst>
              <a:gd name="T0" fmla="*/ 853 w 886"/>
              <a:gd name="T1" fmla="*/ 137 h 886"/>
              <a:gd name="T2" fmla="*/ 842 w 886"/>
              <a:gd name="T3" fmla="*/ 134 h 886"/>
              <a:gd name="T4" fmla="*/ 833 w 886"/>
              <a:gd name="T5" fmla="*/ 138 h 886"/>
              <a:gd name="T6" fmla="*/ 646 w 886"/>
              <a:gd name="T7" fmla="*/ 172 h 886"/>
              <a:gd name="T8" fmla="*/ 754 w 886"/>
              <a:gd name="T9" fmla="*/ 46 h 886"/>
              <a:gd name="T10" fmla="*/ 754 w 886"/>
              <a:gd name="T11" fmla="*/ 37 h 886"/>
              <a:gd name="T12" fmla="*/ 747 w 886"/>
              <a:gd name="T13" fmla="*/ 29 h 886"/>
              <a:gd name="T14" fmla="*/ 704 w 886"/>
              <a:gd name="T15" fmla="*/ 12 h 886"/>
              <a:gd name="T16" fmla="*/ 659 w 886"/>
              <a:gd name="T17" fmla="*/ 2 h 886"/>
              <a:gd name="T18" fmla="*/ 615 w 886"/>
              <a:gd name="T19" fmla="*/ 0 h 886"/>
              <a:gd name="T20" fmla="*/ 577 w 886"/>
              <a:gd name="T21" fmla="*/ 6 h 886"/>
              <a:gd name="T22" fmla="*/ 539 w 886"/>
              <a:gd name="T23" fmla="*/ 15 h 886"/>
              <a:gd name="T24" fmla="*/ 505 w 886"/>
              <a:gd name="T25" fmla="*/ 31 h 886"/>
              <a:gd name="T26" fmla="*/ 473 w 886"/>
              <a:gd name="T27" fmla="*/ 52 h 886"/>
              <a:gd name="T28" fmla="*/ 443 w 886"/>
              <a:gd name="T29" fmla="*/ 76 h 886"/>
              <a:gd name="T30" fmla="*/ 405 w 886"/>
              <a:gd name="T31" fmla="*/ 124 h 886"/>
              <a:gd name="T32" fmla="*/ 380 w 886"/>
              <a:gd name="T33" fmla="*/ 178 h 886"/>
              <a:gd name="T34" fmla="*/ 368 w 886"/>
              <a:gd name="T35" fmla="*/ 235 h 886"/>
              <a:gd name="T36" fmla="*/ 368 w 886"/>
              <a:gd name="T37" fmla="*/ 293 h 886"/>
              <a:gd name="T38" fmla="*/ 382 w 886"/>
              <a:gd name="T39" fmla="*/ 351 h 886"/>
              <a:gd name="T40" fmla="*/ 21 w 886"/>
              <a:gd name="T41" fmla="*/ 738 h 886"/>
              <a:gd name="T42" fmla="*/ 7 w 886"/>
              <a:gd name="T43" fmla="*/ 762 h 886"/>
              <a:gd name="T44" fmla="*/ 1 w 886"/>
              <a:gd name="T45" fmla="*/ 787 h 886"/>
              <a:gd name="T46" fmla="*/ 2 w 886"/>
              <a:gd name="T47" fmla="*/ 813 h 886"/>
              <a:gd name="T48" fmla="*/ 11 w 886"/>
              <a:gd name="T49" fmla="*/ 838 h 886"/>
              <a:gd name="T50" fmla="*/ 27 w 886"/>
              <a:gd name="T51" fmla="*/ 860 h 886"/>
              <a:gd name="T52" fmla="*/ 48 w 886"/>
              <a:gd name="T53" fmla="*/ 875 h 886"/>
              <a:gd name="T54" fmla="*/ 73 w 886"/>
              <a:gd name="T55" fmla="*/ 884 h 886"/>
              <a:gd name="T56" fmla="*/ 99 w 886"/>
              <a:gd name="T57" fmla="*/ 885 h 886"/>
              <a:gd name="T58" fmla="*/ 125 w 886"/>
              <a:gd name="T59" fmla="*/ 879 h 886"/>
              <a:gd name="T60" fmla="*/ 148 w 886"/>
              <a:gd name="T61" fmla="*/ 866 h 886"/>
              <a:gd name="T62" fmla="*/ 530 w 886"/>
              <a:gd name="T63" fmla="*/ 502 h 886"/>
              <a:gd name="T64" fmla="*/ 570 w 886"/>
              <a:gd name="T65" fmla="*/ 515 h 886"/>
              <a:gd name="T66" fmla="*/ 612 w 886"/>
              <a:gd name="T67" fmla="*/ 520 h 886"/>
              <a:gd name="T68" fmla="*/ 626 w 886"/>
              <a:gd name="T69" fmla="*/ 520 h 886"/>
              <a:gd name="T70" fmla="*/ 664 w 886"/>
              <a:gd name="T71" fmla="*/ 518 h 886"/>
              <a:gd name="T72" fmla="*/ 702 w 886"/>
              <a:gd name="T73" fmla="*/ 509 h 886"/>
              <a:gd name="T74" fmla="*/ 737 w 886"/>
              <a:gd name="T75" fmla="*/ 496 h 886"/>
              <a:gd name="T76" fmla="*/ 769 w 886"/>
              <a:gd name="T77" fmla="*/ 477 h 886"/>
              <a:gd name="T78" fmla="*/ 800 w 886"/>
              <a:gd name="T79" fmla="*/ 454 h 886"/>
              <a:gd name="T80" fmla="*/ 837 w 886"/>
              <a:gd name="T81" fmla="*/ 413 h 886"/>
              <a:gd name="T82" fmla="*/ 867 w 886"/>
              <a:gd name="T83" fmla="*/ 360 h 886"/>
              <a:gd name="T84" fmla="*/ 883 w 886"/>
              <a:gd name="T85" fmla="*/ 301 h 886"/>
              <a:gd name="T86" fmla="*/ 885 w 886"/>
              <a:gd name="T87" fmla="*/ 241 h 886"/>
              <a:gd name="T88" fmla="*/ 873 w 886"/>
              <a:gd name="T89" fmla="*/ 181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6" h="886" extrusionOk="0">
                <a:moveTo>
                  <a:pt x="857" y="143"/>
                </a:moveTo>
                <a:lnTo>
                  <a:pt x="855" y="139"/>
                </a:lnTo>
                <a:lnTo>
                  <a:pt x="853" y="137"/>
                </a:lnTo>
                <a:lnTo>
                  <a:pt x="849" y="135"/>
                </a:lnTo>
                <a:lnTo>
                  <a:pt x="846" y="133"/>
                </a:lnTo>
                <a:lnTo>
                  <a:pt x="842" y="134"/>
                </a:lnTo>
                <a:lnTo>
                  <a:pt x="839" y="135"/>
                </a:lnTo>
                <a:lnTo>
                  <a:pt x="836" y="136"/>
                </a:lnTo>
                <a:lnTo>
                  <a:pt x="833" y="138"/>
                </a:lnTo>
                <a:lnTo>
                  <a:pt x="712" y="259"/>
                </a:lnTo>
                <a:lnTo>
                  <a:pt x="646" y="259"/>
                </a:lnTo>
                <a:lnTo>
                  <a:pt x="646" y="172"/>
                </a:lnTo>
                <a:lnTo>
                  <a:pt x="751" y="53"/>
                </a:lnTo>
                <a:lnTo>
                  <a:pt x="753" y="49"/>
                </a:lnTo>
                <a:lnTo>
                  <a:pt x="754" y="46"/>
                </a:lnTo>
                <a:lnTo>
                  <a:pt x="755" y="43"/>
                </a:lnTo>
                <a:lnTo>
                  <a:pt x="755" y="39"/>
                </a:lnTo>
                <a:lnTo>
                  <a:pt x="754" y="37"/>
                </a:lnTo>
                <a:lnTo>
                  <a:pt x="752" y="33"/>
                </a:lnTo>
                <a:lnTo>
                  <a:pt x="750" y="31"/>
                </a:lnTo>
                <a:lnTo>
                  <a:pt x="747" y="29"/>
                </a:lnTo>
                <a:lnTo>
                  <a:pt x="733" y="23"/>
                </a:lnTo>
                <a:lnTo>
                  <a:pt x="719" y="16"/>
                </a:lnTo>
                <a:lnTo>
                  <a:pt x="704" y="12"/>
                </a:lnTo>
                <a:lnTo>
                  <a:pt x="689" y="8"/>
                </a:lnTo>
                <a:lnTo>
                  <a:pt x="674" y="5"/>
                </a:lnTo>
                <a:lnTo>
                  <a:pt x="659" y="2"/>
                </a:lnTo>
                <a:lnTo>
                  <a:pt x="643" y="1"/>
                </a:lnTo>
                <a:lnTo>
                  <a:pt x="628" y="0"/>
                </a:lnTo>
                <a:lnTo>
                  <a:pt x="615" y="0"/>
                </a:lnTo>
                <a:lnTo>
                  <a:pt x="602" y="1"/>
                </a:lnTo>
                <a:lnTo>
                  <a:pt x="589" y="3"/>
                </a:lnTo>
                <a:lnTo>
                  <a:pt x="577" y="6"/>
                </a:lnTo>
                <a:lnTo>
                  <a:pt x="564" y="8"/>
                </a:lnTo>
                <a:lnTo>
                  <a:pt x="552" y="11"/>
                </a:lnTo>
                <a:lnTo>
                  <a:pt x="539" y="15"/>
                </a:lnTo>
                <a:lnTo>
                  <a:pt x="527" y="19"/>
                </a:lnTo>
                <a:lnTo>
                  <a:pt x="516" y="25"/>
                </a:lnTo>
                <a:lnTo>
                  <a:pt x="505" y="31"/>
                </a:lnTo>
                <a:lnTo>
                  <a:pt x="493" y="37"/>
                </a:lnTo>
                <a:lnTo>
                  <a:pt x="482" y="44"/>
                </a:lnTo>
                <a:lnTo>
                  <a:pt x="473" y="52"/>
                </a:lnTo>
                <a:lnTo>
                  <a:pt x="462" y="59"/>
                </a:lnTo>
                <a:lnTo>
                  <a:pt x="452" y="68"/>
                </a:lnTo>
                <a:lnTo>
                  <a:pt x="443" y="76"/>
                </a:lnTo>
                <a:lnTo>
                  <a:pt x="429" y="91"/>
                </a:lnTo>
                <a:lnTo>
                  <a:pt x="416" y="107"/>
                </a:lnTo>
                <a:lnTo>
                  <a:pt x="405" y="124"/>
                </a:lnTo>
                <a:lnTo>
                  <a:pt x="396" y="141"/>
                </a:lnTo>
                <a:lnTo>
                  <a:pt x="387" y="160"/>
                </a:lnTo>
                <a:lnTo>
                  <a:pt x="380" y="178"/>
                </a:lnTo>
                <a:lnTo>
                  <a:pt x="374" y="196"/>
                </a:lnTo>
                <a:lnTo>
                  <a:pt x="370" y="215"/>
                </a:lnTo>
                <a:lnTo>
                  <a:pt x="368" y="235"/>
                </a:lnTo>
                <a:lnTo>
                  <a:pt x="366" y="254"/>
                </a:lnTo>
                <a:lnTo>
                  <a:pt x="367" y="274"/>
                </a:lnTo>
                <a:lnTo>
                  <a:pt x="368" y="293"/>
                </a:lnTo>
                <a:lnTo>
                  <a:pt x="371" y="313"/>
                </a:lnTo>
                <a:lnTo>
                  <a:pt x="376" y="332"/>
                </a:lnTo>
                <a:lnTo>
                  <a:pt x="382" y="351"/>
                </a:lnTo>
                <a:lnTo>
                  <a:pt x="390" y="369"/>
                </a:lnTo>
                <a:lnTo>
                  <a:pt x="27" y="732"/>
                </a:lnTo>
                <a:lnTo>
                  <a:pt x="21" y="738"/>
                </a:lnTo>
                <a:lnTo>
                  <a:pt x="16" y="746"/>
                </a:lnTo>
                <a:lnTo>
                  <a:pt x="11" y="753"/>
                </a:lnTo>
                <a:lnTo>
                  <a:pt x="7" y="762"/>
                </a:lnTo>
                <a:lnTo>
                  <a:pt x="4" y="769"/>
                </a:lnTo>
                <a:lnTo>
                  <a:pt x="2" y="778"/>
                </a:lnTo>
                <a:lnTo>
                  <a:pt x="1" y="787"/>
                </a:lnTo>
                <a:lnTo>
                  <a:pt x="0" y="796"/>
                </a:lnTo>
                <a:lnTo>
                  <a:pt x="1" y="805"/>
                </a:lnTo>
                <a:lnTo>
                  <a:pt x="2" y="813"/>
                </a:lnTo>
                <a:lnTo>
                  <a:pt x="4" y="822"/>
                </a:lnTo>
                <a:lnTo>
                  <a:pt x="7" y="830"/>
                </a:lnTo>
                <a:lnTo>
                  <a:pt x="11" y="838"/>
                </a:lnTo>
                <a:lnTo>
                  <a:pt x="15" y="845"/>
                </a:lnTo>
                <a:lnTo>
                  <a:pt x="20" y="853"/>
                </a:lnTo>
                <a:lnTo>
                  <a:pt x="27" y="860"/>
                </a:lnTo>
                <a:lnTo>
                  <a:pt x="33" y="866"/>
                </a:lnTo>
                <a:lnTo>
                  <a:pt x="41" y="871"/>
                </a:lnTo>
                <a:lnTo>
                  <a:pt x="48" y="875"/>
                </a:lnTo>
                <a:lnTo>
                  <a:pt x="55" y="879"/>
                </a:lnTo>
                <a:lnTo>
                  <a:pt x="64" y="882"/>
                </a:lnTo>
                <a:lnTo>
                  <a:pt x="73" y="884"/>
                </a:lnTo>
                <a:lnTo>
                  <a:pt x="81" y="885"/>
                </a:lnTo>
                <a:lnTo>
                  <a:pt x="91" y="886"/>
                </a:lnTo>
                <a:lnTo>
                  <a:pt x="99" y="885"/>
                </a:lnTo>
                <a:lnTo>
                  <a:pt x="108" y="884"/>
                </a:lnTo>
                <a:lnTo>
                  <a:pt x="116" y="882"/>
                </a:lnTo>
                <a:lnTo>
                  <a:pt x="125" y="879"/>
                </a:lnTo>
                <a:lnTo>
                  <a:pt x="133" y="875"/>
                </a:lnTo>
                <a:lnTo>
                  <a:pt x="140" y="871"/>
                </a:lnTo>
                <a:lnTo>
                  <a:pt x="148" y="866"/>
                </a:lnTo>
                <a:lnTo>
                  <a:pt x="154" y="860"/>
                </a:lnTo>
                <a:lnTo>
                  <a:pt x="517" y="497"/>
                </a:lnTo>
                <a:lnTo>
                  <a:pt x="530" y="502"/>
                </a:lnTo>
                <a:lnTo>
                  <a:pt x="543" y="507"/>
                </a:lnTo>
                <a:lnTo>
                  <a:pt x="556" y="512"/>
                </a:lnTo>
                <a:lnTo>
                  <a:pt x="570" y="515"/>
                </a:lnTo>
                <a:lnTo>
                  <a:pt x="584" y="517"/>
                </a:lnTo>
                <a:lnTo>
                  <a:pt x="598" y="519"/>
                </a:lnTo>
                <a:lnTo>
                  <a:pt x="612" y="520"/>
                </a:lnTo>
                <a:lnTo>
                  <a:pt x="626" y="520"/>
                </a:lnTo>
                <a:lnTo>
                  <a:pt x="626" y="520"/>
                </a:lnTo>
                <a:lnTo>
                  <a:pt x="626" y="520"/>
                </a:lnTo>
                <a:lnTo>
                  <a:pt x="639" y="520"/>
                </a:lnTo>
                <a:lnTo>
                  <a:pt x="651" y="519"/>
                </a:lnTo>
                <a:lnTo>
                  <a:pt x="664" y="518"/>
                </a:lnTo>
                <a:lnTo>
                  <a:pt x="677" y="516"/>
                </a:lnTo>
                <a:lnTo>
                  <a:pt x="689" y="513"/>
                </a:lnTo>
                <a:lnTo>
                  <a:pt x="702" y="509"/>
                </a:lnTo>
                <a:lnTo>
                  <a:pt x="714" y="505"/>
                </a:lnTo>
                <a:lnTo>
                  <a:pt x="725" y="501"/>
                </a:lnTo>
                <a:lnTo>
                  <a:pt x="737" y="496"/>
                </a:lnTo>
                <a:lnTo>
                  <a:pt x="748" y="490"/>
                </a:lnTo>
                <a:lnTo>
                  <a:pt x="758" y="484"/>
                </a:lnTo>
                <a:lnTo>
                  <a:pt x="769" y="477"/>
                </a:lnTo>
                <a:lnTo>
                  <a:pt x="780" y="470"/>
                </a:lnTo>
                <a:lnTo>
                  <a:pt x="791" y="462"/>
                </a:lnTo>
                <a:lnTo>
                  <a:pt x="800" y="454"/>
                </a:lnTo>
                <a:lnTo>
                  <a:pt x="810" y="444"/>
                </a:lnTo>
                <a:lnTo>
                  <a:pt x="824" y="429"/>
                </a:lnTo>
                <a:lnTo>
                  <a:pt x="837" y="413"/>
                </a:lnTo>
                <a:lnTo>
                  <a:pt x="848" y="396"/>
                </a:lnTo>
                <a:lnTo>
                  <a:pt x="858" y="378"/>
                </a:lnTo>
                <a:lnTo>
                  <a:pt x="867" y="360"/>
                </a:lnTo>
                <a:lnTo>
                  <a:pt x="873" y="340"/>
                </a:lnTo>
                <a:lnTo>
                  <a:pt x="878" y="321"/>
                </a:lnTo>
                <a:lnTo>
                  <a:pt x="883" y="301"/>
                </a:lnTo>
                <a:lnTo>
                  <a:pt x="885" y="282"/>
                </a:lnTo>
                <a:lnTo>
                  <a:pt x="886" y="261"/>
                </a:lnTo>
                <a:lnTo>
                  <a:pt x="885" y="241"/>
                </a:lnTo>
                <a:lnTo>
                  <a:pt x="883" y="221"/>
                </a:lnTo>
                <a:lnTo>
                  <a:pt x="878" y="200"/>
                </a:lnTo>
                <a:lnTo>
                  <a:pt x="873" y="181"/>
                </a:lnTo>
                <a:lnTo>
                  <a:pt x="865" y="162"/>
                </a:lnTo>
                <a:lnTo>
                  <a:pt x="857" y="143"/>
                </a:lnTo>
                <a:close/>
              </a:path>
            </a:pathLst>
          </a:custGeom>
          <a:solidFill>
            <a:schemeClr val="bg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nvGrpSpPr>
          <p:cNvPr id="58" name="Groupe 57" descr="Icône d’argent "/>
          <p:cNvGrpSpPr/>
          <p:nvPr/>
        </p:nvGrpSpPr>
        <p:grpSpPr bwMode="auto">
          <a:xfrm>
            <a:off x="5905833" y="2296118"/>
            <a:ext cx="380334" cy="382447"/>
            <a:chOff x="3746500" y="1344613"/>
            <a:chExt cx="285750" cy="287338"/>
          </a:xfrm>
          <a:solidFill>
            <a:schemeClr val="bg1"/>
          </a:solidFill>
        </p:grpSpPr>
        <p:sp>
          <p:nvSpPr>
            <p:cNvPr id="59" name="Forme libre 497"/>
            <p:cNvSpPr/>
            <p:nvPr/>
          </p:nvSpPr>
          <p:spPr bwMode="auto">
            <a:xfrm>
              <a:off x="3746500" y="1344613"/>
              <a:ext cx="285750" cy="182563"/>
            </a:xfrm>
            <a:custGeom>
              <a:avLst/>
              <a:gdLst>
                <a:gd name="T0" fmla="*/ 0 w 903"/>
                <a:gd name="T1" fmla="*/ 0 h 573"/>
                <a:gd name="T2" fmla="*/ 0 w 903"/>
                <a:gd name="T3" fmla="*/ 467 h 573"/>
                <a:gd name="T4" fmla="*/ 1 w 903"/>
                <a:gd name="T5" fmla="*/ 459 h 573"/>
                <a:gd name="T6" fmla="*/ 2 w 903"/>
                <a:gd name="T7" fmla="*/ 453 h 573"/>
                <a:gd name="T8" fmla="*/ 5 w 903"/>
                <a:gd name="T9" fmla="*/ 446 h 573"/>
                <a:gd name="T10" fmla="*/ 8 w 903"/>
                <a:gd name="T11" fmla="*/ 440 h 573"/>
                <a:gd name="T12" fmla="*/ 12 w 903"/>
                <a:gd name="T13" fmla="*/ 434 h 573"/>
                <a:gd name="T14" fmla="*/ 18 w 903"/>
                <a:gd name="T15" fmla="*/ 428 h 573"/>
                <a:gd name="T16" fmla="*/ 23 w 903"/>
                <a:gd name="T17" fmla="*/ 423 h 573"/>
                <a:gd name="T18" fmla="*/ 30 w 903"/>
                <a:gd name="T19" fmla="*/ 419 h 573"/>
                <a:gd name="T20" fmla="*/ 30 w 903"/>
                <a:gd name="T21" fmla="*/ 30 h 573"/>
                <a:gd name="T22" fmla="*/ 873 w 903"/>
                <a:gd name="T23" fmla="*/ 30 h 573"/>
                <a:gd name="T24" fmla="*/ 873 w 903"/>
                <a:gd name="T25" fmla="*/ 543 h 573"/>
                <a:gd name="T26" fmla="*/ 481 w 903"/>
                <a:gd name="T27" fmla="*/ 543 h 573"/>
                <a:gd name="T28" fmla="*/ 481 w 903"/>
                <a:gd name="T29" fmla="*/ 573 h 573"/>
                <a:gd name="T30" fmla="*/ 903 w 903"/>
                <a:gd name="T31" fmla="*/ 573 h 573"/>
                <a:gd name="T32" fmla="*/ 903 w 903"/>
                <a:gd name="T33" fmla="*/ 0 h 573"/>
                <a:gd name="T34" fmla="*/ 0 w 903"/>
                <a:gd name="T35" fmla="*/ 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3" h="573" extrusionOk="0">
                  <a:moveTo>
                    <a:pt x="0" y="0"/>
                  </a:moveTo>
                  <a:lnTo>
                    <a:pt x="0" y="467"/>
                  </a:lnTo>
                  <a:lnTo>
                    <a:pt x="1" y="459"/>
                  </a:lnTo>
                  <a:lnTo>
                    <a:pt x="2" y="453"/>
                  </a:lnTo>
                  <a:lnTo>
                    <a:pt x="5" y="446"/>
                  </a:lnTo>
                  <a:lnTo>
                    <a:pt x="8" y="440"/>
                  </a:lnTo>
                  <a:lnTo>
                    <a:pt x="12" y="434"/>
                  </a:lnTo>
                  <a:lnTo>
                    <a:pt x="18" y="428"/>
                  </a:lnTo>
                  <a:lnTo>
                    <a:pt x="23" y="423"/>
                  </a:lnTo>
                  <a:lnTo>
                    <a:pt x="30" y="419"/>
                  </a:lnTo>
                  <a:lnTo>
                    <a:pt x="30" y="30"/>
                  </a:lnTo>
                  <a:lnTo>
                    <a:pt x="873" y="30"/>
                  </a:lnTo>
                  <a:lnTo>
                    <a:pt x="873" y="543"/>
                  </a:lnTo>
                  <a:lnTo>
                    <a:pt x="481" y="543"/>
                  </a:lnTo>
                  <a:lnTo>
                    <a:pt x="481" y="573"/>
                  </a:lnTo>
                  <a:lnTo>
                    <a:pt x="903" y="573"/>
                  </a:lnTo>
                  <a:lnTo>
                    <a:pt x="903" y="0"/>
                  </a:lnTo>
                  <a:lnTo>
                    <a:pt x="0"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60" name="Forme libre 498"/>
            <p:cNvSpPr>
              <a:spLocks noEditPoints="1"/>
            </p:cNvSpPr>
            <p:nvPr/>
          </p:nvSpPr>
          <p:spPr bwMode="auto">
            <a:xfrm>
              <a:off x="3775075" y="1373188"/>
              <a:ext cx="228600" cy="125413"/>
            </a:xfrm>
            <a:custGeom>
              <a:avLst/>
              <a:gdLst>
                <a:gd name="T0" fmla="*/ 330 w 723"/>
                <a:gd name="T1" fmla="*/ 283 h 392"/>
                <a:gd name="T2" fmla="*/ 295 w 723"/>
                <a:gd name="T3" fmla="*/ 263 h 392"/>
                <a:gd name="T4" fmla="*/ 269 w 723"/>
                <a:gd name="T5" fmla="*/ 232 h 392"/>
                <a:gd name="T6" fmla="*/ 257 w 723"/>
                <a:gd name="T7" fmla="*/ 192 h 392"/>
                <a:gd name="T8" fmla="*/ 260 w 723"/>
                <a:gd name="T9" fmla="*/ 151 h 392"/>
                <a:gd name="T10" fmla="*/ 281 w 723"/>
                <a:gd name="T11" fmla="*/ 115 h 392"/>
                <a:gd name="T12" fmla="*/ 312 w 723"/>
                <a:gd name="T13" fmla="*/ 90 h 392"/>
                <a:gd name="T14" fmla="*/ 350 w 723"/>
                <a:gd name="T15" fmla="*/ 77 h 392"/>
                <a:gd name="T16" fmla="*/ 392 w 723"/>
                <a:gd name="T17" fmla="*/ 81 h 392"/>
                <a:gd name="T18" fmla="*/ 429 w 723"/>
                <a:gd name="T19" fmla="*/ 100 h 392"/>
                <a:gd name="T20" fmla="*/ 454 w 723"/>
                <a:gd name="T21" fmla="*/ 131 h 392"/>
                <a:gd name="T22" fmla="*/ 466 w 723"/>
                <a:gd name="T23" fmla="*/ 171 h 392"/>
                <a:gd name="T24" fmla="*/ 462 w 723"/>
                <a:gd name="T25" fmla="*/ 213 h 392"/>
                <a:gd name="T26" fmla="*/ 443 w 723"/>
                <a:gd name="T27" fmla="*/ 248 h 392"/>
                <a:gd name="T28" fmla="*/ 412 w 723"/>
                <a:gd name="T29" fmla="*/ 274 h 392"/>
                <a:gd name="T30" fmla="*/ 372 w 723"/>
                <a:gd name="T31" fmla="*/ 287 h 392"/>
                <a:gd name="T32" fmla="*/ 96 w 723"/>
                <a:gd name="T33" fmla="*/ 151 h 392"/>
                <a:gd name="T34" fmla="*/ 68 w 723"/>
                <a:gd name="T35" fmla="*/ 131 h 392"/>
                <a:gd name="T36" fmla="*/ 61 w 723"/>
                <a:gd name="T37" fmla="*/ 97 h 392"/>
                <a:gd name="T38" fmla="*/ 80 w 723"/>
                <a:gd name="T39" fmla="*/ 69 h 392"/>
                <a:gd name="T40" fmla="*/ 114 w 723"/>
                <a:gd name="T41" fmla="*/ 63 h 392"/>
                <a:gd name="T42" fmla="*/ 143 w 723"/>
                <a:gd name="T43" fmla="*/ 81 h 392"/>
                <a:gd name="T44" fmla="*/ 150 w 723"/>
                <a:gd name="T45" fmla="*/ 115 h 392"/>
                <a:gd name="T46" fmla="*/ 131 w 723"/>
                <a:gd name="T47" fmla="*/ 144 h 392"/>
                <a:gd name="T48" fmla="*/ 106 w 723"/>
                <a:gd name="T49" fmla="*/ 152 h 392"/>
                <a:gd name="T50" fmla="*/ 642 w 723"/>
                <a:gd name="T51" fmla="*/ 249 h 392"/>
                <a:gd name="T52" fmla="*/ 661 w 723"/>
                <a:gd name="T53" fmla="*/ 278 h 392"/>
                <a:gd name="T54" fmla="*/ 655 w 723"/>
                <a:gd name="T55" fmla="*/ 313 h 392"/>
                <a:gd name="T56" fmla="*/ 626 w 723"/>
                <a:gd name="T57" fmla="*/ 331 h 392"/>
                <a:gd name="T58" fmla="*/ 592 w 723"/>
                <a:gd name="T59" fmla="*/ 324 h 392"/>
                <a:gd name="T60" fmla="*/ 573 w 723"/>
                <a:gd name="T61" fmla="*/ 297 h 392"/>
                <a:gd name="T62" fmla="*/ 580 w 723"/>
                <a:gd name="T63" fmla="*/ 262 h 392"/>
                <a:gd name="T64" fmla="*/ 608 w 723"/>
                <a:gd name="T65" fmla="*/ 243 h 392"/>
                <a:gd name="T66" fmla="*/ 669 w 723"/>
                <a:gd name="T67" fmla="*/ 392 h 392"/>
                <a:gd name="T68" fmla="*/ 691 w 723"/>
                <a:gd name="T69" fmla="*/ 386 h 392"/>
                <a:gd name="T70" fmla="*/ 709 w 723"/>
                <a:gd name="T71" fmla="*/ 371 h 392"/>
                <a:gd name="T72" fmla="*/ 720 w 723"/>
                <a:gd name="T73" fmla="*/ 350 h 392"/>
                <a:gd name="T74" fmla="*/ 723 w 723"/>
                <a:gd name="T75" fmla="*/ 62 h 392"/>
                <a:gd name="T76" fmla="*/ 718 w 723"/>
                <a:gd name="T77" fmla="*/ 38 h 392"/>
                <a:gd name="T78" fmla="*/ 705 w 723"/>
                <a:gd name="T79" fmla="*/ 19 h 392"/>
                <a:gd name="T80" fmla="*/ 686 w 723"/>
                <a:gd name="T81" fmla="*/ 6 h 392"/>
                <a:gd name="T82" fmla="*/ 663 w 723"/>
                <a:gd name="T83" fmla="*/ 2 h 392"/>
                <a:gd name="T84" fmla="*/ 43 w 723"/>
                <a:gd name="T85" fmla="*/ 4 h 392"/>
                <a:gd name="T86" fmla="*/ 22 w 723"/>
                <a:gd name="T87" fmla="*/ 14 h 392"/>
                <a:gd name="T88" fmla="*/ 7 w 723"/>
                <a:gd name="T89" fmla="*/ 33 h 392"/>
                <a:gd name="T90" fmla="*/ 1 w 723"/>
                <a:gd name="T91" fmla="*/ 55 h 392"/>
                <a:gd name="T92" fmla="*/ 46 w 723"/>
                <a:gd name="T93" fmla="*/ 294 h 392"/>
                <a:gd name="T94" fmla="*/ 151 w 723"/>
                <a:gd name="T95" fmla="*/ 287 h 392"/>
                <a:gd name="T96" fmla="*/ 244 w 723"/>
                <a:gd name="T97" fmla="*/ 293 h 392"/>
                <a:gd name="T98" fmla="*/ 326 w 723"/>
                <a:gd name="T99" fmla="*/ 312 h 392"/>
                <a:gd name="T100" fmla="*/ 373 w 723"/>
                <a:gd name="T101" fmla="*/ 337 h 392"/>
                <a:gd name="T102" fmla="*/ 389 w 723"/>
                <a:gd name="T103" fmla="*/ 36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23" h="392" extrusionOk="0">
                  <a:moveTo>
                    <a:pt x="361" y="287"/>
                  </a:moveTo>
                  <a:lnTo>
                    <a:pt x="350" y="287"/>
                  </a:lnTo>
                  <a:lnTo>
                    <a:pt x="341" y="285"/>
                  </a:lnTo>
                  <a:lnTo>
                    <a:pt x="330" y="283"/>
                  </a:lnTo>
                  <a:lnTo>
                    <a:pt x="320" y="278"/>
                  </a:lnTo>
                  <a:lnTo>
                    <a:pt x="312" y="274"/>
                  </a:lnTo>
                  <a:lnTo>
                    <a:pt x="302" y="269"/>
                  </a:lnTo>
                  <a:lnTo>
                    <a:pt x="295" y="263"/>
                  </a:lnTo>
                  <a:lnTo>
                    <a:pt x="287" y="256"/>
                  </a:lnTo>
                  <a:lnTo>
                    <a:pt x="281" y="248"/>
                  </a:lnTo>
                  <a:lnTo>
                    <a:pt x="274" y="241"/>
                  </a:lnTo>
                  <a:lnTo>
                    <a:pt x="269" y="232"/>
                  </a:lnTo>
                  <a:lnTo>
                    <a:pt x="265" y="223"/>
                  </a:lnTo>
                  <a:lnTo>
                    <a:pt x="260" y="213"/>
                  </a:lnTo>
                  <a:lnTo>
                    <a:pt x="258" y="203"/>
                  </a:lnTo>
                  <a:lnTo>
                    <a:pt x="257" y="192"/>
                  </a:lnTo>
                  <a:lnTo>
                    <a:pt x="256" y="182"/>
                  </a:lnTo>
                  <a:lnTo>
                    <a:pt x="257" y="171"/>
                  </a:lnTo>
                  <a:lnTo>
                    <a:pt x="258" y="160"/>
                  </a:lnTo>
                  <a:lnTo>
                    <a:pt x="260" y="151"/>
                  </a:lnTo>
                  <a:lnTo>
                    <a:pt x="265" y="141"/>
                  </a:lnTo>
                  <a:lnTo>
                    <a:pt x="269" y="131"/>
                  </a:lnTo>
                  <a:lnTo>
                    <a:pt x="274" y="123"/>
                  </a:lnTo>
                  <a:lnTo>
                    <a:pt x="281" y="115"/>
                  </a:lnTo>
                  <a:lnTo>
                    <a:pt x="287" y="108"/>
                  </a:lnTo>
                  <a:lnTo>
                    <a:pt x="295" y="100"/>
                  </a:lnTo>
                  <a:lnTo>
                    <a:pt x="302" y="95"/>
                  </a:lnTo>
                  <a:lnTo>
                    <a:pt x="312" y="90"/>
                  </a:lnTo>
                  <a:lnTo>
                    <a:pt x="320" y="84"/>
                  </a:lnTo>
                  <a:lnTo>
                    <a:pt x="330" y="81"/>
                  </a:lnTo>
                  <a:lnTo>
                    <a:pt x="341" y="79"/>
                  </a:lnTo>
                  <a:lnTo>
                    <a:pt x="350" y="77"/>
                  </a:lnTo>
                  <a:lnTo>
                    <a:pt x="361" y="77"/>
                  </a:lnTo>
                  <a:lnTo>
                    <a:pt x="372" y="77"/>
                  </a:lnTo>
                  <a:lnTo>
                    <a:pt x="383" y="79"/>
                  </a:lnTo>
                  <a:lnTo>
                    <a:pt x="392" y="81"/>
                  </a:lnTo>
                  <a:lnTo>
                    <a:pt x="403" y="84"/>
                  </a:lnTo>
                  <a:lnTo>
                    <a:pt x="412" y="90"/>
                  </a:lnTo>
                  <a:lnTo>
                    <a:pt x="420" y="95"/>
                  </a:lnTo>
                  <a:lnTo>
                    <a:pt x="429" y="100"/>
                  </a:lnTo>
                  <a:lnTo>
                    <a:pt x="436" y="108"/>
                  </a:lnTo>
                  <a:lnTo>
                    <a:pt x="443" y="115"/>
                  </a:lnTo>
                  <a:lnTo>
                    <a:pt x="449" y="123"/>
                  </a:lnTo>
                  <a:lnTo>
                    <a:pt x="454" y="131"/>
                  </a:lnTo>
                  <a:lnTo>
                    <a:pt x="459" y="141"/>
                  </a:lnTo>
                  <a:lnTo>
                    <a:pt x="462" y="151"/>
                  </a:lnTo>
                  <a:lnTo>
                    <a:pt x="465" y="160"/>
                  </a:lnTo>
                  <a:lnTo>
                    <a:pt x="466" y="171"/>
                  </a:lnTo>
                  <a:lnTo>
                    <a:pt x="467" y="182"/>
                  </a:lnTo>
                  <a:lnTo>
                    <a:pt x="466" y="192"/>
                  </a:lnTo>
                  <a:lnTo>
                    <a:pt x="465" y="203"/>
                  </a:lnTo>
                  <a:lnTo>
                    <a:pt x="462" y="213"/>
                  </a:lnTo>
                  <a:lnTo>
                    <a:pt x="459" y="223"/>
                  </a:lnTo>
                  <a:lnTo>
                    <a:pt x="454" y="232"/>
                  </a:lnTo>
                  <a:lnTo>
                    <a:pt x="449" y="241"/>
                  </a:lnTo>
                  <a:lnTo>
                    <a:pt x="443" y="248"/>
                  </a:lnTo>
                  <a:lnTo>
                    <a:pt x="436" y="256"/>
                  </a:lnTo>
                  <a:lnTo>
                    <a:pt x="429" y="263"/>
                  </a:lnTo>
                  <a:lnTo>
                    <a:pt x="420" y="269"/>
                  </a:lnTo>
                  <a:lnTo>
                    <a:pt x="412" y="274"/>
                  </a:lnTo>
                  <a:lnTo>
                    <a:pt x="403" y="278"/>
                  </a:lnTo>
                  <a:lnTo>
                    <a:pt x="392" y="283"/>
                  </a:lnTo>
                  <a:lnTo>
                    <a:pt x="383" y="285"/>
                  </a:lnTo>
                  <a:lnTo>
                    <a:pt x="372" y="287"/>
                  </a:lnTo>
                  <a:lnTo>
                    <a:pt x="361" y="287"/>
                  </a:lnTo>
                  <a:lnTo>
                    <a:pt x="361" y="287"/>
                  </a:lnTo>
                  <a:close/>
                  <a:moveTo>
                    <a:pt x="106" y="152"/>
                  </a:moveTo>
                  <a:lnTo>
                    <a:pt x="96" y="151"/>
                  </a:lnTo>
                  <a:lnTo>
                    <a:pt x="88" y="149"/>
                  </a:lnTo>
                  <a:lnTo>
                    <a:pt x="80" y="144"/>
                  </a:lnTo>
                  <a:lnTo>
                    <a:pt x="74" y="139"/>
                  </a:lnTo>
                  <a:lnTo>
                    <a:pt x="68" y="131"/>
                  </a:lnTo>
                  <a:lnTo>
                    <a:pt x="64" y="124"/>
                  </a:lnTo>
                  <a:lnTo>
                    <a:pt x="61" y="115"/>
                  </a:lnTo>
                  <a:lnTo>
                    <a:pt x="61" y="107"/>
                  </a:lnTo>
                  <a:lnTo>
                    <a:pt x="61" y="97"/>
                  </a:lnTo>
                  <a:lnTo>
                    <a:pt x="64" y="88"/>
                  </a:lnTo>
                  <a:lnTo>
                    <a:pt x="68" y="81"/>
                  </a:lnTo>
                  <a:lnTo>
                    <a:pt x="74" y="74"/>
                  </a:lnTo>
                  <a:lnTo>
                    <a:pt x="80" y="69"/>
                  </a:lnTo>
                  <a:lnTo>
                    <a:pt x="88" y="65"/>
                  </a:lnTo>
                  <a:lnTo>
                    <a:pt x="96" y="63"/>
                  </a:lnTo>
                  <a:lnTo>
                    <a:pt x="106" y="62"/>
                  </a:lnTo>
                  <a:lnTo>
                    <a:pt x="114" y="63"/>
                  </a:lnTo>
                  <a:lnTo>
                    <a:pt x="123" y="65"/>
                  </a:lnTo>
                  <a:lnTo>
                    <a:pt x="131" y="69"/>
                  </a:lnTo>
                  <a:lnTo>
                    <a:pt x="137" y="74"/>
                  </a:lnTo>
                  <a:lnTo>
                    <a:pt x="143" y="81"/>
                  </a:lnTo>
                  <a:lnTo>
                    <a:pt x="147" y="88"/>
                  </a:lnTo>
                  <a:lnTo>
                    <a:pt x="150" y="97"/>
                  </a:lnTo>
                  <a:lnTo>
                    <a:pt x="151" y="107"/>
                  </a:lnTo>
                  <a:lnTo>
                    <a:pt x="150" y="115"/>
                  </a:lnTo>
                  <a:lnTo>
                    <a:pt x="148" y="124"/>
                  </a:lnTo>
                  <a:lnTo>
                    <a:pt x="143" y="131"/>
                  </a:lnTo>
                  <a:lnTo>
                    <a:pt x="137" y="139"/>
                  </a:lnTo>
                  <a:lnTo>
                    <a:pt x="131" y="144"/>
                  </a:lnTo>
                  <a:lnTo>
                    <a:pt x="123" y="149"/>
                  </a:lnTo>
                  <a:lnTo>
                    <a:pt x="114" y="151"/>
                  </a:lnTo>
                  <a:lnTo>
                    <a:pt x="106" y="152"/>
                  </a:lnTo>
                  <a:lnTo>
                    <a:pt x="106" y="152"/>
                  </a:lnTo>
                  <a:close/>
                  <a:moveTo>
                    <a:pt x="617" y="242"/>
                  </a:moveTo>
                  <a:lnTo>
                    <a:pt x="626" y="243"/>
                  </a:lnTo>
                  <a:lnTo>
                    <a:pt x="635" y="245"/>
                  </a:lnTo>
                  <a:lnTo>
                    <a:pt x="642" y="249"/>
                  </a:lnTo>
                  <a:lnTo>
                    <a:pt x="650" y="255"/>
                  </a:lnTo>
                  <a:lnTo>
                    <a:pt x="655" y="262"/>
                  </a:lnTo>
                  <a:lnTo>
                    <a:pt x="659" y="270"/>
                  </a:lnTo>
                  <a:lnTo>
                    <a:pt x="661" y="278"/>
                  </a:lnTo>
                  <a:lnTo>
                    <a:pt x="663" y="287"/>
                  </a:lnTo>
                  <a:lnTo>
                    <a:pt x="661" y="297"/>
                  </a:lnTo>
                  <a:lnTo>
                    <a:pt x="659" y="305"/>
                  </a:lnTo>
                  <a:lnTo>
                    <a:pt x="655" y="313"/>
                  </a:lnTo>
                  <a:lnTo>
                    <a:pt x="650" y="319"/>
                  </a:lnTo>
                  <a:lnTo>
                    <a:pt x="642" y="324"/>
                  </a:lnTo>
                  <a:lnTo>
                    <a:pt x="635" y="329"/>
                  </a:lnTo>
                  <a:lnTo>
                    <a:pt x="626" y="331"/>
                  </a:lnTo>
                  <a:lnTo>
                    <a:pt x="617" y="332"/>
                  </a:lnTo>
                  <a:lnTo>
                    <a:pt x="608" y="331"/>
                  </a:lnTo>
                  <a:lnTo>
                    <a:pt x="600" y="329"/>
                  </a:lnTo>
                  <a:lnTo>
                    <a:pt x="592" y="324"/>
                  </a:lnTo>
                  <a:lnTo>
                    <a:pt x="585" y="319"/>
                  </a:lnTo>
                  <a:lnTo>
                    <a:pt x="580" y="313"/>
                  </a:lnTo>
                  <a:lnTo>
                    <a:pt x="576" y="305"/>
                  </a:lnTo>
                  <a:lnTo>
                    <a:pt x="573" y="297"/>
                  </a:lnTo>
                  <a:lnTo>
                    <a:pt x="572" y="287"/>
                  </a:lnTo>
                  <a:lnTo>
                    <a:pt x="573" y="278"/>
                  </a:lnTo>
                  <a:lnTo>
                    <a:pt x="576" y="270"/>
                  </a:lnTo>
                  <a:lnTo>
                    <a:pt x="580" y="262"/>
                  </a:lnTo>
                  <a:lnTo>
                    <a:pt x="585" y="255"/>
                  </a:lnTo>
                  <a:lnTo>
                    <a:pt x="592" y="249"/>
                  </a:lnTo>
                  <a:lnTo>
                    <a:pt x="600" y="245"/>
                  </a:lnTo>
                  <a:lnTo>
                    <a:pt x="608" y="243"/>
                  </a:lnTo>
                  <a:lnTo>
                    <a:pt x="617" y="242"/>
                  </a:lnTo>
                  <a:close/>
                  <a:moveTo>
                    <a:pt x="391" y="392"/>
                  </a:moveTo>
                  <a:lnTo>
                    <a:pt x="663" y="392"/>
                  </a:lnTo>
                  <a:lnTo>
                    <a:pt x="669" y="392"/>
                  </a:lnTo>
                  <a:lnTo>
                    <a:pt x="674" y="391"/>
                  </a:lnTo>
                  <a:lnTo>
                    <a:pt x="681" y="390"/>
                  </a:lnTo>
                  <a:lnTo>
                    <a:pt x="686" y="388"/>
                  </a:lnTo>
                  <a:lnTo>
                    <a:pt x="691" y="386"/>
                  </a:lnTo>
                  <a:lnTo>
                    <a:pt x="697" y="382"/>
                  </a:lnTo>
                  <a:lnTo>
                    <a:pt x="701" y="379"/>
                  </a:lnTo>
                  <a:lnTo>
                    <a:pt x="705" y="375"/>
                  </a:lnTo>
                  <a:lnTo>
                    <a:pt x="709" y="371"/>
                  </a:lnTo>
                  <a:lnTo>
                    <a:pt x="713" y="366"/>
                  </a:lnTo>
                  <a:lnTo>
                    <a:pt x="715" y="361"/>
                  </a:lnTo>
                  <a:lnTo>
                    <a:pt x="718" y="356"/>
                  </a:lnTo>
                  <a:lnTo>
                    <a:pt x="720" y="350"/>
                  </a:lnTo>
                  <a:lnTo>
                    <a:pt x="721" y="345"/>
                  </a:lnTo>
                  <a:lnTo>
                    <a:pt x="723" y="338"/>
                  </a:lnTo>
                  <a:lnTo>
                    <a:pt x="723" y="332"/>
                  </a:lnTo>
                  <a:lnTo>
                    <a:pt x="723" y="62"/>
                  </a:lnTo>
                  <a:lnTo>
                    <a:pt x="723" y="55"/>
                  </a:lnTo>
                  <a:lnTo>
                    <a:pt x="721" y="49"/>
                  </a:lnTo>
                  <a:lnTo>
                    <a:pt x="720" y="43"/>
                  </a:lnTo>
                  <a:lnTo>
                    <a:pt x="718" y="38"/>
                  </a:lnTo>
                  <a:lnTo>
                    <a:pt x="715" y="33"/>
                  </a:lnTo>
                  <a:lnTo>
                    <a:pt x="713" y="27"/>
                  </a:lnTo>
                  <a:lnTo>
                    <a:pt x="709" y="23"/>
                  </a:lnTo>
                  <a:lnTo>
                    <a:pt x="705" y="19"/>
                  </a:lnTo>
                  <a:lnTo>
                    <a:pt x="701" y="14"/>
                  </a:lnTo>
                  <a:lnTo>
                    <a:pt x="697" y="11"/>
                  </a:lnTo>
                  <a:lnTo>
                    <a:pt x="691" y="8"/>
                  </a:lnTo>
                  <a:lnTo>
                    <a:pt x="686" y="6"/>
                  </a:lnTo>
                  <a:lnTo>
                    <a:pt x="681" y="4"/>
                  </a:lnTo>
                  <a:lnTo>
                    <a:pt x="674" y="3"/>
                  </a:lnTo>
                  <a:lnTo>
                    <a:pt x="669" y="2"/>
                  </a:lnTo>
                  <a:lnTo>
                    <a:pt x="663" y="2"/>
                  </a:lnTo>
                  <a:lnTo>
                    <a:pt x="61" y="0"/>
                  </a:lnTo>
                  <a:lnTo>
                    <a:pt x="54" y="2"/>
                  </a:lnTo>
                  <a:lnTo>
                    <a:pt x="48" y="3"/>
                  </a:lnTo>
                  <a:lnTo>
                    <a:pt x="43" y="4"/>
                  </a:lnTo>
                  <a:lnTo>
                    <a:pt x="37" y="6"/>
                  </a:lnTo>
                  <a:lnTo>
                    <a:pt x="32" y="8"/>
                  </a:lnTo>
                  <a:lnTo>
                    <a:pt x="27" y="11"/>
                  </a:lnTo>
                  <a:lnTo>
                    <a:pt x="22" y="14"/>
                  </a:lnTo>
                  <a:lnTo>
                    <a:pt x="18" y="19"/>
                  </a:lnTo>
                  <a:lnTo>
                    <a:pt x="14" y="23"/>
                  </a:lnTo>
                  <a:lnTo>
                    <a:pt x="10" y="27"/>
                  </a:lnTo>
                  <a:lnTo>
                    <a:pt x="7" y="33"/>
                  </a:lnTo>
                  <a:lnTo>
                    <a:pt x="5" y="38"/>
                  </a:lnTo>
                  <a:lnTo>
                    <a:pt x="3" y="43"/>
                  </a:lnTo>
                  <a:lnTo>
                    <a:pt x="2" y="49"/>
                  </a:lnTo>
                  <a:lnTo>
                    <a:pt x="1" y="55"/>
                  </a:lnTo>
                  <a:lnTo>
                    <a:pt x="0" y="62"/>
                  </a:lnTo>
                  <a:lnTo>
                    <a:pt x="0" y="304"/>
                  </a:lnTo>
                  <a:lnTo>
                    <a:pt x="22" y="299"/>
                  </a:lnTo>
                  <a:lnTo>
                    <a:pt x="46" y="294"/>
                  </a:lnTo>
                  <a:lnTo>
                    <a:pt x="68" y="291"/>
                  </a:lnTo>
                  <a:lnTo>
                    <a:pt x="90" y="290"/>
                  </a:lnTo>
                  <a:lnTo>
                    <a:pt x="126" y="288"/>
                  </a:lnTo>
                  <a:lnTo>
                    <a:pt x="151" y="287"/>
                  </a:lnTo>
                  <a:lnTo>
                    <a:pt x="172" y="288"/>
                  </a:lnTo>
                  <a:lnTo>
                    <a:pt x="206" y="289"/>
                  </a:lnTo>
                  <a:lnTo>
                    <a:pt x="225" y="291"/>
                  </a:lnTo>
                  <a:lnTo>
                    <a:pt x="244" y="293"/>
                  </a:lnTo>
                  <a:lnTo>
                    <a:pt x="266" y="297"/>
                  </a:lnTo>
                  <a:lnTo>
                    <a:pt x="286" y="300"/>
                  </a:lnTo>
                  <a:lnTo>
                    <a:pt x="306" y="305"/>
                  </a:lnTo>
                  <a:lnTo>
                    <a:pt x="326" y="312"/>
                  </a:lnTo>
                  <a:lnTo>
                    <a:pt x="344" y="318"/>
                  </a:lnTo>
                  <a:lnTo>
                    <a:pt x="360" y="327"/>
                  </a:lnTo>
                  <a:lnTo>
                    <a:pt x="366" y="332"/>
                  </a:lnTo>
                  <a:lnTo>
                    <a:pt x="373" y="337"/>
                  </a:lnTo>
                  <a:lnTo>
                    <a:pt x="378" y="343"/>
                  </a:lnTo>
                  <a:lnTo>
                    <a:pt x="383" y="349"/>
                  </a:lnTo>
                  <a:lnTo>
                    <a:pt x="387" y="356"/>
                  </a:lnTo>
                  <a:lnTo>
                    <a:pt x="389" y="362"/>
                  </a:lnTo>
                  <a:lnTo>
                    <a:pt x="391" y="369"/>
                  </a:lnTo>
                  <a:lnTo>
                    <a:pt x="391" y="377"/>
                  </a:lnTo>
                  <a:lnTo>
                    <a:pt x="391" y="392"/>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61" name="Forme libre 499"/>
            <p:cNvSpPr/>
            <p:nvPr/>
          </p:nvSpPr>
          <p:spPr bwMode="auto">
            <a:xfrm>
              <a:off x="3756025" y="1598613"/>
              <a:ext cx="133350" cy="33338"/>
            </a:xfrm>
            <a:custGeom>
              <a:avLst/>
              <a:gdLst>
                <a:gd name="T0" fmla="*/ 0 w 421"/>
                <a:gd name="T1" fmla="*/ 44 h 104"/>
                <a:gd name="T2" fmla="*/ 2 w 421"/>
                <a:gd name="T3" fmla="*/ 52 h 104"/>
                <a:gd name="T4" fmla="*/ 5 w 421"/>
                <a:gd name="T5" fmla="*/ 56 h 104"/>
                <a:gd name="T6" fmla="*/ 6 w 421"/>
                <a:gd name="T7" fmla="*/ 59 h 104"/>
                <a:gd name="T8" fmla="*/ 11 w 421"/>
                <a:gd name="T9" fmla="*/ 65 h 104"/>
                <a:gd name="T10" fmla="*/ 13 w 421"/>
                <a:gd name="T11" fmla="*/ 65 h 104"/>
                <a:gd name="T12" fmla="*/ 31 w 421"/>
                <a:gd name="T13" fmla="*/ 76 h 104"/>
                <a:gd name="T14" fmla="*/ 32 w 421"/>
                <a:gd name="T15" fmla="*/ 77 h 104"/>
                <a:gd name="T16" fmla="*/ 41 w 421"/>
                <a:gd name="T17" fmla="*/ 80 h 104"/>
                <a:gd name="T18" fmla="*/ 45 w 421"/>
                <a:gd name="T19" fmla="*/ 81 h 104"/>
                <a:gd name="T20" fmla="*/ 53 w 421"/>
                <a:gd name="T21" fmla="*/ 84 h 104"/>
                <a:gd name="T22" fmla="*/ 61 w 421"/>
                <a:gd name="T23" fmla="*/ 86 h 104"/>
                <a:gd name="T24" fmla="*/ 66 w 421"/>
                <a:gd name="T25" fmla="*/ 87 h 104"/>
                <a:gd name="T26" fmla="*/ 98 w 421"/>
                <a:gd name="T27" fmla="*/ 95 h 104"/>
                <a:gd name="T28" fmla="*/ 133 w 421"/>
                <a:gd name="T29" fmla="*/ 99 h 104"/>
                <a:gd name="T30" fmla="*/ 197 w 421"/>
                <a:gd name="T31" fmla="*/ 104 h 104"/>
                <a:gd name="T32" fmla="*/ 211 w 421"/>
                <a:gd name="T33" fmla="*/ 104 h 104"/>
                <a:gd name="T34" fmla="*/ 225 w 421"/>
                <a:gd name="T35" fmla="*/ 104 h 104"/>
                <a:gd name="T36" fmla="*/ 289 w 421"/>
                <a:gd name="T37" fmla="*/ 99 h 104"/>
                <a:gd name="T38" fmla="*/ 322 w 421"/>
                <a:gd name="T39" fmla="*/ 95 h 104"/>
                <a:gd name="T40" fmla="*/ 356 w 421"/>
                <a:gd name="T41" fmla="*/ 87 h 104"/>
                <a:gd name="T42" fmla="*/ 360 w 421"/>
                <a:gd name="T43" fmla="*/ 86 h 104"/>
                <a:gd name="T44" fmla="*/ 368 w 421"/>
                <a:gd name="T45" fmla="*/ 84 h 104"/>
                <a:gd name="T46" fmla="*/ 376 w 421"/>
                <a:gd name="T47" fmla="*/ 81 h 104"/>
                <a:gd name="T48" fmla="*/ 379 w 421"/>
                <a:gd name="T49" fmla="*/ 80 h 104"/>
                <a:gd name="T50" fmla="*/ 390 w 421"/>
                <a:gd name="T51" fmla="*/ 77 h 104"/>
                <a:gd name="T52" fmla="*/ 391 w 421"/>
                <a:gd name="T53" fmla="*/ 76 h 104"/>
                <a:gd name="T54" fmla="*/ 409 w 421"/>
                <a:gd name="T55" fmla="*/ 65 h 104"/>
                <a:gd name="T56" fmla="*/ 409 w 421"/>
                <a:gd name="T57" fmla="*/ 65 h 104"/>
                <a:gd name="T58" fmla="*/ 416 w 421"/>
                <a:gd name="T59" fmla="*/ 59 h 104"/>
                <a:gd name="T60" fmla="*/ 417 w 421"/>
                <a:gd name="T61" fmla="*/ 56 h 104"/>
                <a:gd name="T62" fmla="*/ 420 w 421"/>
                <a:gd name="T63" fmla="*/ 52 h 104"/>
                <a:gd name="T64" fmla="*/ 421 w 421"/>
                <a:gd name="T65" fmla="*/ 44 h 104"/>
                <a:gd name="T66" fmla="*/ 410 w 421"/>
                <a:gd name="T67" fmla="*/ 4 h 104"/>
                <a:gd name="T68" fmla="*/ 386 w 421"/>
                <a:gd name="T69" fmla="*/ 10 h 104"/>
                <a:gd name="T70" fmla="*/ 344 w 421"/>
                <a:gd name="T71" fmla="*/ 19 h 104"/>
                <a:gd name="T72" fmla="*/ 284 w 421"/>
                <a:gd name="T73" fmla="*/ 25 h 104"/>
                <a:gd name="T74" fmla="*/ 231 w 421"/>
                <a:gd name="T75" fmla="*/ 28 h 104"/>
                <a:gd name="T76" fmla="*/ 191 w 421"/>
                <a:gd name="T77" fmla="*/ 28 h 104"/>
                <a:gd name="T78" fmla="*/ 138 w 421"/>
                <a:gd name="T79" fmla="*/ 25 h 104"/>
                <a:gd name="T80" fmla="*/ 78 w 421"/>
                <a:gd name="T81" fmla="*/ 19 h 104"/>
                <a:gd name="T82" fmla="*/ 35 w 421"/>
                <a:gd name="T83" fmla="*/ 10 h 104"/>
                <a:gd name="T84" fmla="*/ 10 w 421"/>
                <a:gd name="T85"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1" h="104" extrusionOk="0">
                  <a:moveTo>
                    <a:pt x="0" y="0"/>
                  </a:moveTo>
                  <a:lnTo>
                    <a:pt x="0" y="44"/>
                  </a:lnTo>
                  <a:lnTo>
                    <a:pt x="1" y="48"/>
                  </a:lnTo>
                  <a:lnTo>
                    <a:pt x="2" y="52"/>
                  </a:lnTo>
                  <a:lnTo>
                    <a:pt x="3" y="54"/>
                  </a:lnTo>
                  <a:lnTo>
                    <a:pt x="5" y="56"/>
                  </a:lnTo>
                  <a:lnTo>
                    <a:pt x="5" y="57"/>
                  </a:lnTo>
                  <a:lnTo>
                    <a:pt x="6" y="59"/>
                  </a:lnTo>
                  <a:lnTo>
                    <a:pt x="8" y="62"/>
                  </a:lnTo>
                  <a:lnTo>
                    <a:pt x="11" y="65"/>
                  </a:lnTo>
                  <a:lnTo>
                    <a:pt x="11" y="65"/>
                  </a:lnTo>
                  <a:lnTo>
                    <a:pt x="13" y="65"/>
                  </a:lnTo>
                  <a:lnTo>
                    <a:pt x="20" y="70"/>
                  </a:lnTo>
                  <a:lnTo>
                    <a:pt x="31" y="76"/>
                  </a:lnTo>
                  <a:lnTo>
                    <a:pt x="31" y="76"/>
                  </a:lnTo>
                  <a:lnTo>
                    <a:pt x="32" y="77"/>
                  </a:lnTo>
                  <a:lnTo>
                    <a:pt x="36" y="79"/>
                  </a:lnTo>
                  <a:lnTo>
                    <a:pt x="41" y="80"/>
                  </a:lnTo>
                  <a:lnTo>
                    <a:pt x="44" y="81"/>
                  </a:lnTo>
                  <a:lnTo>
                    <a:pt x="45" y="81"/>
                  </a:lnTo>
                  <a:lnTo>
                    <a:pt x="49" y="83"/>
                  </a:lnTo>
                  <a:lnTo>
                    <a:pt x="53" y="84"/>
                  </a:lnTo>
                  <a:lnTo>
                    <a:pt x="58" y="85"/>
                  </a:lnTo>
                  <a:lnTo>
                    <a:pt x="61" y="86"/>
                  </a:lnTo>
                  <a:lnTo>
                    <a:pt x="64" y="87"/>
                  </a:lnTo>
                  <a:lnTo>
                    <a:pt x="66" y="87"/>
                  </a:lnTo>
                  <a:lnTo>
                    <a:pt x="82" y="92"/>
                  </a:lnTo>
                  <a:lnTo>
                    <a:pt x="98" y="95"/>
                  </a:lnTo>
                  <a:lnTo>
                    <a:pt x="115" y="97"/>
                  </a:lnTo>
                  <a:lnTo>
                    <a:pt x="133" y="99"/>
                  </a:lnTo>
                  <a:lnTo>
                    <a:pt x="166" y="102"/>
                  </a:lnTo>
                  <a:lnTo>
                    <a:pt x="197" y="104"/>
                  </a:lnTo>
                  <a:lnTo>
                    <a:pt x="203" y="104"/>
                  </a:lnTo>
                  <a:lnTo>
                    <a:pt x="211" y="104"/>
                  </a:lnTo>
                  <a:lnTo>
                    <a:pt x="217" y="104"/>
                  </a:lnTo>
                  <a:lnTo>
                    <a:pt x="225" y="104"/>
                  </a:lnTo>
                  <a:lnTo>
                    <a:pt x="255" y="102"/>
                  </a:lnTo>
                  <a:lnTo>
                    <a:pt x="289" y="99"/>
                  </a:lnTo>
                  <a:lnTo>
                    <a:pt x="306" y="97"/>
                  </a:lnTo>
                  <a:lnTo>
                    <a:pt x="322" y="95"/>
                  </a:lnTo>
                  <a:lnTo>
                    <a:pt x="340" y="92"/>
                  </a:lnTo>
                  <a:lnTo>
                    <a:pt x="356" y="87"/>
                  </a:lnTo>
                  <a:lnTo>
                    <a:pt x="358" y="87"/>
                  </a:lnTo>
                  <a:lnTo>
                    <a:pt x="360" y="86"/>
                  </a:lnTo>
                  <a:lnTo>
                    <a:pt x="364" y="85"/>
                  </a:lnTo>
                  <a:lnTo>
                    <a:pt x="368" y="84"/>
                  </a:lnTo>
                  <a:lnTo>
                    <a:pt x="372" y="83"/>
                  </a:lnTo>
                  <a:lnTo>
                    <a:pt x="376" y="81"/>
                  </a:lnTo>
                  <a:lnTo>
                    <a:pt x="378" y="81"/>
                  </a:lnTo>
                  <a:lnTo>
                    <a:pt x="379" y="80"/>
                  </a:lnTo>
                  <a:lnTo>
                    <a:pt x="385" y="79"/>
                  </a:lnTo>
                  <a:lnTo>
                    <a:pt x="390" y="77"/>
                  </a:lnTo>
                  <a:lnTo>
                    <a:pt x="390" y="76"/>
                  </a:lnTo>
                  <a:lnTo>
                    <a:pt x="391" y="76"/>
                  </a:lnTo>
                  <a:lnTo>
                    <a:pt x="401" y="70"/>
                  </a:lnTo>
                  <a:lnTo>
                    <a:pt x="409" y="65"/>
                  </a:lnTo>
                  <a:lnTo>
                    <a:pt x="409" y="65"/>
                  </a:lnTo>
                  <a:lnTo>
                    <a:pt x="409" y="65"/>
                  </a:lnTo>
                  <a:lnTo>
                    <a:pt x="413" y="62"/>
                  </a:lnTo>
                  <a:lnTo>
                    <a:pt x="416" y="59"/>
                  </a:lnTo>
                  <a:lnTo>
                    <a:pt x="417" y="57"/>
                  </a:lnTo>
                  <a:lnTo>
                    <a:pt x="417" y="56"/>
                  </a:lnTo>
                  <a:lnTo>
                    <a:pt x="419" y="54"/>
                  </a:lnTo>
                  <a:lnTo>
                    <a:pt x="420" y="52"/>
                  </a:lnTo>
                  <a:lnTo>
                    <a:pt x="421" y="48"/>
                  </a:lnTo>
                  <a:lnTo>
                    <a:pt x="421" y="44"/>
                  </a:lnTo>
                  <a:lnTo>
                    <a:pt x="421" y="0"/>
                  </a:lnTo>
                  <a:lnTo>
                    <a:pt x="410" y="4"/>
                  </a:lnTo>
                  <a:lnTo>
                    <a:pt x="399" y="7"/>
                  </a:lnTo>
                  <a:lnTo>
                    <a:pt x="386" y="10"/>
                  </a:lnTo>
                  <a:lnTo>
                    <a:pt x="373" y="13"/>
                  </a:lnTo>
                  <a:lnTo>
                    <a:pt x="344" y="19"/>
                  </a:lnTo>
                  <a:lnTo>
                    <a:pt x="314" y="23"/>
                  </a:lnTo>
                  <a:lnTo>
                    <a:pt x="284" y="25"/>
                  </a:lnTo>
                  <a:lnTo>
                    <a:pt x="256" y="27"/>
                  </a:lnTo>
                  <a:lnTo>
                    <a:pt x="231" y="28"/>
                  </a:lnTo>
                  <a:lnTo>
                    <a:pt x="211" y="28"/>
                  </a:lnTo>
                  <a:lnTo>
                    <a:pt x="191" y="28"/>
                  </a:lnTo>
                  <a:lnTo>
                    <a:pt x="166" y="27"/>
                  </a:lnTo>
                  <a:lnTo>
                    <a:pt x="138" y="25"/>
                  </a:lnTo>
                  <a:lnTo>
                    <a:pt x="108" y="23"/>
                  </a:lnTo>
                  <a:lnTo>
                    <a:pt x="78" y="19"/>
                  </a:lnTo>
                  <a:lnTo>
                    <a:pt x="49" y="13"/>
                  </a:lnTo>
                  <a:lnTo>
                    <a:pt x="35" y="10"/>
                  </a:lnTo>
                  <a:lnTo>
                    <a:pt x="22" y="7"/>
                  </a:lnTo>
                  <a:lnTo>
                    <a:pt x="10" y="4"/>
                  </a:lnTo>
                  <a:lnTo>
                    <a:pt x="0"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62" name="Forme libre 500"/>
            <p:cNvSpPr/>
            <p:nvPr/>
          </p:nvSpPr>
          <p:spPr bwMode="auto">
            <a:xfrm>
              <a:off x="3756025" y="1474788"/>
              <a:ext cx="133350" cy="28575"/>
            </a:xfrm>
            <a:custGeom>
              <a:avLst/>
              <a:gdLst>
                <a:gd name="T0" fmla="*/ 420 w 420"/>
                <a:gd name="T1" fmla="*/ 58 h 90"/>
                <a:gd name="T2" fmla="*/ 419 w 420"/>
                <a:gd name="T3" fmla="*/ 55 h 90"/>
                <a:gd name="T4" fmla="*/ 418 w 420"/>
                <a:gd name="T5" fmla="*/ 50 h 90"/>
                <a:gd name="T6" fmla="*/ 416 w 420"/>
                <a:gd name="T7" fmla="*/ 47 h 90"/>
                <a:gd name="T8" fmla="*/ 413 w 420"/>
                <a:gd name="T9" fmla="*/ 44 h 90"/>
                <a:gd name="T10" fmla="*/ 406 w 420"/>
                <a:gd name="T11" fmla="*/ 37 h 90"/>
                <a:gd name="T12" fmla="*/ 397 w 420"/>
                <a:gd name="T13" fmla="*/ 32 h 90"/>
                <a:gd name="T14" fmla="*/ 386 w 420"/>
                <a:gd name="T15" fmla="*/ 27 h 90"/>
                <a:gd name="T16" fmla="*/ 374 w 420"/>
                <a:gd name="T17" fmla="*/ 22 h 90"/>
                <a:gd name="T18" fmla="*/ 360 w 420"/>
                <a:gd name="T19" fmla="*/ 18 h 90"/>
                <a:gd name="T20" fmla="*/ 345 w 420"/>
                <a:gd name="T21" fmla="*/ 14 h 90"/>
                <a:gd name="T22" fmla="*/ 313 w 420"/>
                <a:gd name="T23" fmla="*/ 9 h 90"/>
                <a:gd name="T24" fmla="*/ 277 w 420"/>
                <a:gd name="T25" fmla="*/ 3 h 90"/>
                <a:gd name="T26" fmla="*/ 243 w 420"/>
                <a:gd name="T27" fmla="*/ 1 h 90"/>
                <a:gd name="T28" fmla="*/ 210 w 420"/>
                <a:gd name="T29" fmla="*/ 0 h 90"/>
                <a:gd name="T30" fmla="*/ 172 w 420"/>
                <a:gd name="T31" fmla="*/ 1 h 90"/>
                <a:gd name="T32" fmla="*/ 133 w 420"/>
                <a:gd name="T33" fmla="*/ 4 h 90"/>
                <a:gd name="T34" fmla="*/ 113 w 420"/>
                <a:gd name="T35" fmla="*/ 7 h 90"/>
                <a:gd name="T36" fmla="*/ 94 w 420"/>
                <a:gd name="T37" fmla="*/ 11 h 90"/>
                <a:gd name="T38" fmla="*/ 76 w 420"/>
                <a:gd name="T39" fmla="*/ 14 h 90"/>
                <a:gd name="T40" fmla="*/ 59 w 420"/>
                <a:gd name="T41" fmla="*/ 18 h 90"/>
                <a:gd name="T42" fmla="*/ 59 w 420"/>
                <a:gd name="T43" fmla="*/ 18 h 90"/>
                <a:gd name="T44" fmla="*/ 55 w 420"/>
                <a:gd name="T45" fmla="*/ 19 h 90"/>
                <a:gd name="T46" fmla="*/ 52 w 420"/>
                <a:gd name="T47" fmla="*/ 20 h 90"/>
                <a:gd name="T48" fmla="*/ 48 w 420"/>
                <a:gd name="T49" fmla="*/ 21 h 90"/>
                <a:gd name="T50" fmla="*/ 44 w 420"/>
                <a:gd name="T51" fmla="*/ 22 h 90"/>
                <a:gd name="T52" fmla="*/ 43 w 420"/>
                <a:gd name="T53" fmla="*/ 24 h 90"/>
                <a:gd name="T54" fmla="*/ 40 w 420"/>
                <a:gd name="T55" fmla="*/ 24 h 90"/>
                <a:gd name="T56" fmla="*/ 35 w 420"/>
                <a:gd name="T57" fmla="*/ 26 h 90"/>
                <a:gd name="T58" fmla="*/ 31 w 420"/>
                <a:gd name="T59" fmla="*/ 28 h 90"/>
                <a:gd name="T60" fmla="*/ 30 w 420"/>
                <a:gd name="T61" fmla="*/ 28 h 90"/>
                <a:gd name="T62" fmla="*/ 30 w 420"/>
                <a:gd name="T63" fmla="*/ 28 h 90"/>
                <a:gd name="T64" fmla="*/ 19 w 420"/>
                <a:gd name="T65" fmla="*/ 33 h 90"/>
                <a:gd name="T66" fmla="*/ 12 w 420"/>
                <a:gd name="T67" fmla="*/ 40 h 90"/>
                <a:gd name="T68" fmla="*/ 10 w 420"/>
                <a:gd name="T69" fmla="*/ 40 h 90"/>
                <a:gd name="T70" fmla="*/ 10 w 420"/>
                <a:gd name="T71" fmla="*/ 40 h 90"/>
                <a:gd name="T72" fmla="*/ 7 w 420"/>
                <a:gd name="T73" fmla="*/ 43 h 90"/>
                <a:gd name="T74" fmla="*/ 5 w 420"/>
                <a:gd name="T75" fmla="*/ 46 h 90"/>
                <a:gd name="T76" fmla="*/ 4 w 420"/>
                <a:gd name="T77" fmla="*/ 47 h 90"/>
                <a:gd name="T78" fmla="*/ 4 w 420"/>
                <a:gd name="T79" fmla="*/ 48 h 90"/>
                <a:gd name="T80" fmla="*/ 2 w 420"/>
                <a:gd name="T81" fmla="*/ 50 h 90"/>
                <a:gd name="T82" fmla="*/ 1 w 420"/>
                <a:gd name="T83" fmla="*/ 52 h 90"/>
                <a:gd name="T84" fmla="*/ 0 w 420"/>
                <a:gd name="T85" fmla="*/ 56 h 90"/>
                <a:gd name="T86" fmla="*/ 0 w 420"/>
                <a:gd name="T87" fmla="*/ 58 h 90"/>
                <a:gd name="T88" fmla="*/ 8 w 420"/>
                <a:gd name="T89" fmla="*/ 63 h 90"/>
                <a:gd name="T90" fmla="*/ 22 w 420"/>
                <a:gd name="T91" fmla="*/ 68 h 90"/>
                <a:gd name="T92" fmla="*/ 43 w 420"/>
                <a:gd name="T93" fmla="*/ 74 h 90"/>
                <a:gd name="T94" fmla="*/ 67 w 420"/>
                <a:gd name="T95" fmla="*/ 78 h 90"/>
                <a:gd name="T96" fmla="*/ 96 w 420"/>
                <a:gd name="T97" fmla="*/ 84 h 90"/>
                <a:gd name="T98" fmla="*/ 131 w 420"/>
                <a:gd name="T99" fmla="*/ 87 h 90"/>
                <a:gd name="T100" fmla="*/ 168 w 420"/>
                <a:gd name="T101" fmla="*/ 90 h 90"/>
                <a:gd name="T102" fmla="*/ 210 w 420"/>
                <a:gd name="T103" fmla="*/ 90 h 90"/>
                <a:gd name="T104" fmla="*/ 251 w 420"/>
                <a:gd name="T105" fmla="*/ 90 h 90"/>
                <a:gd name="T106" fmla="*/ 289 w 420"/>
                <a:gd name="T107" fmla="*/ 87 h 90"/>
                <a:gd name="T108" fmla="*/ 323 w 420"/>
                <a:gd name="T109" fmla="*/ 84 h 90"/>
                <a:gd name="T110" fmla="*/ 353 w 420"/>
                <a:gd name="T111" fmla="*/ 78 h 90"/>
                <a:gd name="T112" fmla="*/ 377 w 420"/>
                <a:gd name="T113" fmla="*/ 74 h 90"/>
                <a:gd name="T114" fmla="*/ 398 w 420"/>
                <a:gd name="T115" fmla="*/ 68 h 90"/>
                <a:gd name="T116" fmla="*/ 412 w 420"/>
                <a:gd name="T117" fmla="*/ 62 h 90"/>
                <a:gd name="T118" fmla="*/ 420 w 420"/>
                <a:gd name="T119" fmla="*/ 5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0" h="90" extrusionOk="0">
                  <a:moveTo>
                    <a:pt x="420" y="58"/>
                  </a:moveTo>
                  <a:lnTo>
                    <a:pt x="419" y="55"/>
                  </a:lnTo>
                  <a:lnTo>
                    <a:pt x="418" y="50"/>
                  </a:lnTo>
                  <a:lnTo>
                    <a:pt x="416" y="47"/>
                  </a:lnTo>
                  <a:lnTo>
                    <a:pt x="413" y="44"/>
                  </a:lnTo>
                  <a:lnTo>
                    <a:pt x="406" y="37"/>
                  </a:lnTo>
                  <a:lnTo>
                    <a:pt x="397" y="32"/>
                  </a:lnTo>
                  <a:lnTo>
                    <a:pt x="386" y="27"/>
                  </a:lnTo>
                  <a:lnTo>
                    <a:pt x="374" y="22"/>
                  </a:lnTo>
                  <a:lnTo>
                    <a:pt x="360" y="18"/>
                  </a:lnTo>
                  <a:lnTo>
                    <a:pt x="345" y="14"/>
                  </a:lnTo>
                  <a:lnTo>
                    <a:pt x="313" y="9"/>
                  </a:lnTo>
                  <a:lnTo>
                    <a:pt x="277" y="3"/>
                  </a:lnTo>
                  <a:lnTo>
                    <a:pt x="243" y="1"/>
                  </a:lnTo>
                  <a:lnTo>
                    <a:pt x="210" y="0"/>
                  </a:lnTo>
                  <a:lnTo>
                    <a:pt x="172" y="1"/>
                  </a:lnTo>
                  <a:lnTo>
                    <a:pt x="133" y="4"/>
                  </a:lnTo>
                  <a:lnTo>
                    <a:pt x="113" y="7"/>
                  </a:lnTo>
                  <a:lnTo>
                    <a:pt x="94" y="11"/>
                  </a:lnTo>
                  <a:lnTo>
                    <a:pt x="76" y="14"/>
                  </a:lnTo>
                  <a:lnTo>
                    <a:pt x="59" y="18"/>
                  </a:lnTo>
                  <a:lnTo>
                    <a:pt x="59" y="18"/>
                  </a:lnTo>
                  <a:lnTo>
                    <a:pt x="55" y="19"/>
                  </a:lnTo>
                  <a:lnTo>
                    <a:pt x="52" y="20"/>
                  </a:lnTo>
                  <a:lnTo>
                    <a:pt x="48" y="21"/>
                  </a:lnTo>
                  <a:lnTo>
                    <a:pt x="44" y="22"/>
                  </a:lnTo>
                  <a:lnTo>
                    <a:pt x="43" y="24"/>
                  </a:lnTo>
                  <a:lnTo>
                    <a:pt x="40" y="24"/>
                  </a:lnTo>
                  <a:lnTo>
                    <a:pt x="35" y="26"/>
                  </a:lnTo>
                  <a:lnTo>
                    <a:pt x="31" y="28"/>
                  </a:lnTo>
                  <a:lnTo>
                    <a:pt x="30" y="28"/>
                  </a:lnTo>
                  <a:lnTo>
                    <a:pt x="30" y="28"/>
                  </a:lnTo>
                  <a:lnTo>
                    <a:pt x="19" y="33"/>
                  </a:lnTo>
                  <a:lnTo>
                    <a:pt x="12" y="40"/>
                  </a:lnTo>
                  <a:lnTo>
                    <a:pt x="10" y="40"/>
                  </a:lnTo>
                  <a:lnTo>
                    <a:pt x="10" y="40"/>
                  </a:lnTo>
                  <a:lnTo>
                    <a:pt x="7" y="43"/>
                  </a:lnTo>
                  <a:lnTo>
                    <a:pt x="5" y="46"/>
                  </a:lnTo>
                  <a:lnTo>
                    <a:pt x="4" y="47"/>
                  </a:lnTo>
                  <a:lnTo>
                    <a:pt x="4" y="48"/>
                  </a:lnTo>
                  <a:lnTo>
                    <a:pt x="2" y="50"/>
                  </a:lnTo>
                  <a:lnTo>
                    <a:pt x="1" y="52"/>
                  </a:lnTo>
                  <a:lnTo>
                    <a:pt x="0" y="56"/>
                  </a:lnTo>
                  <a:lnTo>
                    <a:pt x="0" y="58"/>
                  </a:lnTo>
                  <a:lnTo>
                    <a:pt x="8" y="63"/>
                  </a:lnTo>
                  <a:lnTo>
                    <a:pt x="22" y="68"/>
                  </a:lnTo>
                  <a:lnTo>
                    <a:pt x="43" y="74"/>
                  </a:lnTo>
                  <a:lnTo>
                    <a:pt x="67" y="78"/>
                  </a:lnTo>
                  <a:lnTo>
                    <a:pt x="96" y="84"/>
                  </a:lnTo>
                  <a:lnTo>
                    <a:pt x="131" y="87"/>
                  </a:lnTo>
                  <a:lnTo>
                    <a:pt x="168" y="90"/>
                  </a:lnTo>
                  <a:lnTo>
                    <a:pt x="210" y="90"/>
                  </a:lnTo>
                  <a:lnTo>
                    <a:pt x="251" y="90"/>
                  </a:lnTo>
                  <a:lnTo>
                    <a:pt x="289" y="87"/>
                  </a:lnTo>
                  <a:lnTo>
                    <a:pt x="323" y="84"/>
                  </a:lnTo>
                  <a:lnTo>
                    <a:pt x="353" y="78"/>
                  </a:lnTo>
                  <a:lnTo>
                    <a:pt x="377" y="74"/>
                  </a:lnTo>
                  <a:lnTo>
                    <a:pt x="398" y="68"/>
                  </a:lnTo>
                  <a:lnTo>
                    <a:pt x="412" y="62"/>
                  </a:lnTo>
                  <a:lnTo>
                    <a:pt x="420" y="58"/>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63" name="Forme libre 501"/>
            <p:cNvSpPr/>
            <p:nvPr/>
          </p:nvSpPr>
          <p:spPr bwMode="auto">
            <a:xfrm>
              <a:off x="3756025" y="1503363"/>
              <a:ext cx="133350" cy="23813"/>
            </a:xfrm>
            <a:custGeom>
              <a:avLst/>
              <a:gdLst>
                <a:gd name="T0" fmla="*/ 0 w 421"/>
                <a:gd name="T1" fmla="*/ 0 h 75"/>
                <a:gd name="T2" fmla="*/ 0 w 421"/>
                <a:gd name="T3" fmla="*/ 42 h 75"/>
                <a:gd name="T4" fmla="*/ 8 w 421"/>
                <a:gd name="T5" fmla="*/ 46 h 75"/>
                <a:gd name="T6" fmla="*/ 22 w 421"/>
                <a:gd name="T7" fmla="*/ 52 h 75"/>
                <a:gd name="T8" fmla="*/ 43 w 421"/>
                <a:gd name="T9" fmla="*/ 57 h 75"/>
                <a:gd name="T10" fmla="*/ 67 w 421"/>
                <a:gd name="T11" fmla="*/ 62 h 75"/>
                <a:gd name="T12" fmla="*/ 97 w 421"/>
                <a:gd name="T13" fmla="*/ 68 h 75"/>
                <a:gd name="T14" fmla="*/ 130 w 421"/>
                <a:gd name="T15" fmla="*/ 71 h 75"/>
                <a:gd name="T16" fmla="*/ 169 w 421"/>
                <a:gd name="T17" fmla="*/ 74 h 75"/>
                <a:gd name="T18" fmla="*/ 211 w 421"/>
                <a:gd name="T19" fmla="*/ 75 h 75"/>
                <a:gd name="T20" fmla="*/ 253 w 421"/>
                <a:gd name="T21" fmla="*/ 74 h 75"/>
                <a:gd name="T22" fmla="*/ 290 w 421"/>
                <a:gd name="T23" fmla="*/ 71 h 75"/>
                <a:gd name="T24" fmla="*/ 325 w 421"/>
                <a:gd name="T25" fmla="*/ 68 h 75"/>
                <a:gd name="T26" fmla="*/ 355 w 421"/>
                <a:gd name="T27" fmla="*/ 62 h 75"/>
                <a:gd name="T28" fmla="*/ 379 w 421"/>
                <a:gd name="T29" fmla="*/ 57 h 75"/>
                <a:gd name="T30" fmla="*/ 399 w 421"/>
                <a:gd name="T31" fmla="*/ 52 h 75"/>
                <a:gd name="T32" fmla="*/ 414 w 421"/>
                <a:gd name="T33" fmla="*/ 46 h 75"/>
                <a:gd name="T34" fmla="*/ 421 w 421"/>
                <a:gd name="T35" fmla="*/ 42 h 75"/>
                <a:gd name="T36" fmla="*/ 421 w 421"/>
                <a:gd name="T37" fmla="*/ 0 h 75"/>
                <a:gd name="T38" fmla="*/ 410 w 421"/>
                <a:gd name="T39" fmla="*/ 4 h 75"/>
                <a:gd name="T40" fmla="*/ 399 w 421"/>
                <a:gd name="T41" fmla="*/ 8 h 75"/>
                <a:gd name="T42" fmla="*/ 386 w 421"/>
                <a:gd name="T43" fmla="*/ 12 h 75"/>
                <a:gd name="T44" fmla="*/ 373 w 421"/>
                <a:gd name="T45" fmla="*/ 14 h 75"/>
                <a:gd name="T46" fmla="*/ 344 w 421"/>
                <a:gd name="T47" fmla="*/ 19 h 75"/>
                <a:gd name="T48" fmla="*/ 314 w 421"/>
                <a:gd name="T49" fmla="*/ 24 h 75"/>
                <a:gd name="T50" fmla="*/ 284 w 421"/>
                <a:gd name="T51" fmla="*/ 27 h 75"/>
                <a:gd name="T52" fmla="*/ 256 w 421"/>
                <a:gd name="T53" fmla="*/ 28 h 75"/>
                <a:gd name="T54" fmla="*/ 231 w 421"/>
                <a:gd name="T55" fmla="*/ 29 h 75"/>
                <a:gd name="T56" fmla="*/ 211 w 421"/>
                <a:gd name="T57" fmla="*/ 30 h 75"/>
                <a:gd name="T58" fmla="*/ 191 w 421"/>
                <a:gd name="T59" fmla="*/ 29 h 75"/>
                <a:gd name="T60" fmla="*/ 166 w 421"/>
                <a:gd name="T61" fmla="*/ 28 h 75"/>
                <a:gd name="T62" fmla="*/ 138 w 421"/>
                <a:gd name="T63" fmla="*/ 27 h 75"/>
                <a:gd name="T64" fmla="*/ 108 w 421"/>
                <a:gd name="T65" fmla="*/ 24 h 75"/>
                <a:gd name="T66" fmla="*/ 78 w 421"/>
                <a:gd name="T67" fmla="*/ 19 h 75"/>
                <a:gd name="T68" fmla="*/ 49 w 421"/>
                <a:gd name="T69" fmla="*/ 15 h 75"/>
                <a:gd name="T70" fmla="*/ 35 w 421"/>
                <a:gd name="T71" fmla="*/ 12 h 75"/>
                <a:gd name="T72" fmla="*/ 22 w 421"/>
                <a:gd name="T73" fmla="*/ 8 h 75"/>
                <a:gd name="T74" fmla="*/ 10 w 421"/>
                <a:gd name="T75" fmla="*/ 4 h 75"/>
                <a:gd name="T76" fmla="*/ 0 w 421"/>
                <a:gd name="T77" fmla="*/ 0 h 75"/>
                <a:gd name="T78" fmla="*/ 0 w 421"/>
                <a:gd name="T79"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1" h="75" extrusionOk="0">
                  <a:moveTo>
                    <a:pt x="0" y="0"/>
                  </a:moveTo>
                  <a:lnTo>
                    <a:pt x="0" y="42"/>
                  </a:lnTo>
                  <a:lnTo>
                    <a:pt x="8" y="46"/>
                  </a:lnTo>
                  <a:lnTo>
                    <a:pt x="22" y="52"/>
                  </a:lnTo>
                  <a:lnTo>
                    <a:pt x="43" y="57"/>
                  </a:lnTo>
                  <a:lnTo>
                    <a:pt x="67" y="62"/>
                  </a:lnTo>
                  <a:lnTo>
                    <a:pt x="97" y="68"/>
                  </a:lnTo>
                  <a:lnTo>
                    <a:pt x="130" y="71"/>
                  </a:lnTo>
                  <a:lnTo>
                    <a:pt x="169" y="74"/>
                  </a:lnTo>
                  <a:lnTo>
                    <a:pt x="211" y="75"/>
                  </a:lnTo>
                  <a:lnTo>
                    <a:pt x="253" y="74"/>
                  </a:lnTo>
                  <a:lnTo>
                    <a:pt x="290" y="71"/>
                  </a:lnTo>
                  <a:lnTo>
                    <a:pt x="325" y="68"/>
                  </a:lnTo>
                  <a:lnTo>
                    <a:pt x="355" y="62"/>
                  </a:lnTo>
                  <a:lnTo>
                    <a:pt x="379" y="57"/>
                  </a:lnTo>
                  <a:lnTo>
                    <a:pt x="399" y="52"/>
                  </a:lnTo>
                  <a:lnTo>
                    <a:pt x="414" y="46"/>
                  </a:lnTo>
                  <a:lnTo>
                    <a:pt x="421" y="42"/>
                  </a:lnTo>
                  <a:lnTo>
                    <a:pt x="421" y="0"/>
                  </a:lnTo>
                  <a:lnTo>
                    <a:pt x="410" y="4"/>
                  </a:lnTo>
                  <a:lnTo>
                    <a:pt x="399" y="8"/>
                  </a:lnTo>
                  <a:lnTo>
                    <a:pt x="386" y="12"/>
                  </a:lnTo>
                  <a:lnTo>
                    <a:pt x="373" y="14"/>
                  </a:lnTo>
                  <a:lnTo>
                    <a:pt x="344" y="19"/>
                  </a:lnTo>
                  <a:lnTo>
                    <a:pt x="314" y="24"/>
                  </a:lnTo>
                  <a:lnTo>
                    <a:pt x="284" y="27"/>
                  </a:lnTo>
                  <a:lnTo>
                    <a:pt x="256" y="28"/>
                  </a:lnTo>
                  <a:lnTo>
                    <a:pt x="231" y="29"/>
                  </a:lnTo>
                  <a:lnTo>
                    <a:pt x="211" y="30"/>
                  </a:lnTo>
                  <a:lnTo>
                    <a:pt x="191" y="29"/>
                  </a:lnTo>
                  <a:lnTo>
                    <a:pt x="166" y="28"/>
                  </a:lnTo>
                  <a:lnTo>
                    <a:pt x="138" y="27"/>
                  </a:lnTo>
                  <a:lnTo>
                    <a:pt x="108" y="24"/>
                  </a:lnTo>
                  <a:lnTo>
                    <a:pt x="78" y="19"/>
                  </a:lnTo>
                  <a:lnTo>
                    <a:pt x="49" y="15"/>
                  </a:lnTo>
                  <a:lnTo>
                    <a:pt x="35" y="12"/>
                  </a:lnTo>
                  <a:lnTo>
                    <a:pt x="22" y="8"/>
                  </a:lnTo>
                  <a:lnTo>
                    <a:pt x="10" y="4"/>
                  </a:lnTo>
                  <a:lnTo>
                    <a:pt x="0" y="0"/>
                  </a:lnTo>
                  <a:lnTo>
                    <a:pt x="0"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64" name="Forme libre 502"/>
            <p:cNvSpPr/>
            <p:nvPr/>
          </p:nvSpPr>
          <p:spPr bwMode="auto">
            <a:xfrm>
              <a:off x="3756025" y="1574800"/>
              <a:ext cx="133350" cy="23813"/>
            </a:xfrm>
            <a:custGeom>
              <a:avLst/>
              <a:gdLst>
                <a:gd name="T0" fmla="*/ 0 w 421"/>
                <a:gd name="T1" fmla="*/ 0 h 75"/>
                <a:gd name="T2" fmla="*/ 0 w 421"/>
                <a:gd name="T3" fmla="*/ 42 h 75"/>
                <a:gd name="T4" fmla="*/ 8 w 421"/>
                <a:gd name="T5" fmla="*/ 48 h 75"/>
                <a:gd name="T6" fmla="*/ 22 w 421"/>
                <a:gd name="T7" fmla="*/ 53 h 75"/>
                <a:gd name="T8" fmla="*/ 43 w 421"/>
                <a:gd name="T9" fmla="*/ 58 h 75"/>
                <a:gd name="T10" fmla="*/ 67 w 421"/>
                <a:gd name="T11" fmla="*/ 64 h 75"/>
                <a:gd name="T12" fmla="*/ 97 w 421"/>
                <a:gd name="T13" fmla="*/ 68 h 75"/>
                <a:gd name="T14" fmla="*/ 130 w 421"/>
                <a:gd name="T15" fmla="*/ 72 h 75"/>
                <a:gd name="T16" fmla="*/ 169 w 421"/>
                <a:gd name="T17" fmla="*/ 74 h 75"/>
                <a:gd name="T18" fmla="*/ 211 w 421"/>
                <a:gd name="T19" fmla="*/ 75 h 75"/>
                <a:gd name="T20" fmla="*/ 253 w 421"/>
                <a:gd name="T21" fmla="*/ 74 h 75"/>
                <a:gd name="T22" fmla="*/ 290 w 421"/>
                <a:gd name="T23" fmla="*/ 72 h 75"/>
                <a:gd name="T24" fmla="*/ 325 w 421"/>
                <a:gd name="T25" fmla="*/ 68 h 75"/>
                <a:gd name="T26" fmla="*/ 355 w 421"/>
                <a:gd name="T27" fmla="*/ 64 h 75"/>
                <a:gd name="T28" fmla="*/ 379 w 421"/>
                <a:gd name="T29" fmla="*/ 58 h 75"/>
                <a:gd name="T30" fmla="*/ 399 w 421"/>
                <a:gd name="T31" fmla="*/ 53 h 75"/>
                <a:gd name="T32" fmla="*/ 414 w 421"/>
                <a:gd name="T33" fmla="*/ 48 h 75"/>
                <a:gd name="T34" fmla="*/ 421 w 421"/>
                <a:gd name="T35" fmla="*/ 42 h 75"/>
                <a:gd name="T36" fmla="*/ 421 w 421"/>
                <a:gd name="T37" fmla="*/ 0 h 75"/>
                <a:gd name="T38" fmla="*/ 410 w 421"/>
                <a:gd name="T39" fmla="*/ 5 h 75"/>
                <a:gd name="T40" fmla="*/ 399 w 421"/>
                <a:gd name="T41" fmla="*/ 9 h 75"/>
                <a:gd name="T42" fmla="*/ 386 w 421"/>
                <a:gd name="T43" fmla="*/ 12 h 75"/>
                <a:gd name="T44" fmla="*/ 373 w 421"/>
                <a:gd name="T45" fmla="*/ 15 h 75"/>
                <a:gd name="T46" fmla="*/ 344 w 421"/>
                <a:gd name="T47" fmla="*/ 21 h 75"/>
                <a:gd name="T48" fmla="*/ 314 w 421"/>
                <a:gd name="T49" fmla="*/ 24 h 75"/>
                <a:gd name="T50" fmla="*/ 284 w 421"/>
                <a:gd name="T51" fmla="*/ 27 h 75"/>
                <a:gd name="T52" fmla="*/ 256 w 421"/>
                <a:gd name="T53" fmla="*/ 29 h 75"/>
                <a:gd name="T54" fmla="*/ 231 w 421"/>
                <a:gd name="T55" fmla="*/ 30 h 75"/>
                <a:gd name="T56" fmla="*/ 211 w 421"/>
                <a:gd name="T57" fmla="*/ 30 h 75"/>
                <a:gd name="T58" fmla="*/ 191 w 421"/>
                <a:gd name="T59" fmla="*/ 30 h 75"/>
                <a:gd name="T60" fmla="*/ 166 w 421"/>
                <a:gd name="T61" fmla="*/ 29 h 75"/>
                <a:gd name="T62" fmla="*/ 138 w 421"/>
                <a:gd name="T63" fmla="*/ 27 h 75"/>
                <a:gd name="T64" fmla="*/ 108 w 421"/>
                <a:gd name="T65" fmla="*/ 24 h 75"/>
                <a:gd name="T66" fmla="*/ 78 w 421"/>
                <a:gd name="T67" fmla="*/ 21 h 75"/>
                <a:gd name="T68" fmla="*/ 49 w 421"/>
                <a:gd name="T69" fmla="*/ 15 h 75"/>
                <a:gd name="T70" fmla="*/ 35 w 421"/>
                <a:gd name="T71" fmla="*/ 12 h 75"/>
                <a:gd name="T72" fmla="*/ 22 w 421"/>
                <a:gd name="T73" fmla="*/ 9 h 75"/>
                <a:gd name="T74" fmla="*/ 10 w 421"/>
                <a:gd name="T75" fmla="*/ 5 h 75"/>
                <a:gd name="T76" fmla="*/ 0 w 421"/>
                <a:gd name="T77" fmla="*/ 1 h 75"/>
                <a:gd name="T78" fmla="*/ 0 w 421"/>
                <a:gd name="T79"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1" h="75" extrusionOk="0">
                  <a:moveTo>
                    <a:pt x="0" y="0"/>
                  </a:moveTo>
                  <a:lnTo>
                    <a:pt x="0" y="42"/>
                  </a:lnTo>
                  <a:lnTo>
                    <a:pt x="8" y="48"/>
                  </a:lnTo>
                  <a:lnTo>
                    <a:pt x="22" y="53"/>
                  </a:lnTo>
                  <a:lnTo>
                    <a:pt x="43" y="58"/>
                  </a:lnTo>
                  <a:lnTo>
                    <a:pt x="67" y="64"/>
                  </a:lnTo>
                  <a:lnTo>
                    <a:pt x="97" y="68"/>
                  </a:lnTo>
                  <a:lnTo>
                    <a:pt x="130" y="72"/>
                  </a:lnTo>
                  <a:lnTo>
                    <a:pt x="169" y="74"/>
                  </a:lnTo>
                  <a:lnTo>
                    <a:pt x="211" y="75"/>
                  </a:lnTo>
                  <a:lnTo>
                    <a:pt x="253" y="74"/>
                  </a:lnTo>
                  <a:lnTo>
                    <a:pt x="290" y="72"/>
                  </a:lnTo>
                  <a:lnTo>
                    <a:pt x="325" y="68"/>
                  </a:lnTo>
                  <a:lnTo>
                    <a:pt x="355" y="64"/>
                  </a:lnTo>
                  <a:lnTo>
                    <a:pt x="379" y="58"/>
                  </a:lnTo>
                  <a:lnTo>
                    <a:pt x="399" y="53"/>
                  </a:lnTo>
                  <a:lnTo>
                    <a:pt x="414" y="48"/>
                  </a:lnTo>
                  <a:lnTo>
                    <a:pt x="421" y="42"/>
                  </a:lnTo>
                  <a:lnTo>
                    <a:pt x="421" y="0"/>
                  </a:lnTo>
                  <a:lnTo>
                    <a:pt x="410" y="5"/>
                  </a:lnTo>
                  <a:lnTo>
                    <a:pt x="399" y="9"/>
                  </a:lnTo>
                  <a:lnTo>
                    <a:pt x="386" y="12"/>
                  </a:lnTo>
                  <a:lnTo>
                    <a:pt x="373" y="15"/>
                  </a:lnTo>
                  <a:lnTo>
                    <a:pt x="344" y="21"/>
                  </a:lnTo>
                  <a:lnTo>
                    <a:pt x="314" y="24"/>
                  </a:lnTo>
                  <a:lnTo>
                    <a:pt x="284" y="27"/>
                  </a:lnTo>
                  <a:lnTo>
                    <a:pt x="256" y="29"/>
                  </a:lnTo>
                  <a:lnTo>
                    <a:pt x="231" y="30"/>
                  </a:lnTo>
                  <a:lnTo>
                    <a:pt x="211" y="30"/>
                  </a:lnTo>
                  <a:lnTo>
                    <a:pt x="191" y="30"/>
                  </a:lnTo>
                  <a:lnTo>
                    <a:pt x="166" y="29"/>
                  </a:lnTo>
                  <a:lnTo>
                    <a:pt x="138" y="27"/>
                  </a:lnTo>
                  <a:lnTo>
                    <a:pt x="108" y="24"/>
                  </a:lnTo>
                  <a:lnTo>
                    <a:pt x="78" y="21"/>
                  </a:lnTo>
                  <a:lnTo>
                    <a:pt x="49" y="15"/>
                  </a:lnTo>
                  <a:lnTo>
                    <a:pt x="35" y="12"/>
                  </a:lnTo>
                  <a:lnTo>
                    <a:pt x="22" y="9"/>
                  </a:lnTo>
                  <a:lnTo>
                    <a:pt x="10" y="5"/>
                  </a:lnTo>
                  <a:lnTo>
                    <a:pt x="0" y="1"/>
                  </a:lnTo>
                  <a:lnTo>
                    <a:pt x="0"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65" name="Forme libre 503"/>
            <p:cNvSpPr/>
            <p:nvPr/>
          </p:nvSpPr>
          <p:spPr bwMode="auto">
            <a:xfrm>
              <a:off x="3756025" y="1550988"/>
              <a:ext cx="133350" cy="23813"/>
            </a:xfrm>
            <a:custGeom>
              <a:avLst/>
              <a:gdLst>
                <a:gd name="T0" fmla="*/ 0 w 421"/>
                <a:gd name="T1" fmla="*/ 0 h 75"/>
                <a:gd name="T2" fmla="*/ 0 w 421"/>
                <a:gd name="T3" fmla="*/ 42 h 75"/>
                <a:gd name="T4" fmla="*/ 8 w 421"/>
                <a:gd name="T5" fmla="*/ 47 h 75"/>
                <a:gd name="T6" fmla="*/ 22 w 421"/>
                <a:gd name="T7" fmla="*/ 53 h 75"/>
                <a:gd name="T8" fmla="*/ 43 w 421"/>
                <a:gd name="T9" fmla="*/ 58 h 75"/>
                <a:gd name="T10" fmla="*/ 67 w 421"/>
                <a:gd name="T11" fmla="*/ 64 h 75"/>
                <a:gd name="T12" fmla="*/ 97 w 421"/>
                <a:gd name="T13" fmla="*/ 68 h 75"/>
                <a:gd name="T14" fmla="*/ 130 w 421"/>
                <a:gd name="T15" fmla="*/ 72 h 75"/>
                <a:gd name="T16" fmla="*/ 169 w 421"/>
                <a:gd name="T17" fmla="*/ 74 h 75"/>
                <a:gd name="T18" fmla="*/ 211 w 421"/>
                <a:gd name="T19" fmla="*/ 75 h 75"/>
                <a:gd name="T20" fmla="*/ 253 w 421"/>
                <a:gd name="T21" fmla="*/ 74 h 75"/>
                <a:gd name="T22" fmla="*/ 290 w 421"/>
                <a:gd name="T23" fmla="*/ 72 h 75"/>
                <a:gd name="T24" fmla="*/ 325 w 421"/>
                <a:gd name="T25" fmla="*/ 68 h 75"/>
                <a:gd name="T26" fmla="*/ 355 w 421"/>
                <a:gd name="T27" fmla="*/ 64 h 75"/>
                <a:gd name="T28" fmla="*/ 379 w 421"/>
                <a:gd name="T29" fmla="*/ 58 h 75"/>
                <a:gd name="T30" fmla="*/ 399 w 421"/>
                <a:gd name="T31" fmla="*/ 53 h 75"/>
                <a:gd name="T32" fmla="*/ 414 w 421"/>
                <a:gd name="T33" fmla="*/ 47 h 75"/>
                <a:gd name="T34" fmla="*/ 421 w 421"/>
                <a:gd name="T35" fmla="*/ 42 h 75"/>
                <a:gd name="T36" fmla="*/ 421 w 421"/>
                <a:gd name="T37" fmla="*/ 0 h 75"/>
                <a:gd name="T38" fmla="*/ 410 w 421"/>
                <a:gd name="T39" fmla="*/ 5 h 75"/>
                <a:gd name="T40" fmla="*/ 399 w 421"/>
                <a:gd name="T41" fmla="*/ 9 h 75"/>
                <a:gd name="T42" fmla="*/ 386 w 421"/>
                <a:gd name="T43" fmla="*/ 12 h 75"/>
                <a:gd name="T44" fmla="*/ 373 w 421"/>
                <a:gd name="T45" fmla="*/ 15 h 75"/>
                <a:gd name="T46" fmla="*/ 344 w 421"/>
                <a:gd name="T47" fmla="*/ 21 h 75"/>
                <a:gd name="T48" fmla="*/ 314 w 421"/>
                <a:gd name="T49" fmla="*/ 24 h 75"/>
                <a:gd name="T50" fmla="*/ 284 w 421"/>
                <a:gd name="T51" fmla="*/ 27 h 75"/>
                <a:gd name="T52" fmla="*/ 256 w 421"/>
                <a:gd name="T53" fmla="*/ 29 h 75"/>
                <a:gd name="T54" fmla="*/ 231 w 421"/>
                <a:gd name="T55" fmla="*/ 30 h 75"/>
                <a:gd name="T56" fmla="*/ 211 w 421"/>
                <a:gd name="T57" fmla="*/ 30 h 75"/>
                <a:gd name="T58" fmla="*/ 191 w 421"/>
                <a:gd name="T59" fmla="*/ 30 h 75"/>
                <a:gd name="T60" fmla="*/ 166 w 421"/>
                <a:gd name="T61" fmla="*/ 29 h 75"/>
                <a:gd name="T62" fmla="*/ 138 w 421"/>
                <a:gd name="T63" fmla="*/ 27 h 75"/>
                <a:gd name="T64" fmla="*/ 108 w 421"/>
                <a:gd name="T65" fmla="*/ 24 h 75"/>
                <a:gd name="T66" fmla="*/ 78 w 421"/>
                <a:gd name="T67" fmla="*/ 21 h 75"/>
                <a:gd name="T68" fmla="*/ 49 w 421"/>
                <a:gd name="T69" fmla="*/ 15 h 75"/>
                <a:gd name="T70" fmla="*/ 35 w 421"/>
                <a:gd name="T71" fmla="*/ 12 h 75"/>
                <a:gd name="T72" fmla="*/ 22 w 421"/>
                <a:gd name="T73" fmla="*/ 9 h 75"/>
                <a:gd name="T74" fmla="*/ 10 w 421"/>
                <a:gd name="T75" fmla="*/ 5 h 75"/>
                <a:gd name="T76" fmla="*/ 0 w 421"/>
                <a:gd name="T7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75" extrusionOk="0">
                  <a:moveTo>
                    <a:pt x="0" y="0"/>
                  </a:moveTo>
                  <a:lnTo>
                    <a:pt x="0" y="42"/>
                  </a:lnTo>
                  <a:lnTo>
                    <a:pt x="8" y="47"/>
                  </a:lnTo>
                  <a:lnTo>
                    <a:pt x="22" y="53"/>
                  </a:lnTo>
                  <a:lnTo>
                    <a:pt x="43" y="58"/>
                  </a:lnTo>
                  <a:lnTo>
                    <a:pt x="67" y="64"/>
                  </a:lnTo>
                  <a:lnTo>
                    <a:pt x="97" y="68"/>
                  </a:lnTo>
                  <a:lnTo>
                    <a:pt x="130" y="72"/>
                  </a:lnTo>
                  <a:lnTo>
                    <a:pt x="169" y="74"/>
                  </a:lnTo>
                  <a:lnTo>
                    <a:pt x="211" y="75"/>
                  </a:lnTo>
                  <a:lnTo>
                    <a:pt x="253" y="74"/>
                  </a:lnTo>
                  <a:lnTo>
                    <a:pt x="290" y="72"/>
                  </a:lnTo>
                  <a:lnTo>
                    <a:pt x="325" y="68"/>
                  </a:lnTo>
                  <a:lnTo>
                    <a:pt x="355" y="64"/>
                  </a:lnTo>
                  <a:lnTo>
                    <a:pt x="379" y="58"/>
                  </a:lnTo>
                  <a:lnTo>
                    <a:pt x="399" y="53"/>
                  </a:lnTo>
                  <a:lnTo>
                    <a:pt x="414" y="47"/>
                  </a:lnTo>
                  <a:lnTo>
                    <a:pt x="421" y="42"/>
                  </a:lnTo>
                  <a:lnTo>
                    <a:pt x="421" y="0"/>
                  </a:lnTo>
                  <a:lnTo>
                    <a:pt x="410" y="5"/>
                  </a:lnTo>
                  <a:lnTo>
                    <a:pt x="399" y="9"/>
                  </a:lnTo>
                  <a:lnTo>
                    <a:pt x="386" y="12"/>
                  </a:lnTo>
                  <a:lnTo>
                    <a:pt x="373" y="15"/>
                  </a:lnTo>
                  <a:lnTo>
                    <a:pt x="344" y="21"/>
                  </a:lnTo>
                  <a:lnTo>
                    <a:pt x="314" y="24"/>
                  </a:lnTo>
                  <a:lnTo>
                    <a:pt x="284" y="27"/>
                  </a:lnTo>
                  <a:lnTo>
                    <a:pt x="256" y="29"/>
                  </a:lnTo>
                  <a:lnTo>
                    <a:pt x="231" y="30"/>
                  </a:lnTo>
                  <a:lnTo>
                    <a:pt x="211" y="30"/>
                  </a:lnTo>
                  <a:lnTo>
                    <a:pt x="191" y="30"/>
                  </a:lnTo>
                  <a:lnTo>
                    <a:pt x="166" y="29"/>
                  </a:lnTo>
                  <a:lnTo>
                    <a:pt x="138" y="27"/>
                  </a:lnTo>
                  <a:lnTo>
                    <a:pt x="108" y="24"/>
                  </a:lnTo>
                  <a:lnTo>
                    <a:pt x="78" y="21"/>
                  </a:lnTo>
                  <a:lnTo>
                    <a:pt x="49" y="15"/>
                  </a:lnTo>
                  <a:lnTo>
                    <a:pt x="35" y="12"/>
                  </a:lnTo>
                  <a:lnTo>
                    <a:pt x="22" y="9"/>
                  </a:lnTo>
                  <a:lnTo>
                    <a:pt x="10" y="5"/>
                  </a:lnTo>
                  <a:lnTo>
                    <a:pt x="0"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66" name="Forme libre 504"/>
            <p:cNvSpPr/>
            <p:nvPr/>
          </p:nvSpPr>
          <p:spPr bwMode="auto">
            <a:xfrm>
              <a:off x="3756025" y="1527175"/>
              <a:ext cx="133350" cy="23813"/>
            </a:xfrm>
            <a:custGeom>
              <a:avLst/>
              <a:gdLst>
                <a:gd name="T0" fmla="*/ 0 w 421"/>
                <a:gd name="T1" fmla="*/ 0 h 75"/>
                <a:gd name="T2" fmla="*/ 0 w 421"/>
                <a:gd name="T3" fmla="*/ 42 h 75"/>
                <a:gd name="T4" fmla="*/ 8 w 421"/>
                <a:gd name="T5" fmla="*/ 46 h 75"/>
                <a:gd name="T6" fmla="*/ 22 w 421"/>
                <a:gd name="T7" fmla="*/ 52 h 75"/>
                <a:gd name="T8" fmla="*/ 43 w 421"/>
                <a:gd name="T9" fmla="*/ 58 h 75"/>
                <a:gd name="T10" fmla="*/ 67 w 421"/>
                <a:gd name="T11" fmla="*/ 63 h 75"/>
                <a:gd name="T12" fmla="*/ 97 w 421"/>
                <a:gd name="T13" fmla="*/ 68 h 75"/>
                <a:gd name="T14" fmla="*/ 130 w 421"/>
                <a:gd name="T15" fmla="*/ 72 h 75"/>
                <a:gd name="T16" fmla="*/ 169 w 421"/>
                <a:gd name="T17" fmla="*/ 74 h 75"/>
                <a:gd name="T18" fmla="*/ 211 w 421"/>
                <a:gd name="T19" fmla="*/ 75 h 75"/>
                <a:gd name="T20" fmla="*/ 253 w 421"/>
                <a:gd name="T21" fmla="*/ 74 h 75"/>
                <a:gd name="T22" fmla="*/ 290 w 421"/>
                <a:gd name="T23" fmla="*/ 72 h 75"/>
                <a:gd name="T24" fmla="*/ 325 w 421"/>
                <a:gd name="T25" fmla="*/ 68 h 75"/>
                <a:gd name="T26" fmla="*/ 355 w 421"/>
                <a:gd name="T27" fmla="*/ 63 h 75"/>
                <a:gd name="T28" fmla="*/ 379 w 421"/>
                <a:gd name="T29" fmla="*/ 58 h 75"/>
                <a:gd name="T30" fmla="*/ 399 w 421"/>
                <a:gd name="T31" fmla="*/ 52 h 75"/>
                <a:gd name="T32" fmla="*/ 414 w 421"/>
                <a:gd name="T33" fmla="*/ 47 h 75"/>
                <a:gd name="T34" fmla="*/ 421 w 421"/>
                <a:gd name="T35" fmla="*/ 42 h 75"/>
                <a:gd name="T36" fmla="*/ 421 w 421"/>
                <a:gd name="T37" fmla="*/ 0 h 75"/>
                <a:gd name="T38" fmla="*/ 410 w 421"/>
                <a:gd name="T39" fmla="*/ 4 h 75"/>
                <a:gd name="T40" fmla="*/ 399 w 421"/>
                <a:gd name="T41" fmla="*/ 9 h 75"/>
                <a:gd name="T42" fmla="*/ 386 w 421"/>
                <a:gd name="T43" fmla="*/ 12 h 75"/>
                <a:gd name="T44" fmla="*/ 373 w 421"/>
                <a:gd name="T45" fmla="*/ 15 h 75"/>
                <a:gd name="T46" fmla="*/ 344 w 421"/>
                <a:gd name="T47" fmla="*/ 19 h 75"/>
                <a:gd name="T48" fmla="*/ 314 w 421"/>
                <a:gd name="T49" fmla="*/ 24 h 75"/>
                <a:gd name="T50" fmla="*/ 284 w 421"/>
                <a:gd name="T51" fmla="*/ 27 h 75"/>
                <a:gd name="T52" fmla="*/ 256 w 421"/>
                <a:gd name="T53" fmla="*/ 29 h 75"/>
                <a:gd name="T54" fmla="*/ 231 w 421"/>
                <a:gd name="T55" fmla="*/ 29 h 75"/>
                <a:gd name="T56" fmla="*/ 211 w 421"/>
                <a:gd name="T57" fmla="*/ 30 h 75"/>
                <a:gd name="T58" fmla="*/ 191 w 421"/>
                <a:gd name="T59" fmla="*/ 29 h 75"/>
                <a:gd name="T60" fmla="*/ 166 w 421"/>
                <a:gd name="T61" fmla="*/ 28 h 75"/>
                <a:gd name="T62" fmla="*/ 138 w 421"/>
                <a:gd name="T63" fmla="*/ 27 h 75"/>
                <a:gd name="T64" fmla="*/ 108 w 421"/>
                <a:gd name="T65" fmla="*/ 24 h 75"/>
                <a:gd name="T66" fmla="*/ 78 w 421"/>
                <a:gd name="T67" fmla="*/ 19 h 75"/>
                <a:gd name="T68" fmla="*/ 49 w 421"/>
                <a:gd name="T69" fmla="*/ 15 h 75"/>
                <a:gd name="T70" fmla="*/ 35 w 421"/>
                <a:gd name="T71" fmla="*/ 12 h 75"/>
                <a:gd name="T72" fmla="*/ 22 w 421"/>
                <a:gd name="T73" fmla="*/ 9 h 75"/>
                <a:gd name="T74" fmla="*/ 10 w 421"/>
                <a:gd name="T75" fmla="*/ 4 h 75"/>
                <a:gd name="T76" fmla="*/ 0 w 421"/>
                <a:gd name="T7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75" extrusionOk="0">
                  <a:moveTo>
                    <a:pt x="0" y="0"/>
                  </a:moveTo>
                  <a:lnTo>
                    <a:pt x="0" y="42"/>
                  </a:lnTo>
                  <a:lnTo>
                    <a:pt x="8" y="46"/>
                  </a:lnTo>
                  <a:lnTo>
                    <a:pt x="22" y="52"/>
                  </a:lnTo>
                  <a:lnTo>
                    <a:pt x="43" y="58"/>
                  </a:lnTo>
                  <a:lnTo>
                    <a:pt x="67" y="63"/>
                  </a:lnTo>
                  <a:lnTo>
                    <a:pt x="97" y="68"/>
                  </a:lnTo>
                  <a:lnTo>
                    <a:pt x="130" y="72"/>
                  </a:lnTo>
                  <a:lnTo>
                    <a:pt x="169" y="74"/>
                  </a:lnTo>
                  <a:lnTo>
                    <a:pt x="211" y="75"/>
                  </a:lnTo>
                  <a:lnTo>
                    <a:pt x="253" y="74"/>
                  </a:lnTo>
                  <a:lnTo>
                    <a:pt x="290" y="72"/>
                  </a:lnTo>
                  <a:lnTo>
                    <a:pt x="325" y="68"/>
                  </a:lnTo>
                  <a:lnTo>
                    <a:pt x="355" y="63"/>
                  </a:lnTo>
                  <a:lnTo>
                    <a:pt x="379" y="58"/>
                  </a:lnTo>
                  <a:lnTo>
                    <a:pt x="399" y="52"/>
                  </a:lnTo>
                  <a:lnTo>
                    <a:pt x="414" y="47"/>
                  </a:lnTo>
                  <a:lnTo>
                    <a:pt x="421" y="42"/>
                  </a:lnTo>
                  <a:lnTo>
                    <a:pt x="421" y="0"/>
                  </a:lnTo>
                  <a:lnTo>
                    <a:pt x="410" y="4"/>
                  </a:lnTo>
                  <a:lnTo>
                    <a:pt x="399" y="9"/>
                  </a:lnTo>
                  <a:lnTo>
                    <a:pt x="386" y="12"/>
                  </a:lnTo>
                  <a:lnTo>
                    <a:pt x="373" y="15"/>
                  </a:lnTo>
                  <a:lnTo>
                    <a:pt x="344" y="19"/>
                  </a:lnTo>
                  <a:lnTo>
                    <a:pt x="314" y="24"/>
                  </a:lnTo>
                  <a:lnTo>
                    <a:pt x="284" y="27"/>
                  </a:lnTo>
                  <a:lnTo>
                    <a:pt x="256" y="29"/>
                  </a:lnTo>
                  <a:lnTo>
                    <a:pt x="231" y="29"/>
                  </a:lnTo>
                  <a:lnTo>
                    <a:pt x="211" y="30"/>
                  </a:lnTo>
                  <a:lnTo>
                    <a:pt x="191" y="29"/>
                  </a:lnTo>
                  <a:lnTo>
                    <a:pt x="166" y="28"/>
                  </a:lnTo>
                  <a:lnTo>
                    <a:pt x="138" y="27"/>
                  </a:lnTo>
                  <a:lnTo>
                    <a:pt x="108" y="24"/>
                  </a:lnTo>
                  <a:lnTo>
                    <a:pt x="78" y="19"/>
                  </a:lnTo>
                  <a:lnTo>
                    <a:pt x="49" y="15"/>
                  </a:lnTo>
                  <a:lnTo>
                    <a:pt x="35" y="12"/>
                  </a:lnTo>
                  <a:lnTo>
                    <a:pt x="22" y="9"/>
                  </a:lnTo>
                  <a:lnTo>
                    <a:pt x="10" y="4"/>
                  </a:lnTo>
                  <a:lnTo>
                    <a:pt x="0"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grpSp>
        <p:nvGrpSpPr>
          <p:cNvPr id="67" name="Groupe 66" descr="Icône de boulier "/>
          <p:cNvGrpSpPr/>
          <p:nvPr/>
        </p:nvGrpSpPr>
        <p:grpSpPr bwMode="auto">
          <a:xfrm>
            <a:off x="8071577" y="2296118"/>
            <a:ext cx="382447" cy="382447"/>
            <a:chOff x="877888" y="771525"/>
            <a:chExt cx="287338" cy="287338"/>
          </a:xfrm>
          <a:solidFill>
            <a:schemeClr val="bg1"/>
          </a:solidFill>
        </p:grpSpPr>
        <p:sp>
          <p:nvSpPr>
            <p:cNvPr id="68" name="Forme libre 324"/>
            <p:cNvSpPr/>
            <p:nvPr/>
          </p:nvSpPr>
          <p:spPr bwMode="auto">
            <a:xfrm>
              <a:off x="877888" y="771525"/>
              <a:ext cx="61913" cy="287338"/>
            </a:xfrm>
            <a:custGeom>
              <a:avLst/>
              <a:gdLst>
                <a:gd name="T0" fmla="*/ 0 w 196"/>
                <a:gd name="T1" fmla="*/ 888 h 903"/>
                <a:gd name="T2" fmla="*/ 1 w 196"/>
                <a:gd name="T3" fmla="*/ 895 h 903"/>
                <a:gd name="T4" fmla="*/ 4 w 196"/>
                <a:gd name="T5" fmla="*/ 899 h 903"/>
                <a:gd name="T6" fmla="*/ 10 w 196"/>
                <a:gd name="T7" fmla="*/ 902 h 903"/>
                <a:gd name="T8" fmla="*/ 15 w 196"/>
                <a:gd name="T9" fmla="*/ 903 h 903"/>
                <a:gd name="T10" fmla="*/ 196 w 196"/>
                <a:gd name="T11" fmla="*/ 798 h 903"/>
                <a:gd name="T12" fmla="*/ 160 w 196"/>
                <a:gd name="T13" fmla="*/ 797 h 903"/>
                <a:gd name="T14" fmla="*/ 149 w 196"/>
                <a:gd name="T15" fmla="*/ 793 h 903"/>
                <a:gd name="T16" fmla="*/ 141 w 196"/>
                <a:gd name="T17" fmla="*/ 785 h 903"/>
                <a:gd name="T18" fmla="*/ 136 w 196"/>
                <a:gd name="T19" fmla="*/ 774 h 903"/>
                <a:gd name="T20" fmla="*/ 136 w 196"/>
                <a:gd name="T21" fmla="*/ 738 h 903"/>
                <a:gd name="T22" fmla="*/ 138 w 196"/>
                <a:gd name="T23" fmla="*/ 726 h 903"/>
                <a:gd name="T24" fmla="*/ 145 w 196"/>
                <a:gd name="T25" fmla="*/ 717 h 903"/>
                <a:gd name="T26" fmla="*/ 155 w 196"/>
                <a:gd name="T27" fmla="*/ 710 h 903"/>
                <a:gd name="T28" fmla="*/ 166 w 196"/>
                <a:gd name="T29" fmla="*/ 708 h 903"/>
                <a:gd name="T30" fmla="*/ 196 w 196"/>
                <a:gd name="T31" fmla="*/ 346 h 903"/>
                <a:gd name="T32" fmla="*/ 160 w 196"/>
                <a:gd name="T33" fmla="*/ 345 h 903"/>
                <a:gd name="T34" fmla="*/ 149 w 196"/>
                <a:gd name="T35" fmla="*/ 341 h 903"/>
                <a:gd name="T36" fmla="*/ 141 w 196"/>
                <a:gd name="T37" fmla="*/ 333 h 903"/>
                <a:gd name="T38" fmla="*/ 136 w 196"/>
                <a:gd name="T39" fmla="*/ 322 h 903"/>
                <a:gd name="T40" fmla="*/ 136 w 196"/>
                <a:gd name="T41" fmla="*/ 286 h 903"/>
                <a:gd name="T42" fmla="*/ 138 w 196"/>
                <a:gd name="T43" fmla="*/ 275 h 903"/>
                <a:gd name="T44" fmla="*/ 145 w 196"/>
                <a:gd name="T45" fmla="*/ 265 h 903"/>
                <a:gd name="T46" fmla="*/ 155 w 196"/>
                <a:gd name="T47" fmla="*/ 259 h 903"/>
                <a:gd name="T48" fmla="*/ 166 w 196"/>
                <a:gd name="T49" fmla="*/ 256 h 903"/>
                <a:gd name="T50" fmla="*/ 196 w 196"/>
                <a:gd name="T51" fmla="*/ 196 h 903"/>
                <a:gd name="T52" fmla="*/ 160 w 196"/>
                <a:gd name="T53" fmla="*/ 195 h 903"/>
                <a:gd name="T54" fmla="*/ 149 w 196"/>
                <a:gd name="T55" fmla="*/ 191 h 903"/>
                <a:gd name="T56" fmla="*/ 141 w 196"/>
                <a:gd name="T57" fmla="*/ 182 h 903"/>
                <a:gd name="T58" fmla="*/ 136 w 196"/>
                <a:gd name="T59" fmla="*/ 172 h 903"/>
                <a:gd name="T60" fmla="*/ 136 w 196"/>
                <a:gd name="T61" fmla="*/ 135 h 903"/>
                <a:gd name="T62" fmla="*/ 138 w 196"/>
                <a:gd name="T63" fmla="*/ 123 h 903"/>
                <a:gd name="T64" fmla="*/ 145 w 196"/>
                <a:gd name="T65" fmla="*/ 115 h 903"/>
                <a:gd name="T66" fmla="*/ 155 w 196"/>
                <a:gd name="T67" fmla="*/ 108 h 903"/>
                <a:gd name="T68" fmla="*/ 166 w 196"/>
                <a:gd name="T69" fmla="*/ 105 h 903"/>
                <a:gd name="T70" fmla="*/ 196 w 196"/>
                <a:gd name="T71" fmla="*/ 0 h 903"/>
                <a:gd name="T72" fmla="*/ 12 w 196"/>
                <a:gd name="T73" fmla="*/ 0 h 903"/>
                <a:gd name="T74" fmla="*/ 7 w 196"/>
                <a:gd name="T75" fmla="*/ 2 h 903"/>
                <a:gd name="T76" fmla="*/ 3 w 196"/>
                <a:gd name="T77" fmla="*/ 6 h 903"/>
                <a:gd name="T78" fmla="*/ 1 w 196"/>
                <a:gd name="T79" fmla="*/ 12 h 903"/>
                <a:gd name="T80" fmla="*/ 0 w 196"/>
                <a:gd name="T81" fmla="*/ 1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6" h="903" extrusionOk="0">
                  <a:moveTo>
                    <a:pt x="0" y="15"/>
                  </a:moveTo>
                  <a:lnTo>
                    <a:pt x="0" y="888"/>
                  </a:lnTo>
                  <a:lnTo>
                    <a:pt x="1" y="891"/>
                  </a:lnTo>
                  <a:lnTo>
                    <a:pt x="1" y="895"/>
                  </a:lnTo>
                  <a:lnTo>
                    <a:pt x="3" y="897"/>
                  </a:lnTo>
                  <a:lnTo>
                    <a:pt x="4" y="899"/>
                  </a:lnTo>
                  <a:lnTo>
                    <a:pt x="7" y="901"/>
                  </a:lnTo>
                  <a:lnTo>
                    <a:pt x="10" y="902"/>
                  </a:lnTo>
                  <a:lnTo>
                    <a:pt x="12" y="903"/>
                  </a:lnTo>
                  <a:lnTo>
                    <a:pt x="15" y="903"/>
                  </a:lnTo>
                  <a:lnTo>
                    <a:pt x="196" y="903"/>
                  </a:lnTo>
                  <a:lnTo>
                    <a:pt x="196" y="798"/>
                  </a:lnTo>
                  <a:lnTo>
                    <a:pt x="166" y="798"/>
                  </a:lnTo>
                  <a:lnTo>
                    <a:pt x="160" y="797"/>
                  </a:lnTo>
                  <a:lnTo>
                    <a:pt x="155" y="796"/>
                  </a:lnTo>
                  <a:lnTo>
                    <a:pt x="149" y="793"/>
                  </a:lnTo>
                  <a:lnTo>
                    <a:pt x="145" y="789"/>
                  </a:lnTo>
                  <a:lnTo>
                    <a:pt x="141" y="785"/>
                  </a:lnTo>
                  <a:lnTo>
                    <a:pt x="138" y="780"/>
                  </a:lnTo>
                  <a:lnTo>
                    <a:pt x="136" y="774"/>
                  </a:lnTo>
                  <a:lnTo>
                    <a:pt x="136" y="768"/>
                  </a:lnTo>
                  <a:lnTo>
                    <a:pt x="136" y="738"/>
                  </a:lnTo>
                  <a:lnTo>
                    <a:pt x="136" y="732"/>
                  </a:lnTo>
                  <a:lnTo>
                    <a:pt x="138" y="726"/>
                  </a:lnTo>
                  <a:lnTo>
                    <a:pt x="141" y="721"/>
                  </a:lnTo>
                  <a:lnTo>
                    <a:pt x="145" y="717"/>
                  </a:lnTo>
                  <a:lnTo>
                    <a:pt x="149" y="713"/>
                  </a:lnTo>
                  <a:lnTo>
                    <a:pt x="155" y="710"/>
                  </a:lnTo>
                  <a:lnTo>
                    <a:pt x="160" y="708"/>
                  </a:lnTo>
                  <a:lnTo>
                    <a:pt x="166" y="708"/>
                  </a:lnTo>
                  <a:lnTo>
                    <a:pt x="196" y="708"/>
                  </a:lnTo>
                  <a:lnTo>
                    <a:pt x="196" y="346"/>
                  </a:lnTo>
                  <a:lnTo>
                    <a:pt x="166" y="346"/>
                  </a:lnTo>
                  <a:lnTo>
                    <a:pt x="160" y="345"/>
                  </a:lnTo>
                  <a:lnTo>
                    <a:pt x="155" y="344"/>
                  </a:lnTo>
                  <a:lnTo>
                    <a:pt x="149" y="341"/>
                  </a:lnTo>
                  <a:lnTo>
                    <a:pt x="145" y="338"/>
                  </a:lnTo>
                  <a:lnTo>
                    <a:pt x="141" y="333"/>
                  </a:lnTo>
                  <a:lnTo>
                    <a:pt x="138" y="328"/>
                  </a:lnTo>
                  <a:lnTo>
                    <a:pt x="136" y="322"/>
                  </a:lnTo>
                  <a:lnTo>
                    <a:pt x="136" y="316"/>
                  </a:lnTo>
                  <a:lnTo>
                    <a:pt x="136" y="286"/>
                  </a:lnTo>
                  <a:lnTo>
                    <a:pt x="136" y="280"/>
                  </a:lnTo>
                  <a:lnTo>
                    <a:pt x="138" y="275"/>
                  </a:lnTo>
                  <a:lnTo>
                    <a:pt x="141" y="269"/>
                  </a:lnTo>
                  <a:lnTo>
                    <a:pt x="145" y="265"/>
                  </a:lnTo>
                  <a:lnTo>
                    <a:pt x="149" y="261"/>
                  </a:lnTo>
                  <a:lnTo>
                    <a:pt x="155" y="259"/>
                  </a:lnTo>
                  <a:lnTo>
                    <a:pt x="160" y="256"/>
                  </a:lnTo>
                  <a:lnTo>
                    <a:pt x="166" y="256"/>
                  </a:lnTo>
                  <a:lnTo>
                    <a:pt x="196" y="256"/>
                  </a:lnTo>
                  <a:lnTo>
                    <a:pt x="196" y="196"/>
                  </a:lnTo>
                  <a:lnTo>
                    <a:pt x="166" y="196"/>
                  </a:lnTo>
                  <a:lnTo>
                    <a:pt x="160" y="195"/>
                  </a:lnTo>
                  <a:lnTo>
                    <a:pt x="155" y="193"/>
                  </a:lnTo>
                  <a:lnTo>
                    <a:pt x="149" y="191"/>
                  </a:lnTo>
                  <a:lnTo>
                    <a:pt x="145" y="187"/>
                  </a:lnTo>
                  <a:lnTo>
                    <a:pt x="141" y="182"/>
                  </a:lnTo>
                  <a:lnTo>
                    <a:pt x="138" y="177"/>
                  </a:lnTo>
                  <a:lnTo>
                    <a:pt x="136" y="172"/>
                  </a:lnTo>
                  <a:lnTo>
                    <a:pt x="136" y="165"/>
                  </a:lnTo>
                  <a:lnTo>
                    <a:pt x="136" y="135"/>
                  </a:lnTo>
                  <a:lnTo>
                    <a:pt x="136" y="130"/>
                  </a:lnTo>
                  <a:lnTo>
                    <a:pt x="138" y="123"/>
                  </a:lnTo>
                  <a:lnTo>
                    <a:pt x="141" y="119"/>
                  </a:lnTo>
                  <a:lnTo>
                    <a:pt x="145" y="115"/>
                  </a:lnTo>
                  <a:lnTo>
                    <a:pt x="149" y="110"/>
                  </a:lnTo>
                  <a:lnTo>
                    <a:pt x="155" y="108"/>
                  </a:lnTo>
                  <a:lnTo>
                    <a:pt x="160" y="106"/>
                  </a:lnTo>
                  <a:lnTo>
                    <a:pt x="166" y="105"/>
                  </a:lnTo>
                  <a:lnTo>
                    <a:pt x="196" y="105"/>
                  </a:lnTo>
                  <a:lnTo>
                    <a:pt x="196" y="0"/>
                  </a:lnTo>
                  <a:lnTo>
                    <a:pt x="15" y="0"/>
                  </a:lnTo>
                  <a:lnTo>
                    <a:pt x="12" y="0"/>
                  </a:lnTo>
                  <a:lnTo>
                    <a:pt x="10" y="1"/>
                  </a:lnTo>
                  <a:lnTo>
                    <a:pt x="7" y="2"/>
                  </a:lnTo>
                  <a:lnTo>
                    <a:pt x="4" y="4"/>
                  </a:lnTo>
                  <a:lnTo>
                    <a:pt x="3" y="6"/>
                  </a:lnTo>
                  <a:lnTo>
                    <a:pt x="1" y="10"/>
                  </a:lnTo>
                  <a:lnTo>
                    <a:pt x="1" y="12"/>
                  </a:lnTo>
                  <a:lnTo>
                    <a:pt x="0" y="15"/>
                  </a:lnTo>
                  <a:lnTo>
                    <a:pt x="0" y="15"/>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69" name="Forme libre 325"/>
            <p:cNvSpPr/>
            <p:nvPr/>
          </p:nvSpPr>
          <p:spPr bwMode="auto">
            <a:xfrm>
              <a:off x="1027113" y="771525"/>
              <a:ext cx="66675" cy="287338"/>
            </a:xfrm>
            <a:custGeom>
              <a:avLst/>
              <a:gdLst>
                <a:gd name="T0" fmla="*/ 30 w 211"/>
                <a:gd name="T1" fmla="*/ 105 h 903"/>
                <a:gd name="T2" fmla="*/ 41 w 211"/>
                <a:gd name="T3" fmla="*/ 107 h 903"/>
                <a:gd name="T4" fmla="*/ 51 w 211"/>
                <a:gd name="T5" fmla="*/ 115 h 903"/>
                <a:gd name="T6" fmla="*/ 58 w 211"/>
                <a:gd name="T7" fmla="*/ 123 h 903"/>
                <a:gd name="T8" fmla="*/ 60 w 211"/>
                <a:gd name="T9" fmla="*/ 135 h 903"/>
                <a:gd name="T10" fmla="*/ 60 w 211"/>
                <a:gd name="T11" fmla="*/ 172 h 903"/>
                <a:gd name="T12" fmla="*/ 55 w 211"/>
                <a:gd name="T13" fmla="*/ 182 h 903"/>
                <a:gd name="T14" fmla="*/ 47 w 211"/>
                <a:gd name="T15" fmla="*/ 191 h 903"/>
                <a:gd name="T16" fmla="*/ 36 w 211"/>
                <a:gd name="T17" fmla="*/ 195 h 903"/>
                <a:gd name="T18" fmla="*/ 0 w 211"/>
                <a:gd name="T19" fmla="*/ 196 h 903"/>
                <a:gd name="T20" fmla="*/ 30 w 211"/>
                <a:gd name="T21" fmla="*/ 557 h 903"/>
                <a:gd name="T22" fmla="*/ 41 w 211"/>
                <a:gd name="T23" fmla="*/ 560 h 903"/>
                <a:gd name="T24" fmla="*/ 51 w 211"/>
                <a:gd name="T25" fmla="*/ 566 h 903"/>
                <a:gd name="T26" fmla="*/ 58 w 211"/>
                <a:gd name="T27" fmla="*/ 576 h 903"/>
                <a:gd name="T28" fmla="*/ 60 w 211"/>
                <a:gd name="T29" fmla="*/ 587 h 903"/>
                <a:gd name="T30" fmla="*/ 60 w 211"/>
                <a:gd name="T31" fmla="*/ 623 h 903"/>
                <a:gd name="T32" fmla="*/ 55 w 211"/>
                <a:gd name="T33" fmla="*/ 634 h 903"/>
                <a:gd name="T34" fmla="*/ 47 w 211"/>
                <a:gd name="T35" fmla="*/ 643 h 903"/>
                <a:gd name="T36" fmla="*/ 36 w 211"/>
                <a:gd name="T37" fmla="*/ 647 h 903"/>
                <a:gd name="T38" fmla="*/ 0 w 211"/>
                <a:gd name="T39" fmla="*/ 648 h 903"/>
                <a:gd name="T40" fmla="*/ 30 w 211"/>
                <a:gd name="T41" fmla="*/ 708 h 903"/>
                <a:gd name="T42" fmla="*/ 41 w 211"/>
                <a:gd name="T43" fmla="*/ 710 h 903"/>
                <a:gd name="T44" fmla="*/ 51 w 211"/>
                <a:gd name="T45" fmla="*/ 717 h 903"/>
                <a:gd name="T46" fmla="*/ 58 w 211"/>
                <a:gd name="T47" fmla="*/ 726 h 903"/>
                <a:gd name="T48" fmla="*/ 60 w 211"/>
                <a:gd name="T49" fmla="*/ 738 h 903"/>
                <a:gd name="T50" fmla="*/ 60 w 211"/>
                <a:gd name="T51" fmla="*/ 773 h 903"/>
                <a:gd name="T52" fmla="*/ 55 w 211"/>
                <a:gd name="T53" fmla="*/ 785 h 903"/>
                <a:gd name="T54" fmla="*/ 47 w 211"/>
                <a:gd name="T55" fmla="*/ 793 h 903"/>
                <a:gd name="T56" fmla="*/ 36 w 211"/>
                <a:gd name="T57" fmla="*/ 797 h 903"/>
                <a:gd name="T58" fmla="*/ 0 w 211"/>
                <a:gd name="T59" fmla="*/ 798 h 903"/>
                <a:gd name="T60" fmla="*/ 211 w 211"/>
                <a:gd name="T61" fmla="*/ 903 h 903"/>
                <a:gd name="T62" fmla="*/ 181 w 211"/>
                <a:gd name="T63" fmla="*/ 497 h 903"/>
                <a:gd name="T64" fmla="*/ 169 w 211"/>
                <a:gd name="T65" fmla="*/ 495 h 903"/>
                <a:gd name="T66" fmla="*/ 159 w 211"/>
                <a:gd name="T67" fmla="*/ 488 h 903"/>
                <a:gd name="T68" fmla="*/ 153 w 211"/>
                <a:gd name="T69" fmla="*/ 478 h 903"/>
                <a:gd name="T70" fmla="*/ 151 w 211"/>
                <a:gd name="T71" fmla="*/ 467 h 903"/>
                <a:gd name="T72" fmla="*/ 151 w 211"/>
                <a:gd name="T73" fmla="*/ 430 h 903"/>
                <a:gd name="T74" fmla="*/ 155 w 211"/>
                <a:gd name="T75" fmla="*/ 419 h 903"/>
                <a:gd name="T76" fmla="*/ 164 w 211"/>
                <a:gd name="T77" fmla="*/ 412 h 903"/>
                <a:gd name="T78" fmla="*/ 174 w 211"/>
                <a:gd name="T79" fmla="*/ 408 h 903"/>
                <a:gd name="T80" fmla="*/ 211 w 211"/>
                <a:gd name="T81" fmla="*/ 407 h 903"/>
                <a:gd name="T82" fmla="*/ 181 w 211"/>
                <a:gd name="T83" fmla="*/ 346 h 903"/>
                <a:gd name="T84" fmla="*/ 169 w 211"/>
                <a:gd name="T85" fmla="*/ 344 h 903"/>
                <a:gd name="T86" fmla="*/ 159 w 211"/>
                <a:gd name="T87" fmla="*/ 338 h 903"/>
                <a:gd name="T88" fmla="*/ 153 w 211"/>
                <a:gd name="T89" fmla="*/ 328 h 903"/>
                <a:gd name="T90" fmla="*/ 151 w 211"/>
                <a:gd name="T91" fmla="*/ 316 h 903"/>
                <a:gd name="T92" fmla="*/ 151 w 211"/>
                <a:gd name="T93" fmla="*/ 280 h 903"/>
                <a:gd name="T94" fmla="*/ 155 w 211"/>
                <a:gd name="T95" fmla="*/ 269 h 903"/>
                <a:gd name="T96" fmla="*/ 164 w 211"/>
                <a:gd name="T97" fmla="*/ 261 h 903"/>
                <a:gd name="T98" fmla="*/ 174 w 211"/>
                <a:gd name="T99" fmla="*/ 256 h 903"/>
                <a:gd name="T100" fmla="*/ 211 w 211"/>
                <a:gd name="T101" fmla="*/ 256 h 903"/>
                <a:gd name="T102" fmla="*/ 181 w 211"/>
                <a:gd name="T103" fmla="*/ 196 h 903"/>
                <a:gd name="T104" fmla="*/ 169 w 211"/>
                <a:gd name="T105" fmla="*/ 193 h 903"/>
                <a:gd name="T106" fmla="*/ 159 w 211"/>
                <a:gd name="T107" fmla="*/ 187 h 903"/>
                <a:gd name="T108" fmla="*/ 153 w 211"/>
                <a:gd name="T109" fmla="*/ 177 h 903"/>
                <a:gd name="T110" fmla="*/ 151 w 211"/>
                <a:gd name="T111" fmla="*/ 165 h 903"/>
                <a:gd name="T112" fmla="*/ 151 w 211"/>
                <a:gd name="T113" fmla="*/ 130 h 903"/>
                <a:gd name="T114" fmla="*/ 155 w 211"/>
                <a:gd name="T115" fmla="*/ 119 h 903"/>
                <a:gd name="T116" fmla="*/ 164 w 211"/>
                <a:gd name="T117" fmla="*/ 110 h 903"/>
                <a:gd name="T118" fmla="*/ 174 w 211"/>
                <a:gd name="T119" fmla="*/ 106 h 903"/>
                <a:gd name="T120" fmla="*/ 211 w 211"/>
                <a:gd name="T121" fmla="*/ 105 h 903"/>
                <a:gd name="T122" fmla="*/ 0 w 211"/>
                <a:gd name="T123" fmla="*/ 0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1" h="903" extrusionOk="0">
                  <a:moveTo>
                    <a:pt x="0" y="105"/>
                  </a:moveTo>
                  <a:lnTo>
                    <a:pt x="30" y="105"/>
                  </a:lnTo>
                  <a:lnTo>
                    <a:pt x="36" y="106"/>
                  </a:lnTo>
                  <a:lnTo>
                    <a:pt x="41" y="107"/>
                  </a:lnTo>
                  <a:lnTo>
                    <a:pt x="47" y="110"/>
                  </a:lnTo>
                  <a:lnTo>
                    <a:pt x="51" y="115"/>
                  </a:lnTo>
                  <a:lnTo>
                    <a:pt x="55" y="119"/>
                  </a:lnTo>
                  <a:lnTo>
                    <a:pt x="58" y="123"/>
                  </a:lnTo>
                  <a:lnTo>
                    <a:pt x="60" y="130"/>
                  </a:lnTo>
                  <a:lnTo>
                    <a:pt x="60" y="135"/>
                  </a:lnTo>
                  <a:lnTo>
                    <a:pt x="60" y="165"/>
                  </a:lnTo>
                  <a:lnTo>
                    <a:pt x="60" y="172"/>
                  </a:lnTo>
                  <a:lnTo>
                    <a:pt x="58" y="177"/>
                  </a:lnTo>
                  <a:lnTo>
                    <a:pt x="55" y="182"/>
                  </a:lnTo>
                  <a:lnTo>
                    <a:pt x="51" y="187"/>
                  </a:lnTo>
                  <a:lnTo>
                    <a:pt x="47" y="191"/>
                  </a:lnTo>
                  <a:lnTo>
                    <a:pt x="41" y="193"/>
                  </a:lnTo>
                  <a:lnTo>
                    <a:pt x="36" y="195"/>
                  </a:lnTo>
                  <a:lnTo>
                    <a:pt x="30" y="196"/>
                  </a:lnTo>
                  <a:lnTo>
                    <a:pt x="0" y="196"/>
                  </a:lnTo>
                  <a:lnTo>
                    <a:pt x="0" y="557"/>
                  </a:lnTo>
                  <a:lnTo>
                    <a:pt x="30" y="557"/>
                  </a:lnTo>
                  <a:lnTo>
                    <a:pt x="36" y="558"/>
                  </a:lnTo>
                  <a:lnTo>
                    <a:pt x="41" y="560"/>
                  </a:lnTo>
                  <a:lnTo>
                    <a:pt x="47" y="562"/>
                  </a:lnTo>
                  <a:lnTo>
                    <a:pt x="51" y="566"/>
                  </a:lnTo>
                  <a:lnTo>
                    <a:pt x="55" y="571"/>
                  </a:lnTo>
                  <a:lnTo>
                    <a:pt x="58" y="576"/>
                  </a:lnTo>
                  <a:lnTo>
                    <a:pt x="60" y="581"/>
                  </a:lnTo>
                  <a:lnTo>
                    <a:pt x="60" y="587"/>
                  </a:lnTo>
                  <a:lnTo>
                    <a:pt x="60" y="618"/>
                  </a:lnTo>
                  <a:lnTo>
                    <a:pt x="60" y="623"/>
                  </a:lnTo>
                  <a:lnTo>
                    <a:pt x="58" y="629"/>
                  </a:lnTo>
                  <a:lnTo>
                    <a:pt x="55" y="634"/>
                  </a:lnTo>
                  <a:lnTo>
                    <a:pt x="51" y="638"/>
                  </a:lnTo>
                  <a:lnTo>
                    <a:pt x="47" y="643"/>
                  </a:lnTo>
                  <a:lnTo>
                    <a:pt x="41" y="645"/>
                  </a:lnTo>
                  <a:lnTo>
                    <a:pt x="36" y="647"/>
                  </a:lnTo>
                  <a:lnTo>
                    <a:pt x="30" y="648"/>
                  </a:lnTo>
                  <a:lnTo>
                    <a:pt x="0" y="648"/>
                  </a:lnTo>
                  <a:lnTo>
                    <a:pt x="0" y="708"/>
                  </a:lnTo>
                  <a:lnTo>
                    <a:pt x="30" y="708"/>
                  </a:lnTo>
                  <a:lnTo>
                    <a:pt x="36" y="708"/>
                  </a:lnTo>
                  <a:lnTo>
                    <a:pt x="41" y="710"/>
                  </a:lnTo>
                  <a:lnTo>
                    <a:pt x="47" y="712"/>
                  </a:lnTo>
                  <a:lnTo>
                    <a:pt x="51" y="717"/>
                  </a:lnTo>
                  <a:lnTo>
                    <a:pt x="55" y="721"/>
                  </a:lnTo>
                  <a:lnTo>
                    <a:pt x="58" y="726"/>
                  </a:lnTo>
                  <a:lnTo>
                    <a:pt x="60" y="732"/>
                  </a:lnTo>
                  <a:lnTo>
                    <a:pt x="60" y="738"/>
                  </a:lnTo>
                  <a:lnTo>
                    <a:pt x="60" y="768"/>
                  </a:lnTo>
                  <a:lnTo>
                    <a:pt x="60" y="773"/>
                  </a:lnTo>
                  <a:lnTo>
                    <a:pt x="58" y="780"/>
                  </a:lnTo>
                  <a:lnTo>
                    <a:pt x="55" y="785"/>
                  </a:lnTo>
                  <a:lnTo>
                    <a:pt x="51" y="789"/>
                  </a:lnTo>
                  <a:lnTo>
                    <a:pt x="47" y="793"/>
                  </a:lnTo>
                  <a:lnTo>
                    <a:pt x="41" y="796"/>
                  </a:lnTo>
                  <a:lnTo>
                    <a:pt x="36" y="797"/>
                  </a:lnTo>
                  <a:lnTo>
                    <a:pt x="30" y="798"/>
                  </a:lnTo>
                  <a:lnTo>
                    <a:pt x="0" y="798"/>
                  </a:lnTo>
                  <a:lnTo>
                    <a:pt x="0" y="903"/>
                  </a:lnTo>
                  <a:lnTo>
                    <a:pt x="211" y="903"/>
                  </a:lnTo>
                  <a:lnTo>
                    <a:pt x="211" y="497"/>
                  </a:lnTo>
                  <a:lnTo>
                    <a:pt x="181" y="497"/>
                  </a:lnTo>
                  <a:lnTo>
                    <a:pt x="174" y="497"/>
                  </a:lnTo>
                  <a:lnTo>
                    <a:pt x="169" y="495"/>
                  </a:lnTo>
                  <a:lnTo>
                    <a:pt x="164" y="491"/>
                  </a:lnTo>
                  <a:lnTo>
                    <a:pt x="159" y="488"/>
                  </a:lnTo>
                  <a:lnTo>
                    <a:pt x="155" y="484"/>
                  </a:lnTo>
                  <a:lnTo>
                    <a:pt x="153" y="478"/>
                  </a:lnTo>
                  <a:lnTo>
                    <a:pt x="151" y="473"/>
                  </a:lnTo>
                  <a:lnTo>
                    <a:pt x="151" y="467"/>
                  </a:lnTo>
                  <a:lnTo>
                    <a:pt x="151" y="437"/>
                  </a:lnTo>
                  <a:lnTo>
                    <a:pt x="151" y="430"/>
                  </a:lnTo>
                  <a:lnTo>
                    <a:pt x="153" y="425"/>
                  </a:lnTo>
                  <a:lnTo>
                    <a:pt x="155" y="419"/>
                  </a:lnTo>
                  <a:lnTo>
                    <a:pt x="159" y="415"/>
                  </a:lnTo>
                  <a:lnTo>
                    <a:pt x="164" y="412"/>
                  </a:lnTo>
                  <a:lnTo>
                    <a:pt x="169" y="409"/>
                  </a:lnTo>
                  <a:lnTo>
                    <a:pt x="174" y="408"/>
                  </a:lnTo>
                  <a:lnTo>
                    <a:pt x="181" y="407"/>
                  </a:lnTo>
                  <a:lnTo>
                    <a:pt x="211" y="407"/>
                  </a:lnTo>
                  <a:lnTo>
                    <a:pt x="211" y="346"/>
                  </a:lnTo>
                  <a:lnTo>
                    <a:pt x="181" y="346"/>
                  </a:lnTo>
                  <a:lnTo>
                    <a:pt x="174" y="345"/>
                  </a:lnTo>
                  <a:lnTo>
                    <a:pt x="169" y="344"/>
                  </a:lnTo>
                  <a:lnTo>
                    <a:pt x="164" y="341"/>
                  </a:lnTo>
                  <a:lnTo>
                    <a:pt x="159" y="338"/>
                  </a:lnTo>
                  <a:lnTo>
                    <a:pt x="155" y="333"/>
                  </a:lnTo>
                  <a:lnTo>
                    <a:pt x="153" y="328"/>
                  </a:lnTo>
                  <a:lnTo>
                    <a:pt x="151" y="322"/>
                  </a:lnTo>
                  <a:lnTo>
                    <a:pt x="151" y="316"/>
                  </a:lnTo>
                  <a:lnTo>
                    <a:pt x="151" y="286"/>
                  </a:lnTo>
                  <a:lnTo>
                    <a:pt x="151" y="280"/>
                  </a:lnTo>
                  <a:lnTo>
                    <a:pt x="153" y="275"/>
                  </a:lnTo>
                  <a:lnTo>
                    <a:pt x="155" y="269"/>
                  </a:lnTo>
                  <a:lnTo>
                    <a:pt x="159" y="265"/>
                  </a:lnTo>
                  <a:lnTo>
                    <a:pt x="164" y="261"/>
                  </a:lnTo>
                  <a:lnTo>
                    <a:pt x="169" y="259"/>
                  </a:lnTo>
                  <a:lnTo>
                    <a:pt x="174" y="256"/>
                  </a:lnTo>
                  <a:lnTo>
                    <a:pt x="181" y="256"/>
                  </a:lnTo>
                  <a:lnTo>
                    <a:pt x="211" y="256"/>
                  </a:lnTo>
                  <a:lnTo>
                    <a:pt x="211" y="196"/>
                  </a:lnTo>
                  <a:lnTo>
                    <a:pt x="181" y="196"/>
                  </a:lnTo>
                  <a:lnTo>
                    <a:pt x="174" y="195"/>
                  </a:lnTo>
                  <a:lnTo>
                    <a:pt x="169" y="193"/>
                  </a:lnTo>
                  <a:lnTo>
                    <a:pt x="164" y="191"/>
                  </a:lnTo>
                  <a:lnTo>
                    <a:pt x="159" y="187"/>
                  </a:lnTo>
                  <a:lnTo>
                    <a:pt x="155" y="182"/>
                  </a:lnTo>
                  <a:lnTo>
                    <a:pt x="153" y="177"/>
                  </a:lnTo>
                  <a:lnTo>
                    <a:pt x="151" y="172"/>
                  </a:lnTo>
                  <a:lnTo>
                    <a:pt x="151" y="165"/>
                  </a:lnTo>
                  <a:lnTo>
                    <a:pt x="151" y="135"/>
                  </a:lnTo>
                  <a:lnTo>
                    <a:pt x="151" y="130"/>
                  </a:lnTo>
                  <a:lnTo>
                    <a:pt x="153" y="123"/>
                  </a:lnTo>
                  <a:lnTo>
                    <a:pt x="155" y="119"/>
                  </a:lnTo>
                  <a:lnTo>
                    <a:pt x="159" y="115"/>
                  </a:lnTo>
                  <a:lnTo>
                    <a:pt x="164" y="110"/>
                  </a:lnTo>
                  <a:lnTo>
                    <a:pt x="169" y="108"/>
                  </a:lnTo>
                  <a:lnTo>
                    <a:pt x="174" y="106"/>
                  </a:lnTo>
                  <a:lnTo>
                    <a:pt x="181" y="105"/>
                  </a:lnTo>
                  <a:lnTo>
                    <a:pt x="211" y="105"/>
                  </a:lnTo>
                  <a:lnTo>
                    <a:pt x="211" y="0"/>
                  </a:lnTo>
                  <a:lnTo>
                    <a:pt x="0" y="0"/>
                  </a:lnTo>
                  <a:lnTo>
                    <a:pt x="0" y="105"/>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70" name="Forme libre 326"/>
            <p:cNvSpPr/>
            <p:nvPr/>
          </p:nvSpPr>
          <p:spPr bwMode="auto">
            <a:xfrm>
              <a:off x="949325" y="771525"/>
              <a:ext cx="68263" cy="287338"/>
            </a:xfrm>
            <a:custGeom>
              <a:avLst/>
              <a:gdLst>
                <a:gd name="T0" fmla="*/ 30 w 211"/>
                <a:gd name="T1" fmla="*/ 105 h 903"/>
                <a:gd name="T2" fmla="*/ 42 w 211"/>
                <a:gd name="T3" fmla="*/ 107 h 903"/>
                <a:gd name="T4" fmla="*/ 52 w 211"/>
                <a:gd name="T5" fmla="*/ 115 h 903"/>
                <a:gd name="T6" fmla="*/ 58 w 211"/>
                <a:gd name="T7" fmla="*/ 123 h 903"/>
                <a:gd name="T8" fmla="*/ 60 w 211"/>
                <a:gd name="T9" fmla="*/ 135 h 903"/>
                <a:gd name="T10" fmla="*/ 59 w 211"/>
                <a:gd name="T11" fmla="*/ 172 h 903"/>
                <a:gd name="T12" fmla="*/ 55 w 211"/>
                <a:gd name="T13" fmla="*/ 182 h 903"/>
                <a:gd name="T14" fmla="*/ 47 w 211"/>
                <a:gd name="T15" fmla="*/ 191 h 903"/>
                <a:gd name="T16" fmla="*/ 36 w 211"/>
                <a:gd name="T17" fmla="*/ 195 h 903"/>
                <a:gd name="T18" fmla="*/ 0 w 211"/>
                <a:gd name="T19" fmla="*/ 196 h 903"/>
                <a:gd name="T20" fmla="*/ 30 w 211"/>
                <a:gd name="T21" fmla="*/ 256 h 903"/>
                <a:gd name="T22" fmla="*/ 42 w 211"/>
                <a:gd name="T23" fmla="*/ 259 h 903"/>
                <a:gd name="T24" fmla="*/ 52 w 211"/>
                <a:gd name="T25" fmla="*/ 265 h 903"/>
                <a:gd name="T26" fmla="*/ 58 w 211"/>
                <a:gd name="T27" fmla="*/ 275 h 903"/>
                <a:gd name="T28" fmla="*/ 60 w 211"/>
                <a:gd name="T29" fmla="*/ 286 h 903"/>
                <a:gd name="T30" fmla="*/ 59 w 211"/>
                <a:gd name="T31" fmla="*/ 322 h 903"/>
                <a:gd name="T32" fmla="*/ 55 w 211"/>
                <a:gd name="T33" fmla="*/ 333 h 903"/>
                <a:gd name="T34" fmla="*/ 47 w 211"/>
                <a:gd name="T35" fmla="*/ 341 h 903"/>
                <a:gd name="T36" fmla="*/ 36 w 211"/>
                <a:gd name="T37" fmla="*/ 345 h 903"/>
                <a:gd name="T38" fmla="*/ 0 w 211"/>
                <a:gd name="T39" fmla="*/ 346 h 903"/>
                <a:gd name="T40" fmla="*/ 30 w 211"/>
                <a:gd name="T41" fmla="*/ 708 h 903"/>
                <a:gd name="T42" fmla="*/ 42 w 211"/>
                <a:gd name="T43" fmla="*/ 710 h 903"/>
                <a:gd name="T44" fmla="*/ 52 w 211"/>
                <a:gd name="T45" fmla="*/ 717 h 903"/>
                <a:gd name="T46" fmla="*/ 58 w 211"/>
                <a:gd name="T47" fmla="*/ 726 h 903"/>
                <a:gd name="T48" fmla="*/ 60 w 211"/>
                <a:gd name="T49" fmla="*/ 738 h 903"/>
                <a:gd name="T50" fmla="*/ 59 w 211"/>
                <a:gd name="T51" fmla="*/ 773 h 903"/>
                <a:gd name="T52" fmla="*/ 55 w 211"/>
                <a:gd name="T53" fmla="*/ 785 h 903"/>
                <a:gd name="T54" fmla="*/ 47 w 211"/>
                <a:gd name="T55" fmla="*/ 793 h 903"/>
                <a:gd name="T56" fmla="*/ 36 w 211"/>
                <a:gd name="T57" fmla="*/ 797 h 903"/>
                <a:gd name="T58" fmla="*/ 0 w 211"/>
                <a:gd name="T59" fmla="*/ 798 h 903"/>
                <a:gd name="T60" fmla="*/ 211 w 211"/>
                <a:gd name="T61" fmla="*/ 903 h 903"/>
                <a:gd name="T62" fmla="*/ 181 w 211"/>
                <a:gd name="T63" fmla="*/ 798 h 903"/>
                <a:gd name="T64" fmla="*/ 169 w 211"/>
                <a:gd name="T65" fmla="*/ 796 h 903"/>
                <a:gd name="T66" fmla="*/ 159 w 211"/>
                <a:gd name="T67" fmla="*/ 789 h 903"/>
                <a:gd name="T68" fmla="*/ 153 w 211"/>
                <a:gd name="T69" fmla="*/ 780 h 903"/>
                <a:gd name="T70" fmla="*/ 151 w 211"/>
                <a:gd name="T71" fmla="*/ 768 h 903"/>
                <a:gd name="T72" fmla="*/ 152 w 211"/>
                <a:gd name="T73" fmla="*/ 732 h 903"/>
                <a:gd name="T74" fmla="*/ 156 w 211"/>
                <a:gd name="T75" fmla="*/ 721 h 903"/>
                <a:gd name="T76" fmla="*/ 164 w 211"/>
                <a:gd name="T77" fmla="*/ 713 h 903"/>
                <a:gd name="T78" fmla="*/ 175 w 211"/>
                <a:gd name="T79" fmla="*/ 708 h 903"/>
                <a:gd name="T80" fmla="*/ 211 w 211"/>
                <a:gd name="T81" fmla="*/ 708 h 903"/>
                <a:gd name="T82" fmla="*/ 181 w 211"/>
                <a:gd name="T83" fmla="*/ 648 h 903"/>
                <a:gd name="T84" fmla="*/ 169 w 211"/>
                <a:gd name="T85" fmla="*/ 645 h 903"/>
                <a:gd name="T86" fmla="*/ 159 w 211"/>
                <a:gd name="T87" fmla="*/ 638 h 903"/>
                <a:gd name="T88" fmla="*/ 153 w 211"/>
                <a:gd name="T89" fmla="*/ 629 h 903"/>
                <a:gd name="T90" fmla="*/ 151 w 211"/>
                <a:gd name="T91" fmla="*/ 618 h 903"/>
                <a:gd name="T92" fmla="*/ 152 w 211"/>
                <a:gd name="T93" fmla="*/ 581 h 903"/>
                <a:gd name="T94" fmla="*/ 156 w 211"/>
                <a:gd name="T95" fmla="*/ 571 h 903"/>
                <a:gd name="T96" fmla="*/ 164 w 211"/>
                <a:gd name="T97" fmla="*/ 562 h 903"/>
                <a:gd name="T98" fmla="*/ 175 w 211"/>
                <a:gd name="T99" fmla="*/ 558 h 903"/>
                <a:gd name="T100" fmla="*/ 211 w 211"/>
                <a:gd name="T101" fmla="*/ 557 h 903"/>
                <a:gd name="T102" fmla="*/ 181 w 211"/>
                <a:gd name="T103" fmla="*/ 196 h 903"/>
                <a:gd name="T104" fmla="*/ 169 w 211"/>
                <a:gd name="T105" fmla="*/ 193 h 903"/>
                <a:gd name="T106" fmla="*/ 159 w 211"/>
                <a:gd name="T107" fmla="*/ 187 h 903"/>
                <a:gd name="T108" fmla="*/ 153 w 211"/>
                <a:gd name="T109" fmla="*/ 177 h 903"/>
                <a:gd name="T110" fmla="*/ 151 w 211"/>
                <a:gd name="T111" fmla="*/ 165 h 903"/>
                <a:gd name="T112" fmla="*/ 152 w 211"/>
                <a:gd name="T113" fmla="*/ 130 h 903"/>
                <a:gd name="T114" fmla="*/ 156 w 211"/>
                <a:gd name="T115" fmla="*/ 119 h 903"/>
                <a:gd name="T116" fmla="*/ 164 w 211"/>
                <a:gd name="T117" fmla="*/ 110 h 903"/>
                <a:gd name="T118" fmla="*/ 175 w 211"/>
                <a:gd name="T119" fmla="*/ 106 h 903"/>
                <a:gd name="T120" fmla="*/ 211 w 211"/>
                <a:gd name="T121" fmla="*/ 105 h 903"/>
                <a:gd name="T122" fmla="*/ 0 w 211"/>
                <a:gd name="T123" fmla="*/ 0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1" h="903" extrusionOk="0">
                  <a:moveTo>
                    <a:pt x="0" y="105"/>
                  </a:moveTo>
                  <a:lnTo>
                    <a:pt x="30" y="105"/>
                  </a:lnTo>
                  <a:lnTo>
                    <a:pt x="36" y="106"/>
                  </a:lnTo>
                  <a:lnTo>
                    <a:pt x="42" y="107"/>
                  </a:lnTo>
                  <a:lnTo>
                    <a:pt x="47" y="110"/>
                  </a:lnTo>
                  <a:lnTo>
                    <a:pt x="52" y="115"/>
                  </a:lnTo>
                  <a:lnTo>
                    <a:pt x="55" y="119"/>
                  </a:lnTo>
                  <a:lnTo>
                    <a:pt x="58" y="123"/>
                  </a:lnTo>
                  <a:lnTo>
                    <a:pt x="59" y="130"/>
                  </a:lnTo>
                  <a:lnTo>
                    <a:pt x="60" y="135"/>
                  </a:lnTo>
                  <a:lnTo>
                    <a:pt x="60" y="165"/>
                  </a:lnTo>
                  <a:lnTo>
                    <a:pt x="59" y="172"/>
                  </a:lnTo>
                  <a:lnTo>
                    <a:pt x="58" y="177"/>
                  </a:lnTo>
                  <a:lnTo>
                    <a:pt x="55" y="182"/>
                  </a:lnTo>
                  <a:lnTo>
                    <a:pt x="52" y="187"/>
                  </a:lnTo>
                  <a:lnTo>
                    <a:pt x="47" y="191"/>
                  </a:lnTo>
                  <a:lnTo>
                    <a:pt x="42" y="193"/>
                  </a:lnTo>
                  <a:lnTo>
                    <a:pt x="36" y="195"/>
                  </a:lnTo>
                  <a:lnTo>
                    <a:pt x="30" y="196"/>
                  </a:lnTo>
                  <a:lnTo>
                    <a:pt x="0" y="196"/>
                  </a:lnTo>
                  <a:lnTo>
                    <a:pt x="0" y="256"/>
                  </a:lnTo>
                  <a:lnTo>
                    <a:pt x="30" y="256"/>
                  </a:lnTo>
                  <a:lnTo>
                    <a:pt x="36" y="256"/>
                  </a:lnTo>
                  <a:lnTo>
                    <a:pt x="42" y="259"/>
                  </a:lnTo>
                  <a:lnTo>
                    <a:pt x="47" y="261"/>
                  </a:lnTo>
                  <a:lnTo>
                    <a:pt x="52" y="265"/>
                  </a:lnTo>
                  <a:lnTo>
                    <a:pt x="55" y="269"/>
                  </a:lnTo>
                  <a:lnTo>
                    <a:pt x="58" y="275"/>
                  </a:lnTo>
                  <a:lnTo>
                    <a:pt x="59" y="280"/>
                  </a:lnTo>
                  <a:lnTo>
                    <a:pt x="60" y="286"/>
                  </a:lnTo>
                  <a:lnTo>
                    <a:pt x="60" y="316"/>
                  </a:lnTo>
                  <a:lnTo>
                    <a:pt x="59" y="322"/>
                  </a:lnTo>
                  <a:lnTo>
                    <a:pt x="58" y="328"/>
                  </a:lnTo>
                  <a:lnTo>
                    <a:pt x="55" y="333"/>
                  </a:lnTo>
                  <a:lnTo>
                    <a:pt x="52" y="338"/>
                  </a:lnTo>
                  <a:lnTo>
                    <a:pt x="47" y="341"/>
                  </a:lnTo>
                  <a:lnTo>
                    <a:pt x="42" y="344"/>
                  </a:lnTo>
                  <a:lnTo>
                    <a:pt x="36" y="345"/>
                  </a:lnTo>
                  <a:lnTo>
                    <a:pt x="30" y="346"/>
                  </a:lnTo>
                  <a:lnTo>
                    <a:pt x="0" y="346"/>
                  </a:lnTo>
                  <a:lnTo>
                    <a:pt x="0" y="708"/>
                  </a:lnTo>
                  <a:lnTo>
                    <a:pt x="30" y="708"/>
                  </a:lnTo>
                  <a:lnTo>
                    <a:pt x="36" y="708"/>
                  </a:lnTo>
                  <a:lnTo>
                    <a:pt x="42" y="710"/>
                  </a:lnTo>
                  <a:lnTo>
                    <a:pt x="47" y="712"/>
                  </a:lnTo>
                  <a:lnTo>
                    <a:pt x="52" y="717"/>
                  </a:lnTo>
                  <a:lnTo>
                    <a:pt x="55" y="721"/>
                  </a:lnTo>
                  <a:lnTo>
                    <a:pt x="58" y="726"/>
                  </a:lnTo>
                  <a:lnTo>
                    <a:pt x="59" y="732"/>
                  </a:lnTo>
                  <a:lnTo>
                    <a:pt x="60" y="738"/>
                  </a:lnTo>
                  <a:lnTo>
                    <a:pt x="60" y="768"/>
                  </a:lnTo>
                  <a:lnTo>
                    <a:pt x="59" y="773"/>
                  </a:lnTo>
                  <a:lnTo>
                    <a:pt x="58" y="780"/>
                  </a:lnTo>
                  <a:lnTo>
                    <a:pt x="55" y="785"/>
                  </a:lnTo>
                  <a:lnTo>
                    <a:pt x="52" y="789"/>
                  </a:lnTo>
                  <a:lnTo>
                    <a:pt x="47" y="793"/>
                  </a:lnTo>
                  <a:lnTo>
                    <a:pt x="42" y="796"/>
                  </a:lnTo>
                  <a:lnTo>
                    <a:pt x="36" y="797"/>
                  </a:lnTo>
                  <a:lnTo>
                    <a:pt x="30" y="798"/>
                  </a:lnTo>
                  <a:lnTo>
                    <a:pt x="0" y="798"/>
                  </a:lnTo>
                  <a:lnTo>
                    <a:pt x="0" y="903"/>
                  </a:lnTo>
                  <a:lnTo>
                    <a:pt x="211" y="903"/>
                  </a:lnTo>
                  <a:lnTo>
                    <a:pt x="211" y="798"/>
                  </a:lnTo>
                  <a:lnTo>
                    <a:pt x="181" y="798"/>
                  </a:lnTo>
                  <a:lnTo>
                    <a:pt x="175" y="797"/>
                  </a:lnTo>
                  <a:lnTo>
                    <a:pt x="169" y="796"/>
                  </a:lnTo>
                  <a:lnTo>
                    <a:pt x="164" y="793"/>
                  </a:lnTo>
                  <a:lnTo>
                    <a:pt x="159" y="789"/>
                  </a:lnTo>
                  <a:lnTo>
                    <a:pt x="156" y="785"/>
                  </a:lnTo>
                  <a:lnTo>
                    <a:pt x="153" y="780"/>
                  </a:lnTo>
                  <a:lnTo>
                    <a:pt x="152" y="774"/>
                  </a:lnTo>
                  <a:lnTo>
                    <a:pt x="151" y="768"/>
                  </a:lnTo>
                  <a:lnTo>
                    <a:pt x="151" y="738"/>
                  </a:lnTo>
                  <a:lnTo>
                    <a:pt x="152" y="732"/>
                  </a:lnTo>
                  <a:lnTo>
                    <a:pt x="153" y="726"/>
                  </a:lnTo>
                  <a:lnTo>
                    <a:pt x="156" y="721"/>
                  </a:lnTo>
                  <a:lnTo>
                    <a:pt x="159" y="717"/>
                  </a:lnTo>
                  <a:lnTo>
                    <a:pt x="164" y="713"/>
                  </a:lnTo>
                  <a:lnTo>
                    <a:pt x="169" y="710"/>
                  </a:lnTo>
                  <a:lnTo>
                    <a:pt x="175" y="708"/>
                  </a:lnTo>
                  <a:lnTo>
                    <a:pt x="181" y="708"/>
                  </a:lnTo>
                  <a:lnTo>
                    <a:pt x="211" y="708"/>
                  </a:lnTo>
                  <a:lnTo>
                    <a:pt x="211" y="648"/>
                  </a:lnTo>
                  <a:lnTo>
                    <a:pt x="181" y="648"/>
                  </a:lnTo>
                  <a:lnTo>
                    <a:pt x="175" y="647"/>
                  </a:lnTo>
                  <a:lnTo>
                    <a:pt x="169" y="645"/>
                  </a:lnTo>
                  <a:lnTo>
                    <a:pt x="164" y="643"/>
                  </a:lnTo>
                  <a:lnTo>
                    <a:pt x="159" y="638"/>
                  </a:lnTo>
                  <a:lnTo>
                    <a:pt x="156" y="634"/>
                  </a:lnTo>
                  <a:lnTo>
                    <a:pt x="153" y="629"/>
                  </a:lnTo>
                  <a:lnTo>
                    <a:pt x="152" y="623"/>
                  </a:lnTo>
                  <a:lnTo>
                    <a:pt x="151" y="618"/>
                  </a:lnTo>
                  <a:lnTo>
                    <a:pt x="151" y="587"/>
                  </a:lnTo>
                  <a:lnTo>
                    <a:pt x="152" y="581"/>
                  </a:lnTo>
                  <a:lnTo>
                    <a:pt x="153" y="576"/>
                  </a:lnTo>
                  <a:lnTo>
                    <a:pt x="156" y="571"/>
                  </a:lnTo>
                  <a:lnTo>
                    <a:pt x="159" y="566"/>
                  </a:lnTo>
                  <a:lnTo>
                    <a:pt x="164" y="562"/>
                  </a:lnTo>
                  <a:lnTo>
                    <a:pt x="169" y="560"/>
                  </a:lnTo>
                  <a:lnTo>
                    <a:pt x="175" y="558"/>
                  </a:lnTo>
                  <a:lnTo>
                    <a:pt x="181" y="557"/>
                  </a:lnTo>
                  <a:lnTo>
                    <a:pt x="211" y="557"/>
                  </a:lnTo>
                  <a:lnTo>
                    <a:pt x="211" y="196"/>
                  </a:lnTo>
                  <a:lnTo>
                    <a:pt x="181" y="196"/>
                  </a:lnTo>
                  <a:lnTo>
                    <a:pt x="175" y="195"/>
                  </a:lnTo>
                  <a:lnTo>
                    <a:pt x="169" y="193"/>
                  </a:lnTo>
                  <a:lnTo>
                    <a:pt x="164" y="191"/>
                  </a:lnTo>
                  <a:lnTo>
                    <a:pt x="159" y="187"/>
                  </a:lnTo>
                  <a:lnTo>
                    <a:pt x="156" y="182"/>
                  </a:lnTo>
                  <a:lnTo>
                    <a:pt x="153" y="177"/>
                  </a:lnTo>
                  <a:lnTo>
                    <a:pt x="152" y="172"/>
                  </a:lnTo>
                  <a:lnTo>
                    <a:pt x="151" y="165"/>
                  </a:lnTo>
                  <a:lnTo>
                    <a:pt x="151" y="135"/>
                  </a:lnTo>
                  <a:lnTo>
                    <a:pt x="152" y="130"/>
                  </a:lnTo>
                  <a:lnTo>
                    <a:pt x="153" y="123"/>
                  </a:lnTo>
                  <a:lnTo>
                    <a:pt x="156" y="119"/>
                  </a:lnTo>
                  <a:lnTo>
                    <a:pt x="159" y="115"/>
                  </a:lnTo>
                  <a:lnTo>
                    <a:pt x="164" y="110"/>
                  </a:lnTo>
                  <a:lnTo>
                    <a:pt x="169" y="108"/>
                  </a:lnTo>
                  <a:lnTo>
                    <a:pt x="175" y="106"/>
                  </a:lnTo>
                  <a:lnTo>
                    <a:pt x="181" y="105"/>
                  </a:lnTo>
                  <a:lnTo>
                    <a:pt x="211" y="105"/>
                  </a:lnTo>
                  <a:lnTo>
                    <a:pt x="211" y="0"/>
                  </a:lnTo>
                  <a:lnTo>
                    <a:pt x="0" y="0"/>
                  </a:lnTo>
                  <a:lnTo>
                    <a:pt x="0" y="105"/>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71" name="Forme libre 327"/>
            <p:cNvSpPr/>
            <p:nvPr/>
          </p:nvSpPr>
          <p:spPr bwMode="auto">
            <a:xfrm>
              <a:off x="1103313" y="771525"/>
              <a:ext cx="61913" cy="287338"/>
            </a:xfrm>
            <a:custGeom>
              <a:avLst/>
              <a:gdLst>
                <a:gd name="T0" fmla="*/ 0 w 195"/>
                <a:gd name="T1" fmla="*/ 0 h 903"/>
                <a:gd name="T2" fmla="*/ 30 w 195"/>
                <a:gd name="T3" fmla="*/ 105 h 903"/>
                <a:gd name="T4" fmla="*/ 42 w 195"/>
                <a:gd name="T5" fmla="*/ 107 h 903"/>
                <a:gd name="T6" fmla="*/ 51 w 195"/>
                <a:gd name="T7" fmla="*/ 115 h 903"/>
                <a:gd name="T8" fmla="*/ 58 w 195"/>
                <a:gd name="T9" fmla="*/ 123 h 903"/>
                <a:gd name="T10" fmla="*/ 60 w 195"/>
                <a:gd name="T11" fmla="*/ 135 h 903"/>
                <a:gd name="T12" fmla="*/ 59 w 195"/>
                <a:gd name="T13" fmla="*/ 172 h 903"/>
                <a:gd name="T14" fmla="*/ 55 w 195"/>
                <a:gd name="T15" fmla="*/ 182 h 903"/>
                <a:gd name="T16" fmla="*/ 47 w 195"/>
                <a:gd name="T17" fmla="*/ 191 h 903"/>
                <a:gd name="T18" fmla="*/ 36 w 195"/>
                <a:gd name="T19" fmla="*/ 195 h 903"/>
                <a:gd name="T20" fmla="*/ 0 w 195"/>
                <a:gd name="T21" fmla="*/ 196 h 903"/>
                <a:gd name="T22" fmla="*/ 30 w 195"/>
                <a:gd name="T23" fmla="*/ 256 h 903"/>
                <a:gd name="T24" fmla="*/ 42 w 195"/>
                <a:gd name="T25" fmla="*/ 259 h 903"/>
                <a:gd name="T26" fmla="*/ 51 w 195"/>
                <a:gd name="T27" fmla="*/ 265 h 903"/>
                <a:gd name="T28" fmla="*/ 58 w 195"/>
                <a:gd name="T29" fmla="*/ 275 h 903"/>
                <a:gd name="T30" fmla="*/ 60 w 195"/>
                <a:gd name="T31" fmla="*/ 286 h 903"/>
                <a:gd name="T32" fmla="*/ 59 w 195"/>
                <a:gd name="T33" fmla="*/ 322 h 903"/>
                <a:gd name="T34" fmla="*/ 55 w 195"/>
                <a:gd name="T35" fmla="*/ 333 h 903"/>
                <a:gd name="T36" fmla="*/ 47 w 195"/>
                <a:gd name="T37" fmla="*/ 341 h 903"/>
                <a:gd name="T38" fmla="*/ 36 w 195"/>
                <a:gd name="T39" fmla="*/ 345 h 903"/>
                <a:gd name="T40" fmla="*/ 0 w 195"/>
                <a:gd name="T41" fmla="*/ 346 h 903"/>
                <a:gd name="T42" fmla="*/ 30 w 195"/>
                <a:gd name="T43" fmla="*/ 407 h 903"/>
                <a:gd name="T44" fmla="*/ 42 w 195"/>
                <a:gd name="T45" fmla="*/ 409 h 903"/>
                <a:gd name="T46" fmla="*/ 51 w 195"/>
                <a:gd name="T47" fmla="*/ 415 h 903"/>
                <a:gd name="T48" fmla="*/ 58 w 195"/>
                <a:gd name="T49" fmla="*/ 425 h 903"/>
                <a:gd name="T50" fmla="*/ 60 w 195"/>
                <a:gd name="T51" fmla="*/ 437 h 903"/>
                <a:gd name="T52" fmla="*/ 59 w 195"/>
                <a:gd name="T53" fmla="*/ 473 h 903"/>
                <a:gd name="T54" fmla="*/ 55 w 195"/>
                <a:gd name="T55" fmla="*/ 484 h 903"/>
                <a:gd name="T56" fmla="*/ 47 w 195"/>
                <a:gd name="T57" fmla="*/ 491 h 903"/>
                <a:gd name="T58" fmla="*/ 36 w 195"/>
                <a:gd name="T59" fmla="*/ 497 h 903"/>
                <a:gd name="T60" fmla="*/ 0 w 195"/>
                <a:gd name="T61" fmla="*/ 497 h 903"/>
                <a:gd name="T62" fmla="*/ 180 w 195"/>
                <a:gd name="T63" fmla="*/ 903 h 903"/>
                <a:gd name="T64" fmla="*/ 187 w 195"/>
                <a:gd name="T65" fmla="*/ 902 h 903"/>
                <a:gd name="T66" fmla="*/ 191 w 195"/>
                <a:gd name="T67" fmla="*/ 899 h 903"/>
                <a:gd name="T68" fmla="*/ 194 w 195"/>
                <a:gd name="T69" fmla="*/ 895 h 903"/>
                <a:gd name="T70" fmla="*/ 195 w 195"/>
                <a:gd name="T71" fmla="*/ 888 h 903"/>
                <a:gd name="T72" fmla="*/ 195 w 195"/>
                <a:gd name="T73" fmla="*/ 12 h 903"/>
                <a:gd name="T74" fmla="*/ 193 w 195"/>
                <a:gd name="T75" fmla="*/ 6 h 903"/>
                <a:gd name="T76" fmla="*/ 189 w 195"/>
                <a:gd name="T77" fmla="*/ 2 h 903"/>
                <a:gd name="T78" fmla="*/ 183 w 195"/>
                <a:gd name="T79" fmla="*/ 0 h 903"/>
                <a:gd name="T80" fmla="*/ 180 w 195"/>
                <a:gd name="T81" fmla="*/ 0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903" extrusionOk="0">
                  <a:moveTo>
                    <a:pt x="180" y="0"/>
                  </a:moveTo>
                  <a:lnTo>
                    <a:pt x="0" y="0"/>
                  </a:lnTo>
                  <a:lnTo>
                    <a:pt x="0" y="105"/>
                  </a:lnTo>
                  <a:lnTo>
                    <a:pt x="30" y="105"/>
                  </a:lnTo>
                  <a:lnTo>
                    <a:pt x="36" y="106"/>
                  </a:lnTo>
                  <a:lnTo>
                    <a:pt x="42" y="107"/>
                  </a:lnTo>
                  <a:lnTo>
                    <a:pt x="47" y="110"/>
                  </a:lnTo>
                  <a:lnTo>
                    <a:pt x="51" y="115"/>
                  </a:lnTo>
                  <a:lnTo>
                    <a:pt x="55" y="119"/>
                  </a:lnTo>
                  <a:lnTo>
                    <a:pt x="58" y="123"/>
                  </a:lnTo>
                  <a:lnTo>
                    <a:pt x="59" y="130"/>
                  </a:lnTo>
                  <a:lnTo>
                    <a:pt x="60" y="135"/>
                  </a:lnTo>
                  <a:lnTo>
                    <a:pt x="60" y="165"/>
                  </a:lnTo>
                  <a:lnTo>
                    <a:pt x="59" y="172"/>
                  </a:lnTo>
                  <a:lnTo>
                    <a:pt x="58" y="177"/>
                  </a:lnTo>
                  <a:lnTo>
                    <a:pt x="55" y="182"/>
                  </a:lnTo>
                  <a:lnTo>
                    <a:pt x="51" y="187"/>
                  </a:lnTo>
                  <a:lnTo>
                    <a:pt x="47" y="191"/>
                  </a:lnTo>
                  <a:lnTo>
                    <a:pt x="42" y="193"/>
                  </a:lnTo>
                  <a:lnTo>
                    <a:pt x="36" y="195"/>
                  </a:lnTo>
                  <a:lnTo>
                    <a:pt x="30" y="196"/>
                  </a:lnTo>
                  <a:lnTo>
                    <a:pt x="0" y="196"/>
                  </a:lnTo>
                  <a:lnTo>
                    <a:pt x="0" y="256"/>
                  </a:lnTo>
                  <a:lnTo>
                    <a:pt x="30" y="256"/>
                  </a:lnTo>
                  <a:lnTo>
                    <a:pt x="36" y="256"/>
                  </a:lnTo>
                  <a:lnTo>
                    <a:pt x="42" y="259"/>
                  </a:lnTo>
                  <a:lnTo>
                    <a:pt x="47" y="261"/>
                  </a:lnTo>
                  <a:lnTo>
                    <a:pt x="51" y="265"/>
                  </a:lnTo>
                  <a:lnTo>
                    <a:pt x="55" y="269"/>
                  </a:lnTo>
                  <a:lnTo>
                    <a:pt x="58" y="275"/>
                  </a:lnTo>
                  <a:lnTo>
                    <a:pt x="59" y="280"/>
                  </a:lnTo>
                  <a:lnTo>
                    <a:pt x="60" y="286"/>
                  </a:lnTo>
                  <a:lnTo>
                    <a:pt x="60" y="316"/>
                  </a:lnTo>
                  <a:lnTo>
                    <a:pt x="59" y="322"/>
                  </a:lnTo>
                  <a:lnTo>
                    <a:pt x="58" y="328"/>
                  </a:lnTo>
                  <a:lnTo>
                    <a:pt x="55" y="333"/>
                  </a:lnTo>
                  <a:lnTo>
                    <a:pt x="51" y="338"/>
                  </a:lnTo>
                  <a:lnTo>
                    <a:pt x="47" y="341"/>
                  </a:lnTo>
                  <a:lnTo>
                    <a:pt x="42" y="344"/>
                  </a:lnTo>
                  <a:lnTo>
                    <a:pt x="36" y="345"/>
                  </a:lnTo>
                  <a:lnTo>
                    <a:pt x="30" y="346"/>
                  </a:lnTo>
                  <a:lnTo>
                    <a:pt x="0" y="346"/>
                  </a:lnTo>
                  <a:lnTo>
                    <a:pt x="0" y="407"/>
                  </a:lnTo>
                  <a:lnTo>
                    <a:pt x="30" y="407"/>
                  </a:lnTo>
                  <a:lnTo>
                    <a:pt x="36" y="408"/>
                  </a:lnTo>
                  <a:lnTo>
                    <a:pt x="42" y="409"/>
                  </a:lnTo>
                  <a:lnTo>
                    <a:pt x="47" y="412"/>
                  </a:lnTo>
                  <a:lnTo>
                    <a:pt x="51" y="415"/>
                  </a:lnTo>
                  <a:lnTo>
                    <a:pt x="55" y="419"/>
                  </a:lnTo>
                  <a:lnTo>
                    <a:pt x="58" y="425"/>
                  </a:lnTo>
                  <a:lnTo>
                    <a:pt x="59" y="430"/>
                  </a:lnTo>
                  <a:lnTo>
                    <a:pt x="60" y="437"/>
                  </a:lnTo>
                  <a:lnTo>
                    <a:pt x="60" y="467"/>
                  </a:lnTo>
                  <a:lnTo>
                    <a:pt x="59" y="473"/>
                  </a:lnTo>
                  <a:lnTo>
                    <a:pt x="58" y="478"/>
                  </a:lnTo>
                  <a:lnTo>
                    <a:pt x="55" y="484"/>
                  </a:lnTo>
                  <a:lnTo>
                    <a:pt x="51" y="488"/>
                  </a:lnTo>
                  <a:lnTo>
                    <a:pt x="47" y="491"/>
                  </a:lnTo>
                  <a:lnTo>
                    <a:pt x="42" y="495"/>
                  </a:lnTo>
                  <a:lnTo>
                    <a:pt x="36" y="497"/>
                  </a:lnTo>
                  <a:lnTo>
                    <a:pt x="30" y="497"/>
                  </a:lnTo>
                  <a:lnTo>
                    <a:pt x="0" y="497"/>
                  </a:lnTo>
                  <a:lnTo>
                    <a:pt x="0" y="903"/>
                  </a:lnTo>
                  <a:lnTo>
                    <a:pt x="180" y="903"/>
                  </a:lnTo>
                  <a:lnTo>
                    <a:pt x="183" y="903"/>
                  </a:lnTo>
                  <a:lnTo>
                    <a:pt x="187" y="902"/>
                  </a:lnTo>
                  <a:lnTo>
                    <a:pt x="189" y="901"/>
                  </a:lnTo>
                  <a:lnTo>
                    <a:pt x="191" y="899"/>
                  </a:lnTo>
                  <a:lnTo>
                    <a:pt x="193" y="897"/>
                  </a:lnTo>
                  <a:lnTo>
                    <a:pt x="194" y="895"/>
                  </a:lnTo>
                  <a:lnTo>
                    <a:pt x="195" y="891"/>
                  </a:lnTo>
                  <a:lnTo>
                    <a:pt x="195" y="888"/>
                  </a:lnTo>
                  <a:lnTo>
                    <a:pt x="195" y="15"/>
                  </a:lnTo>
                  <a:lnTo>
                    <a:pt x="195" y="12"/>
                  </a:lnTo>
                  <a:lnTo>
                    <a:pt x="194" y="10"/>
                  </a:lnTo>
                  <a:lnTo>
                    <a:pt x="193" y="6"/>
                  </a:lnTo>
                  <a:lnTo>
                    <a:pt x="191" y="4"/>
                  </a:lnTo>
                  <a:lnTo>
                    <a:pt x="189" y="2"/>
                  </a:lnTo>
                  <a:lnTo>
                    <a:pt x="187" y="1"/>
                  </a:lnTo>
                  <a:lnTo>
                    <a:pt x="183" y="0"/>
                  </a:lnTo>
                  <a:lnTo>
                    <a:pt x="180" y="0"/>
                  </a:lnTo>
                  <a:lnTo>
                    <a:pt x="180"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sp>
        <p:nvSpPr>
          <p:cNvPr id="72" name="Forme libre 2319" descr="Icône de feuille "/>
          <p:cNvSpPr>
            <a:spLocks noEditPoints="1"/>
          </p:cNvSpPr>
          <p:nvPr/>
        </p:nvSpPr>
        <p:spPr bwMode="auto">
          <a:xfrm>
            <a:off x="10247928" y="2303513"/>
            <a:ext cx="367656" cy="367656"/>
          </a:xfrm>
          <a:custGeom>
            <a:avLst/>
            <a:gdLst>
              <a:gd name="T0" fmla="*/ 550 w 868"/>
              <a:gd name="T1" fmla="*/ 453 h 868"/>
              <a:gd name="T2" fmla="*/ 561 w 868"/>
              <a:gd name="T3" fmla="*/ 457 h 868"/>
              <a:gd name="T4" fmla="*/ 565 w 868"/>
              <a:gd name="T5" fmla="*/ 468 h 868"/>
              <a:gd name="T6" fmla="*/ 561 w 868"/>
              <a:gd name="T7" fmla="*/ 479 h 868"/>
              <a:gd name="T8" fmla="*/ 550 w 868"/>
              <a:gd name="T9" fmla="*/ 483 h 868"/>
              <a:gd name="T10" fmla="*/ 432 w 868"/>
              <a:gd name="T11" fmla="*/ 604 h 868"/>
              <a:gd name="T12" fmla="*/ 442 w 868"/>
              <a:gd name="T13" fmla="*/ 611 h 868"/>
              <a:gd name="T14" fmla="*/ 444 w 868"/>
              <a:gd name="T15" fmla="*/ 622 h 868"/>
              <a:gd name="T16" fmla="*/ 437 w 868"/>
              <a:gd name="T17" fmla="*/ 632 h 868"/>
              <a:gd name="T18" fmla="*/ 254 w 868"/>
              <a:gd name="T19" fmla="*/ 634 h 868"/>
              <a:gd name="T20" fmla="*/ 233 w 868"/>
              <a:gd name="T21" fmla="*/ 438 h 868"/>
              <a:gd name="T22" fmla="*/ 237 w 868"/>
              <a:gd name="T23" fmla="*/ 427 h 868"/>
              <a:gd name="T24" fmla="*/ 248 w 868"/>
              <a:gd name="T25" fmla="*/ 423 h 868"/>
              <a:gd name="T26" fmla="*/ 258 w 868"/>
              <a:gd name="T27" fmla="*/ 427 h 868"/>
              <a:gd name="T28" fmla="*/ 263 w 868"/>
              <a:gd name="T29" fmla="*/ 438 h 868"/>
              <a:gd name="T30" fmla="*/ 384 w 868"/>
              <a:gd name="T31" fmla="*/ 315 h 868"/>
              <a:gd name="T32" fmla="*/ 390 w 868"/>
              <a:gd name="T33" fmla="*/ 305 h 868"/>
              <a:gd name="T34" fmla="*/ 402 w 868"/>
              <a:gd name="T35" fmla="*/ 303 h 868"/>
              <a:gd name="T36" fmla="*/ 412 w 868"/>
              <a:gd name="T37" fmla="*/ 309 h 868"/>
              <a:gd name="T38" fmla="*/ 414 w 868"/>
              <a:gd name="T39" fmla="*/ 431 h 868"/>
              <a:gd name="T40" fmla="*/ 536 w 868"/>
              <a:gd name="T41" fmla="*/ 251 h 868"/>
              <a:gd name="T42" fmla="*/ 544 w 868"/>
              <a:gd name="T43" fmla="*/ 243 h 868"/>
              <a:gd name="T44" fmla="*/ 555 w 868"/>
              <a:gd name="T45" fmla="*/ 243 h 868"/>
              <a:gd name="T46" fmla="*/ 564 w 868"/>
              <a:gd name="T47" fmla="*/ 251 h 868"/>
              <a:gd name="T48" fmla="*/ 610 w 868"/>
              <a:gd name="T49" fmla="*/ 302 h 868"/>
              <a:gd name="T50" fmla="*/ 621 w 868"/>
              <a:gd name="T51" fmla="*/ 307 h 868"/>
              <a:gd name="T52" fmla="*/ 625 w 868"/>
              <a:gd name="T53" fmla="*/ 317 h 868"/>
              <a:gd name="T54" fmla="*/ 621 w 868"/>
              <a:gd name="T55" fmla="*/ 328 h 868"/>
              <a:gd name="T56" fmla="*/ 610 w 868"/>
              <a:gd name="T57" fmla="*/ 332 h 868"/>
              <a:gd name="T58" fmla="*/ 854 w 868"/>
              <a:gd name="T59" fmla="*/ 0 h 868"/>
              <a:gd name="T60" fmla="*/ 789 w 868"/>
              <a:gd name="T61" fmla="*/ 9 h 868"/>
              <a:gd name="T62" fmla="*/ 611 w 868"/>
              <a:gd name="T63" fmla="*/ 45 h 868"/>
              <a:gd name="T64" fmla="*/ 472 w 868"/>
              <a:gd name="T65" fmla="*/ 86 h 868"/>
              <a:gd name="T66" fmla="*/ 319 w 868"/>
              <a:gd name="T67" fmla="*/ 147 h 868"/>
              <a:gd name="T68" fmla="*/ 200 w 868"/>
              <a:gd name="T69" fmla="*/ 219 h 868"/>
              <a:gd name="T70" fmla="*/ 114 w 868"/>
              <a:gd name="T71" fmla="*/ 301 h 868"/>
              <a:gd name="T72" fmla="*/ 63 w 868"/>
              <a:gd name="T73" fmla="*/ 386 h 868"/>
              <a:gd name="T74" fmla="*/ 46 w 868"/>
              <a:gd name="T75" fmla="*/ 463 h 868"/>
              <a:gd name="T76" fmla="*/ 49 w 868"/>
              <a:gd name="T77" fmla="*/ 544 h 868"/>
              <a:gd name="T78" fmla="*/ 74 w 868"/>
              <a:gd name="T79" fmla="*/ 630 h 868"/>
              <a:gd name="T80" fmla="*/ 4 w 868"/>
              <a:gd name="T81" fmla="*/ 799 h 868"/>
              <a:gd name="T82" fmla="*/ 0 w 868"/>
              <a:gd name="T83" fmla="*/ 809 h 868"/>
              <a:gd name="T84" fmla="*/ 4 w 868"/>
              <a:gd name="T85" fmla="*/ 820 h 868"/>
              <a:gd name="T86" fmla="*/ 55 w 868"/>
              <a:gd name="T87" fmla="*/ 868 h 868"/>
              <a:gd name="T88" fmla="*/ 66 w 868"/>
              <a:gd name="T89" fmla="*/ 866 h 868"/>
              <a:gd name="T90" fmla="*/ 224 w 868"/>
              <a:gd name="T91" fmla="*/ 786 h 868"/>
              <a:gd name="T92" fmla="*/ 326 w 868"/>
              <a:gd name="T93" fmla="*/ 816 h 868"/>
              <a:gd name="T94" fmla="*/ 405 w 868"/>
              <a:gd name="T95" fmla="*/ 819 h 868"/>
              <a:gd name="T96" fmla="*/ 464 w 868"/>
              <a:gd name="T97" fmla="*/ 806 h 868"/>
              <a:gd name="T98" fmla="*/ 521 w 868"/>
              <a:gd name="T99" fmla="*/ 779 h 868"/>
              <a:gd name="T100" fmla="*/ 575 w 868"/>
              <a:gd name="T101" fmla="*/ 740 h 868"/>
              <a:gd name="T102" fmla="*/ 625 w 868"/>
              <a:gd name="T103" fmla="*/ 690 h 868"/>
              <a:gd name="T104" fmla="*/ 672 w 868"/>
              <a:gd name="T105" fmla="*/ 627 h 868"/>
              <a:gd name="T106" fmla="*/ 715 w 868"/>
              <a:gd name="T107" fmla="*/ 550 h 868"/>
              <a:gd name="T108" fmla="*/ 773 w 868"/>
              <a:gd name="T109" fmla="*/ 415 h 868"/>
              <a:gd name="T110" fmla="*/ 818 w 868"/>
              <a:gd name="T111" fmla="*/ 271 h 868"/>
              <a:gd name="T112" fmla="*/ 862 w 868"/>
              <a:gd name="T113" fmla="*/ 53 h 868"/>
              <a:gd name="T114" fmla="*/ 866 w 868"/>
              <a:gd name="T115" fmla="*/ 1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8" h="868" extrusionOk="0">
                <a:moveTo>
                  <a:pt x="610" y="332"/>
                </a:moveTo>
                <a:lnTo>
                  <a:pt x="557" y="332"/>
                </a:lnTo>
                <a:lnTo>
                  <a:pt x="435" y="453"/>
                </a:lnTo>
                <a:lnTo>
                  <a:pt x="550" y="453"/>
                </a:lnTo>
                <a:lnTo>
                  <a:pt x="553" y="453"/>
                </a:lnTo>
                <a:lnTo>
                  <a:pt x="555" y="454"/>
                </a:lnTo>
                <a:lnTo>
                  <a:pt x="559" y="456"/>
                </a:lnTo>
                <a:lnTo>
                  <a:pt x="561" y="457"/>
                </a:lnTo>
                <a:lnTo>
                  <a:pt x="563" y="460"/>
                </a:lnTo>
                <a:lnTo>
                  <a:pt x="564" y="463"/>
                </a:lnTo>
                <a:lnTo>
                  <a:pt x="565" y="466"/>
                </a:lnTo>
                <a:lnTo>
                  <a:pt x="565" y="468"/>
                </a:lnTo>
                <a:lnTo>
                  <a:pt x="565" y="471"/>
                </a:lnTo>
                <a:lnTo>
                  <a:pt x="564" y="474"/>
                </a:lnTo>
                <a:lnTo>
                  <a:pt x="563" y="476"/>
                </a:lnTo>
                <a:lnTo>
                  <a:pt x="561" y="479"/>
                </a:lnTo>
                <a:lnTo>
                  <a:pt x="559" y="481"/>
                </a:lnTo>
                <a:lnTo>
                  <a:pt x="555" y="482"/>
                </a:lnTo>
                <a:lnTo>
                  <a:pt x="553" y="483"/>
                </a:lnTo>
                <a:lnTo>
                  <a:pt x="550" y="483"/>
                </a:lnTo>
                <a:lnTo>
                  <a:pt x="405" y="483"/>
                </a:lnTo>
                <a:lnTo>
                  <a:pt x="284" y="604"/>
                </a:lnTo>
                <a:lnTo>
                  <a:pt x="429" y="604"/>
                </a:lnTo>
                <a:lnTo>
                  <a:pt x="432" y="604"/>
                </a:lnTo>
                <a:lnTo>
                  <a:pt x="435" y="605"/>
                </a:lnTo>
                <a:lnTo>
                  <a:pt x="437" y="607"/>
                </a:lnTo>
                <a:lnTo>
                  <a:pt x="440" y="608"/>
                </a:lnTo>
                <a:lnTo>
                  <a:pt x="442" y="611"/>
                </a:lnTo>
                <a:lnTo>
                  <a:pt x="443" y="614"/>
                </a:lnTo>
                <a:lnTo>
                  <a:pt x="444" y="616"/>
                </a:lnTo>
                <a:lnTo>
                  <a:pt x="444" y="619"/>
                </a:lnTo>
                <a:lnTo>
                  <a:pt x="444" y="622"/>
                </a:lnTo>
                <a:lnTo>
                  <a:pt x="443" y="626"/>
                </a:lnTo>
                <a:lnTo>
                  <a:pt x="442" y="628"/>
                </a:lnTo>
                <a:lnTo>
                  <a:pt x="440" y="630"/>
                </a:lnTo>
                <a:lnTo>
                  <a:pt x="437" y="632"/>
                </a:lnTo>
                <a:lnTo>
                  <a:pt x="435" y="633"/>
                </a:lnTo>
                <a:lnTo>
                  <a:pt x="432" y="634"/>
                </a:lnTo>
                <a:lnTo>
                  <a:pt x="429" y="634"/>
                </a:lnTo>
                <a:lnTo>
                  <a:pt x="254" y="634"/>
                </a:lnTo>
                <a:lnTo>
                  <a:pt x="58" y="830"/>
                </a:lnTo>
                <a:lnTo>
                  <a:pt x="36" y="809"/>
                </a:lnTo>
                <a:lnTo>
                  <a:pt x="233" y="613"/>
                </a:lnTo>
                <a:lnTo>
                  <a:pt x="233" y="438"/>
                </a:lnTo>
                <a:lnTo>
                  <a:pt x="233" y="435"/>
                </a:lnTo>
                <a:lnTo>
                  <a:pt x="234" y="433"/>
                </a:lnTo>
                <a:lnTo>
                  <a:pt x="236" y="429"/>
                </a:lnTo>
                <a:lnTo>
                  <a:pt x="237" y="427"/>
                </a:lnTo>
                <a:lnTo>
                  <a:pt x="239" y="426"/>
                </a:lnTo>
                <a:lnTo>
                  <a:pt x="242" y="424"/>
                </a:lnTo>
                <a:lnTo>
                  <a:pt x="244" y="423"/>
                </a:lnTo>
                <a:lnTo>
                  <a:pt x="248" y="423"/>
                </a:lnTo>
                <a:lnTo>
                  <a:pt x="251" y="423"/>
                </a:lnTo>
                <a:lnTo>
                  <a:pt x="254" y="424"/>
                </a:lnTo>
                <a:lnTo>
                  <a:pt x="256" y="426"/>
                </a:lnTo>
                <a:lnTo>
                  <a:pt x="258" y="427"/>
                </a:lnTo>
                <a:lnTo>
                  <a:pt x="261" y="429"/>
                </a:lnTo>
                <a:lnTo>
                  <a:pt x="262" y="433"/>
                </a:lnTo>
                <a:lnTo>
                  <a:pt x="263" y="435"/>
                </a:lnTo>
                <a:lnTo>
                  <a:pt x="263" y="438"/>
                </a:lnTo>
                <a:lnTo>
                  <a:pt x="263" y="583"/>
                </a:lnTo>
                <a:lnTo>
                  <a:pt x="384" y="463"/>
                </a:lnTo>
                <a:lnTo>
                  <a:pt x="384" y="317"/>
                </a:lnTo>
                <a:lnTo>
                  <a:pt x="384" y="315"/>
                </a:lnTo>
                <a:lnTo>
                  <a:pt x="385" y="311"/>
                </a:lnTo>
                <a:lnTo>
                  <a:pt x="386" y="309"/>
                </a:lnTo>
                <a:lnTo>
                  <a:pt x="388" y="307"/>
                </a:lnTo>
                <a:lnTo>
                  <a:pt x="390" y="305"/>
                </a:lnTo>
                <a:lnTo>
                  <a:pt x="393" y="303"/>
                </a:lnTo>
                <a:lnTo>
                  <a:pt x="396" y="303"/>
                </a:lnTo>
                <a:lnTo>
                  <a:pt x="399" y="302"/>
                </a:lnTo>
                <a:lnTo>
                  <a:pt x="402" y="303"/>
                </a:lnTo>
                <a:lnTo>
                  <a:pt x="405" y="303"/>
                </a:lnTo>
                <a:lnTo>
                  <a:pt x="407" y="305"/>
                </a:lnTo>
                <a:lnTo>
                  <a:pt x="410" y="307"/>
                </a:lnTo>
                <a:lnTo>
                  <a:pt x="412" y="309"/>
                </a:lnTo>
                <a:lnTo>
                  <a:pt x="413" y="311"/>
                </a:lnTo>
                <a:lnTo>
                  <a:pt x="414" y="315"/>
                </a:lnTo>
                <a:lnTo>
                  <a:pt x="414" y="317"/>
                </a:lnTo>
                <a:lnTo>
                  <a:pt x="414" y="431"/>
                </a:lnTo>
                <a:lnTo>
                  <a:pt x="535" y="311"/>
                </a:lnTo>
                <a:lnTo>
                  <a:pt x="535" y="257"/>
                </a:lnTo>
                <a:lnTo>
                  <a:pt x="535" y="253"/>
                </a:lnTo>
                <a:lnTo>
                  <a:pt x="536" y="251"/>
                </a:lnTo>
                <a:lnTo>
                  <a:pt x="537" y="248"/>
                </a:lnTo>
                <a:lnTo>
                  <a:pt x="539" y="246"/>
                </a:lnTo>
                <a:lnTo>
                  <a:pt x="542" y="245"/>
                </a:lnTo>
                <a:lnTo>
                  <a:pt x="544" y="243"/>
                </a:lnTo>
                <a:lnTo>
                  <a:pt x="547" y="242"/>
                </a:lnTo>
                <a:lnTo>
                  <a:pt x="550" y="242"/>
                </a:lnTo>
                <a:lnTo>
                  <a:pt x="553" y="242"/>
                </a:lnTo>
                <a:lnTo>
                  <a:pt x="555" y="243"/>
                </a:lnTo>
                <a:lnTo>
                  <a:pt x="559" y="245"/>
                </a:lnTo>
                <a:lnTo>
                  <a:pt x="561" y="246"/>
                </a:lnTo>
                <a:lnTo>
                  <a:pt x="563" y="248"/>
                </a:lnTo>
                <a:lnTo>
                  <a:pt x="564" y="251"/>
                </a:lnTo>
                <a:lnTo>
                  <a:pt x="565" y="253"/>
                </a:lnTo>
                <a:lnTo>
                  <a:pt x="565" y="257"/>
                </a:lnTo>
                <a:lnTo>
                  <a:pt x="565" y="302"/>
                </a:lnTo>
                <a:lnTo>
                  <a:pt x="610" y="302"/>
                </a:lnTo>
                <a:lnTo>
                  <a:pt x="613" y="303"/>
                </a:lnTo>
                <a:lnTo>
                  <a:pt x="617" y="303"/>
                </a:lnTo>
                <a:lnTo>
                  <a:pt x="619" y="305"/>
                </a:lnTo>
                <a:lnTo>
                  <a:pt x="621" y="307"/>
                </a:lnTo>
                <a:lnTo>
                  <a:pt x="623" y="309"/>
                </a:lnTo>
                <a:lnTo>
                  <a:pt x="624" y="311"/>
                </a:lnTo>
                <a:lnTo>
                  <a:pt x="625" y="315"/>
                </a:lnTo>
                <a:lnTo>
                  <a:pt x="625" y="317"/>
                </a:lnTo>
                <a:lnTo>
                  <a:pt x="625" y="320"/>
                </a:lnTo>
                <a:lnTo>
                  <a:pt x="624" y="323"/>
                </a:lnTo>
                <a:lnTo>
                  <a:pt x="623" y="326"/>
                </a:lnTo>
                <a:lnTo>
                  <a:pt x="621" y="328"/>
                </a:lnTo>
                <a:lnTo>
                  <a:pt x="619" y="330"/>
                </a:lnTo>
                <a:lnTo>
                  <a:pt x="617" y="331"/>
                </a:lnTo>
                <a:lnTo>
                  <a:pt x="613" y="332"/>
                </a:lnTo>
                <a:lnTo>
                  <a:pt x="610" y="332"/>
                </a:lnTo>
                <a:close/>
                <a:moveTo>
                  <a:pt x="863" y="5"/>
                </a:moveTo>
                <a:lnTo>
                  <a:pt x="860" y="3"/>
                </a:lnTo>
                <a:lnTo>
                  <a:pt x="857" y="1"/>
                </a:lnTo>
                <a:lnTo>
                  <a:pt x="854" y="0"/>
                </a:lnTo>
                <a:lnTo>
                  <a:pt x="850" y="0"/>
                </a:lnTo>
                <a:lnTo>
                  <a:pt x="843" y="1"/>
                </a:lnTo>
                <a:lnTo>
                  <a:pt x="821" y="5"/>
                </a:lnTo>
                <a:lnTo>
                  <a:pt x="789" y="9"/>
                </a:lnTo>
                <a:lnTo>
                  <a:pt x="747" y="16"/>
                </a:lnTo>
                <a:lnTo>
                  <a:pt x="697" y="26"/>
                </a:lnTo>
                <a:lnTo>
                  <a:pt x="641" y="38"/>
                </a:lnTo>
                <a:lnTo>
                  <a:pt x="611" y="45"/>
                </a:lnTo>
                <a:lnTo>
                  <a:pt x="580" y="54"/>
                </a:lnTo>
                <a:lnTo>
                  <a:pt x="548" y="63"/>
                </a:lnTo>
                <a:lnTo>
                  <a:pt x="516" y="72"/>
                </a:lnTo>
                <a:lnTo>
                  <a:pt x="472" y="86"/>
                </a:lnTo>
                <a:lnTo>
                  <a:pt x="431" y="100"/>
                </a:lnTo>
                <a:lnTo>
                  <a:pt x="391" y="115"/>
                </a:lnTo>
                <a:lnTo>
                  <a:pt x="355" y="131"/>
                </a:lnTo>
                <a:lnTo>
                  <a:pt x="319" y="147"/>
                </a:lnTo>
                <a:lnTo>
                  <a:pt x="286" y="164"/>
                </a:lnTo>
                <a:lnTo>
                  <a:pt x="256" y="182"/>
                </a:lnTo>
                <a:lnTo>
                  <a:pt x="227" y="200"/>
                </a:lnTo>
                <a:lnTo>
                  <a:pt x="200" y="219"/>
                </a:lnTo>
                <a:lnTo>
                  <a:pt x="176" y="238"/>
                </a:lnTo>
                <a:lnTo>
                  <a:pt x="153" y="259"/>
                </a:lnTo>
                <a:lnTo>
                  <a:pt x="133" y="279"/>
                </a:lnTo>
                <a:lnTo>
                  <a:pt x="114" y="301"/>
                </a:lnTo>
                <a:lnTo>
                  <a:pt x="97" y="323"/>
                </a:lnTo>
                <a:lnTo>
                  <a:pt x="84" y="346"/>
                </a:lnTo>
                <a:lnTo>
                  <a:pt x="72" y="368"/>
                </a:lnTo>
                <a:lnTo>
                  <a:pt x="63" y="386"/>
                </a:lnTo>
                <a:lnTo>
                  <a:pt x="57" y="406"/>
                </a:lnTo>
                <a:lnTo>
                  <a:pt x="51" y="424"/>
                </a:lnTo>
                <a:lnTo>
                  <a:pt x="48" y="443"/>
                </a:lnTo>
                <a:lnTo>
                  <a:pt x="46" y="463"/>
                </a:lnTo>
                <a:lnTo>
                  <a:pt x="44" y="483"/>
                </a:lnTo>
                <a:lnTo>
                  <a:pt x="45" y="503"/>
                </a:lnTo>
                <a:lnTo>
                  <a:pt x="46" y="524"/>
                </a:lnTo>
                <a:lnTo>
                  <a:pt x="49" y="544"/>
                </a:lnTo>
                <a:lnTo>
                  <a:pt x="54" y="564"/>
                </a:lnTo>
                <a:lnTo>
                  <a:pt x="59" y="586"/>
                </a:lnTo>
                <a:lnTo>
                  <a:pt x="65" y="607"/>
                </a:lnTo>
                <a:lnTo>
                  <a:pt x="74" y="630"/>
                </a:lnTo>
                <a:lnTo>
                  <a:pt x="84" y="651"/>
                </a:lnTo>
                <a:lnTo>
                  <a:pt x="94" y="674"/>
                </a:lnTo>
                <a:lnTo>
                  <a:pt x="107" y="696"/>
                </a:lnTo>
                <a:lnTo>
                  <a:pt x="4" y="799"/>
                </a:lnTo>
                <a:lnTo>
                  <a:pt x="2" y="801"/>
                </a:lnTo>
                <a:lnTo>
                  <a:pt x="1" y="804"/>
                </a:lnTo>
                <a:lnTo>
                  <a:pt x="0" y="807"/>
                </a:lnTo>
                <a:lnTo>
                  <a:pt x="0" y="809"/>
                </a:lnTo>
                <a:lnTo>
                  <a:pt x="0" y="812"/>
                </a:lnTo>
                <a:lnTo>
                  <a:pt x="1" y="815"/>
                </a:lnTo>
                <a:lnTo>
                  <a:pt x="2" y="817"/>
                </a:lnTo>
                <a:lnTo>
                  <a:pt x="4" y="820"/>
                </a:lnTo>
                <a:lnTo>
                  <a:pt x="47" y="864"/>
                </a:lnTo>
                <a:lnTo>
                  <a:pt x="49" y="866"/>
                </a:lnTo>
                <a:lnTo>
                  <a:pt x="52" y="867"/>
                </a:lnTo>
                <a:lnTo>
                  <a:pt x="55" y="868"/>
                </a:lnTo>
                <a:lnTo>
                  <a:pt x="58" y="868"/>
                </a:lnTo>
                <a:lnTo>
                  <a:pt x="61" y="868"/>
                </a:lnTo>
                <a:lnTo>
                  <a:pt x="63" y="867"/>
                </a:lnTo>
                <a:lnTo>
                  <a:pt x="66" y="866"/>
                </a:lnTo>
                <a:lnTo>
                  <a:pt x="69" y="864"/>
                </a:lnTo>
                <a:lnTo>
                  <a:pt x="171" y="760"/>
                </a:lnTo>
                <a:lnTo>
                  <a:pt x="198" y="773"/>
                </a:lnTo>
                <a:lnTo>
                  <a:pt x="224" y="786"/>
                </a:lnTo>
                <a:lnTo>
                  <a:pt x="250" y="796"/>
                </a:lnTo>
                <a:lnTo>
                  <a:pt x="276" y="805"/>
                </a:lnTo>
                <a:lnTo>
                  <a:pt x="301" y="811"/>
                </a:lnTo>
                <a:lnTo>
                  <a:pt x="326" y="816"/>
                </a:lnTo>
                <a:lnTo>
                  <a:pt x="350" y="819"/>
                </a:lnTo>
                <a:lnTo>
                  <a:pt x="374" y="820"/>
                </a:lnTo>
                <a:lnTo>
                  <a:pt x="389" y="820"/>
                </a:lnTo>
                <a:lnTo>
                  <a:pt x="405" y="819"/>
                </a:lnTo>
                <a:lnTo>
                  <a:pt x="420" y="816"/>
                </a:lnTo>
                <a:lnTo>
                  <a:pt x="435" y="813"/>
                </a:lnTo>
                <a:lnTo>
                  <a:pt x="450" y="810"/>
                </a:lnTo>
                <a:lnTo>
                  <a:pt x="464" y="806"/>
                </a:lnTo>
                <a:lnTo>
                  <a:pt x="479" y="800"/>
                </a:lnTo>
                <a:lnTo>
                  <a:pt x="493" y="794"/>
                </a:lnTo>
                <a:lnTo>
                  <a:pt x="507" y="787"/>
                </a:lnTo>
                <a:lnTo>
                  <a:pt x="521" y="779"/>
                </a:lnTo>
                <a:lnTo>
                  <a:pt x="535" y="770"/>
                </a:lnTo>
                <a:lnTo>
                  <a:pt x="549" y="762"/>
                </a:lnTo>
                <a:lnTo>
                  <a:pt x="562" y="751"/>
                </a:lnTo>
                <a:lnTo>
                  <a:pt x="575" y="740"/>
                </a:lnTo>
                <a:lnTo>
                  <a:pt x="588" y="730"/>
                </a:lnTo>
                <a:lnTo>
                  <a:pt x="600" y="717"/>
                </a:lnTo>
                <a:lnTo>
                  <a:pt x="613" y="704"/>
                </a:lnTo>
                <a:lnTo>
                  <a:pt x="625" y="690"/>
                </a:lnTo>
                <a:lnTo>
                  <a:pt x="638" y="675"/>
                </a:lnTo>
                <a:lnTo>
                  <a:pt x="650" y="660"/>
                </a:lnTo>
                <a:lnTo>
                  <a:pt x="661" y="643"/>
                </a:lnTo>
                <a:lnTo>
                  <a:pt x="672" y="627"/>
                </a:lnTo>
                <a:lnTo>
                  <a:pt x="683" y="608"/>
                </a:lnTo>
                <a:lnTo>
                  <a:pt x="695" y="590"/>
                </a:lnTo>
                <a:lnTo>
                  <a:pt x="706" y="571"/>
                </a:lnTo>
                <a:lnTo>
                  <a:pt x="715" y="550"/>
                </a:lnTo>
                <a:lnTo>
                  <a:pt x="726" y="530"/>
                </a:lnTo>
                <a:lnTo>
                  <a:pt x="736" y="509"/>
                </a:lnTo>
                <a:lnTo>
                  <a:pt x="755" y="464"/>
                </a:lnTo>
                <a:lnTo>
                  <a:pt x="773" y="415"/>
                </a:lnTo>
                <a:lnTo>
                  <a:pt x="786" y="379"/>
                </a:lnTo>
                <a:lnTo>
                  <a:pt x="798" y="341"/>
                </a:lnTo>
                <a:lnTo>
                  <a:pt x="809" y="306"/>
                </a:lnTo>
                <a:lnTo>
                  <a:pt x="818" y="271"/>
                </a:lnTo>
                <a:lnTo>
                  <a:pt x="834" y="204"/>
                </a:lnTo>
                <a:lnTo>
                  <a:pt x="847" y="143"/>
                </a:lnTo>
                <a:lnTo>
                  <a:pt x="856" y="93"/>
                </a:lnTo>
                <a:lnTo>
                  <a:pt x="862" y="53"/>
                </a:lnTo>
                <a:lnTo>
                  <a:pt x="865" y="26"/>
                </a:lnTo>
                <a:lnTo>
                  <a:pt x="868" y="16"/>
                </a:lnTo>
                <a:lnTo>
                  <a:pt x="868" y="13"/>
                </a:lnTo>
                <a:lnTo>
                  <a:pt x="866" y="10"/>
                </a:lnTo>
                <a:lnTo>
                  <a:pt x="865" y="7"/>
                </a:lnTo>
                <a:lnTo>
                  <a:pt x="863" y="5"/>
                </a:lnTo>
                <a:close/>
              </a:path>
            </a:pathLst>
          </a:custGeom>
          <a:solidFill>
            <a:schemeClr val="bg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cxnSp>
        <p:nvCxnSpPr>
          <p:cNvPr id="8" name="Connecteur droit 7"/>
          <p:cNvCxnSpPr>
            <a:cxnSpLocks/>
          </p:cNvCxnSpPr>
          <p:nvPr/>
        </p:nvCxnSpPr>
        <p:spPr bwMode="auto">
          <a:xfrm>
            <a:off x="8105775" y="522898"/>
            <a:ext cx="408622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11" name="Titre 1"/>
          <p:cNvSpPr txBox="1"/>
          <p:nvPr/>
        </p:nvSpPr>
        <p:spPr bwMode="auto">
          <a:xfrm>
            <a:off x="228600" y="190500"/>
            <a:ext cx="11734799" cy="775597"/>
          </a:xfrm>
          <a:prstGeom prst="rect">
            <a:avLst/>
          </a:prstGeom>
        </p:spPr>
        <p:txBody>
          <a:bodyPr vert="horz" wrap="square" lIns="0" tIns="0" rIns="0" bIns="0" rtlCol="0" anchor="t">
            <a:spAutoFit/>
          </a:bodyPr>
          <a:lstStyle>
            <a:lvl1pPr algn="l" defTabSz="914400">
              <a:lnSpc>
                <a:spcPct val="90000"/>
              </a:lnSpc>
              <a:spcBef>
                <a:spcPts val="0"/>
              </a:spcBef>
              <a:buNone/>
              <a:defRPr sz="4400">
                <a:solidFill>
                  <a:schemeClr val="tx1"/>
                </a:solidFill>
                <a:latin typeface="+mj-lt"/>
                <a:ea typeface="+mj-ea"/>
                <a:cs typeface="+mj-cs"/>
              </a:defRPr>
            </a:lvl1pPr>
          </a:lstStyle>
          <a:p>
            <a:pPr algn="ctr">
              <a:defRPr/>
            </a:pPr>
            <a:r>
              <a:rPr lang="fr-FR" sz="2800" b="1">
                <a:solidFill>
                  <a:schemeClr val="tx1">
                    <a:lumMod val="75000"/>
                    <a:lumOff val="25000"/>
                  </a:schemeClr>
                </a:solidFill>
              </a:rPr>
              <a:t>Analyse du projet</a:t>
            </a:r>
            <a:br>
              <a:rPr lang="fr-FR" sz="2800">
                <a:solidFill>
                  <a:schemeClr val="tx1">
                    <a:lumMod val="75000"/>
                    <a:lumOff val="25000"/>
                  </a:schemeClr>
                </a:solidFill>
              </a:rPr>
            </a:br>
            <a:endParaRPr lang="fr-FR" sz="2800">
              <a:solidFill>
                <a:schemeClr val="tx1">
                  <a:lumMod val="75000"/>
                  <a:lumOff val="25000"/>
                </a:schemeClr>
              </a:solidFill>
            </a:endParaRPr>
          </a:p>
        </p:txBody>
      </p:sp>
      <p:cxnSp>
        <p:nvCxnSpPr>
          <p:cNvPr id="14" name="Connecteur droit 13"/>
          <p:cNvCxnSpPr>
            <a:cxnSpLocks/>
          </p:cNvCxnSpPr>
          <p:nvPr/>
        </p:nvCxnSpPr>
        <p:spPr bwMode="auto">
          <a:xfrm>
            <a:off x="0" y="522898"/>
            <a:ext cx="4086225"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 name="Ovale 2"/>
          <p:cNvSpPr/>
          <p:nvPr/>
        </p:nvSpPr>
        <p:spPr bwMode="auto">
          <a:xfrm>
            <a:off x="1723232" y="1786303"/>
            <a:ext cx="1587500" cy="15875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sz="1400"/>
          </a:p>
        </p:txBody>
      </p:sp>
      <p:sp>
        <p:nvSpPr>
          <p:cNvPr id="41" name="Ovale 40"/>
          <p:cNvSpPr/>
          <p:nvPr/>
        </p:nvSpPr>
        <p:spPr bwMode="auto">
          <a:xfrm>
            <a:off x="1723232" y="4071326"/>
            <a:ext cx="1587500" cy="15875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2" name="Ovale 41"/>
          <p:cNvSpPr/>
          <p:nvPr/>
        </p:nvSpPr>
        <p:spPr bwMode="auto">
          <a:xfrm>
            <a:off x="4109244" y="2928814"/>
            <a:ext cx="1587500" cy="158750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73" name="Ovale 72"/>
          <p:cNvSpPr/>
          <p:nvPr/>
        </p:nvSpPr>
        <p:spPr bwMode="auto">
          <a:xfrm>
            <a:off x="6495256" y="2928814"/>
            <a:ext cx="1587500" cy="158750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75" name="Ovale 74"/>
          <p:cNvSpPr/>
          <p:nvPr/>
        </p:nvSpPr>
        <p:spPr bwMode="auto">
          <a:xfrm>
            <a:off x="8881268" y="2928814"/>
            <a:ext cx="1587500" cy="1587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76" name="Ovale 75"/>
          <p:cNvSpPr/>
          <p:nvPr/>
        </p:nvSpPr>
        <p:spPr bwMode="auto">
          <a:xfrm>
            <a:off x="8881268" y="1107833"/>
            <a:ext cx="1587500" cy="1587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77" name="Ovale 76"/>
          <p:cNvSpPr/>
          <p:nvPr/>
        </p:nvSpPr>
        <p:spPr bwMode="auto">
          <a:xfrm>
            <a:off x="8881268" y="4749795"/>
            <a:ext cx="1587500" cy="1587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cxnSp>
        <p:nvCxnSpPr>
          <p:cNvPr id="10" name="Connecteur : Coude 9"/>
          <p:cNvCxnSpPr>
            <a:cxnSpLocks/>
            <a:stCxn id="3" idx="6"/>
            <a:endCxn id="41" idx="6"/>
          </p:cNvCxnSpPr>
          <p:nvPr/>
        </p:nvCxnSpPr>
        <p:spPr bwMode="auto">
          <a:xfrm>
            <a:off x="3310732" y="2580053"/>
            <a:ext cx="12700" cy="2285023"/>
          </a:xfrm>
          <a:prstGeom prst="bentConnector3">
            <a:avLst>
              <a:gd name="adj1" fmla="val 1800000"/>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a:cxnSpLocks/>
            <a:endCxn id="42" idx="2"/>
          </p:cNvCxnSpPr>
          <p:nvPr/>
        </p:nvCxnSpPr>
        <p:spPr bwMode="auto">
          <a:xfrm>
            <a:off x="3540125" y="3722564"/>
            <a:ext cx="569119" cy="0"/>
          </a:xfrm>
          <a:prstGeom prst="straightConnector1">
            <a:avLst/>
          </a:prstGeom>
          <a:ln w="2222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78" name="Connecteur droit avec flèche 77"/>
          <p:cNvCxnSpPr>
            <a:cxnSpLocks/>
            <a:stCxn id="42" idx="6"/>
            <a:endCxn id="73" idx="2"/>
          </p:cNvCxnSpPr>
          <p:nvPr/>
        </p:nvCxnSpPr>
        <p:spPr bwMode="auto">
          <a:xfrm>
            <a:off x="5696744" y="3722564"/>
            <a:ext cx="798512" cy="0"/>
          </a:xfrm>
          <a:prstGeom prst="straightConnector1">
            <a:avLst/>
          </a:prstGeom>
          <a:ln w="2222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79" name="Connecteur droit avec flèche 78"/>
          <p:cNvCxnSpPr>
            <a:cxnSpLocks/>
            <a:stCxn id="73" idx="6"/>
            <a:endCxn id="75" idx="2"/>
          </p:cNvCxnSpPr>
          <p:nvPr/>
        </p:nvCxnSpPr>
        <p:spPr bwMode="auto">
          <a:xfrm>
            <a:off x="8082755" y="3722564"/>
            <a:ext cx="798512" cy="0"/>
          </a:xfrm>
          <a:prstGeom prst="straightConnector1">
            <a:avLst/>
          </a:prstGeom>
          <a:ln w="2222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21" name="Connecteur : Coude 20"/>
          <p:cNvCxnSpPr>
            <a:cxnSpLocks/>
            <a:stCxn id="76" idx="2"/>
            <a:endCxn id="77" idx="2"/>
          </p:cNvCxnSpPr>
          <p:nvPr/>
        </p:nvCxnSpPr>
        <p:spPr bwMode="auto">
          <a:xfrm rot="10800000" flipV="1">
            <a:off x="8881268" y="1901583"/>
            <a:ext cx="12700" cy="3641961"/>
          </a:xfrm>
          <a:prstGeom prst="bentConnector3">
            <a:avLst>
              <a:gd name="adj1" fmla="val 1800000"/>
            </a:avLst>
          </a:prstGeom>
          <a:ln w="22225">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bwMode="auto">
          <a:xfrm>
            <a:off x="1831182" y="2333832"/>
            <a:ext cx="1371600" cy="492443"/>
          </a:xfrm>
          <a:prstGeom prst="rect">
            <a:avLst/>
          </a:prstGeom>
        </p:spPr>
        <p:txBody>
          <a:bodyPr wrap="square" lIns="0" tIns="0" rIns="0" bIns="0" rtlCol="0" anchor="ctr">
            <a:spAutoFit/>
          </a:bodyPr>
          <a:lstStyle/>
          <a:p>
            <a:pPr algn="ctr">
              <a:defRPr/>
            </a:pPr>
            <a:r>
              <a:rPr lang="fr-FR" sz="1600">
                <a:solidFill>
                  <a:schemeClr val="bg1"/>
                </a:solidFill>
              </a:rPr>
              <a:t>Objectifs de management</a:t>
            </a:r>
            <a:endParaRPr/>
          </a:p>
        </p:txBody>
      </p:sp>
      <p:sp>
        <p:nvSpPr>
          <p:cNvPr id="81" name="Rectangle 80"/>
          <p:cNvSpPr/>
          <p:nvPr/>
        </p:nvSpPr>
        <p:spPr bwMode="auto">
          <a:xfrm>
            <a:off x="1831182" y="4618854"/>
            <a:ext cx="1371600" cy="492443"/>
          </a:xfrm>
          <a:prstGeom prst="rect">
            <a:avLst/>
          </a:prstGeom>
        </p:spPr>
        <p:txBody>
          <a:bodyPr wrap="square" lIns="0" tIns="0" rIns="0" bIns="0" rtlCol="0" anchor="ctr">
            <a:spAutoFit/>
          </a:bodyPr>
          <a:lstStyle/>
          <a:p>
            <a:pPr algn="ctr">
              <a:defRPr/>
            </a:pPr>
            <a:r>
              <a:rPr lang="fr-FR" sz="1600">
                <a:solidFill>
                  <a:schemeClr val="bg1"/>
                </a:solidFill>
              </a:rPr>
              <a:t>Objectifs du client</a:t>
            </a:r>
            <a:endParaRPr/>
          </a:p>
        </p:txBody>
      </p:sp>
      <p:sp>
        <p:nvSpPr>
          <p:cNvPr id="82" name="Rectangle 81"/>
          <p:cNvSpPr/>
          <p:nvPr/>
        </p:nvSpPr>
        <p:spPr bwMode="auto">
          <a:xfrm>
            <a:off x="4217194" y="3476343"/>
            <a:ext cx="1371600" cy="492443"/>
          </a:xfrm>
          <a:prstGeom prst="rect">
            <a:avLst/>
          </a:prstGeom>
        </p:spPr>
        <p:txBody>
          <a:bodyPr wrap="square" lIns="0" tIns="0" rIns="0" bIns="0" rtlCol="0" anchor="ctr">
            <a:spAutoFit/>
          </a:bodyPr>
          <a:lstStyle/>
          <a:p>
            <a:pPr algn="ctr">
              <a:defRPr/>
            </a:pPr>
            <a:r>
              <a:rPr lang="fr-FR" sz="1600">
                <a:solidFill>
                  <a:schemeClr val="bg1"/>
                </a:solidFill>
              </a:rPr>
              <a:t>Objectifs du projet</a:t>
            </a:r>
            <a:endParaRPr/>
          </a:p>
        </p:txBody>
      </p:sp>
      <p:sp>
        <p:nvSpPr>
          <p:cNvPr id="83" name="Rectangle 82"/>
          <p:cNvSpPr/>
          <p:nvPr/>
        </p:nvSpPr>
        <p:spPr bwMode="auto">
          <a:xfrm>
            <a:off x="6607968" y="3476343"/>
            <a:ext cx="1371600" cy="492443"/>
          </a:xfrm>
          <a:prstGeom prst="rect">
            <a:avLst/>
          </a:prstGeom>
        </p:spPr>
        <p:txBody>
          <a:bodyPr wrap="square" lIns="0" tIns="0" rIns="0" bIns="0" rtlCol="0" anchor="ctr">
            <a:spAutoFit/>
          </a:bodyPr>
          <a:lstStyle/>
          <a:p>
            <a:pPr algn="ctr">
              <a:defRPr/>
            </a:pPr>
            <a:r>
              <a:rPr lang="fr-FR" sz="1600">
                <a:solidFill>
                  <a:schemeClr val="bg1"/>
                </a:solidFill>
              </a:rPr>
              <a:t>Plan de mise en œuvre</a:t>
            </a:r>
            <a:endParaRPr/>
          </a:p>
        </p:txBody>
      </p:sp>
      <p:sp>
        <p:nvSpPr>
          <p:cNvPr id="84" name="Rectangle 83"/>
          <p:cNvSpPr/>
          <p:nvPr/>
        </p:nvSpPr>
        <p:spPr bwMode="auto">
          <a:xfrm>
            <a:off x="8989218" y="3599454"/>
            <a:ext cx="1371600" cy="246221"/>
          </a:xfrm>
          <a:prstGeom prst="rect">
            <a:avLst/>
          </a:prstGeom>
        </p:spPr>
        <p:txBody>
          <a:bodyPr wrap="square" lIns="0" tIns="0" rIns="0" bIns="0" rtlCol="0" anchor="ctr">
            <a:spAutoFit/>
          </a:bodyPr>
          <a:lstStyle/>
          <a:p>
            <a:pPr algn="ctr">
              <a:defRPr/>
            </a:pPr>
            <a:r>
              <a:rPr lang="fr-FR" sz="1600">
                <a:solidFill>
                  <a:schemeClr val="bg1"/>
                </a:solidFill>
              </a:rPr>
              <a:t>Plannings</a:t>
            </a:r>
            <a:endParaRPr/>
          </a:p>
        </p:txBody>
      </p:sp>
      <p:sp>
        <p:nvSpPr>
          <p:cNvPr id="85" name="Rectangle 84"/>
          <p:cNvSpPr/>
          <p:nvPr/>
        </p:nvSpPr>
        <p:spPr bwMode="auto">
          <a:xfrm>
            <a:off x="8989218" y="1778472"/>
            <a:ext cx="1371600" cy="246221"/>
          </a:xfrm>
          <a:prstGeom prst="rect">
            <a:avLst/>
          </a:prstGeom>
        </p:spPr>
        <p:txBody>
          <a:bodyPr wrap="square" lIns="0" tIns="0" rIns="0" bIns="0" rtlCol="0" anchor="ctr">
            <a:spAutoFit/>
          </a:bodyPr>
          <a:lstStyle/>
          <a:p>
            <a:pPr algn="ctr">
              <a:defRPr/>
            </a:pPr>
            <a:r>
              <a:rPr lang="fr-FR" sz="1600">
                <a:solidFill>
                  <a:schemeClr val="bg1"/>
                </a:solidFill>
              </a:rPr>
              <a:t>Tâches</a:t>
            </a:r>
            <a:endParaRPr/>
          </a:p>
        </p:txBody>
      </p:sp>
      <p:sp>
        <p:nvSpPr>
          <p:cNvPr id="86" name="Rectangle 85"/>
          <p:cNvSpPr/>
          <p:nvPr/>
        </p:nvSpPr>
        <p:spPr bwMode="auto">
          <a:xfrm>
            <a:off x="8989218" y="5420435"/>
            <a:ext cx="1371600" cy="246221"/>
          </a:xfrm>
          <a:prstGeom prst="rect">
            <a:avLst/>
          </a:prstGeom>
        </p:spPr>
        <p:txBody>
          <a:bodyPr wrap="square" lIns="0" tIns="0" rIns="0" bIns="0" rtlCol="0" anchor="ctr">
            <a:spAutoFit/>
          </a:bodyPr>
          <a:lstStyle/>
          <a:p>
            <a:pPr algn="ctr">
              <a:defRPr/>
            </a:pPr>
            <a:r>
              <a:rPr lang="fr-FR" sz="1600">
                <a:solidFill>
                  <a:schemeClr val="bg1"/>
                </a:solidFill>
              </a:rPr>
              <a:t>Ressources</a:t>
            </a:r>
            <a:endParaRPr/>
          </a:p>
        </p:txBody>
      </p:sp>
      <p:sp>
        <p:nvSpPr>
          <p:cNvPr id="90" name="Rectangle 89"/>
          <p:cNvSpPr/>
          <p:nvPr/>
        </p:nvSpPr>
        <p:spPr bwMode="auto">
          <a:xfrm>
            <a:off x="6614715" y="4621418"/>
            <a:ext cx="1348582" cy="487313"/>
          </a:xfrm>
          <a:prstGeom prst="rect">
            <a:avLst/>
          </a:prstGeom>
        </p:spPr>
        <p:txBody>
          <a:bodyPr wrap="square" lIns="0" tIns="0" rIns="0" bIns="0" rtlCol="0" anchor="ctr">
            <a:spAutoFit/>
          </a:bodyPr>
          <a:lstStyle/>
          <a:p>
            <a:pPr algn="ctr">
              <a:lnSpc>
                <a:spcPts val="1900"/>
              </a:lnSpc>
              <a:defRPr/>
            </a:pPr>
            <a:r>
              <a:rPr lang="fr-FR" sz="1400">
                <a:solidFill>
                  <a:schemeClr val="tx1">
                    <a:lumMod val="75000"/>
                    <a:lumOff val="25000"/>
                  </a:schemeClr>
                </a:solidFill>
                <a:cs typeface="Segoe UI"/>
              </a:rPr>
              <a:t>Lorem ipsum dolor sit amet.</a:t>
            </a:r>
            <a:endParaRPr/>
          </a:p>
        </p:txBody>
      </p:sp>
      <p:sp>
        <p:nvSpPr>
          <p:cNvPr id="91" name="Rectangle 90"/>
          <p:cNvSpPr/>
          <p:nvPr/>
        </p:nvSpPr>
        <p:spPr bwMode="auto">
          <a:xfrm>
            <a:off x="4228703" y="4621418"/>
            <a:ext cx="1348582" cy="487313"/>
          </a:xfrm>
          <a:prstGeom prst="rect">
            <a:avLst/>
          </a:prstGeom>
        </p:spPr>
        <p:txBody>
          <a:bodyPr wrap="square" lIns="0" tIns="0" rIns="0" bIns="0" rtlCol="0" anchor="ctr">
            <a:spAutoFit/>
          </a:bodyPr>
          <a:lstStyle/>
          <a:p>
            <a:pPr algn="ctr">
              <a:lnSpc>
                <a:spcPts val="1900"/>
              </a:lnSpc>
              <a:defRPr/>
            </a:pPr>
            <a:r>
              <a:rPr lang="fr-FR" sz="1400">
                <a:solidFill>
                  <a:schemeClr val="tx1">
                    <a:lumMod val="75000"/>
                    <a:lumOff val="25000"/>
                  </a:schemeClr>
                </a:solidFill>
                <a:cs typeface="Segoe UI"/>
              </a:rPr>
              <a:t>Lorem ipsum dolor sit amet.</a:t>
            </a:r>
            <a:endParaRPr/>
          </a:p>
        </p:txBody>
      </p:sp>
      <p:sp>
        <p:nvSpPr>
          <p:cNvPr id="87" name="Rectangle 86"/>
          <p:cNvSpPr/>
          <p:nvPr/>
        </p:nvSpPr>
        <p:spPr bwMode="auto">
          <a:xfrm>
            <a:off x="10576718" y="1657927"/>
            <a:ext cx="1348582" cy="487313"/>
          </a:xfrm>
          <a:prstGeom prst="rect">
            <a:avLst/>
          </a:prstGeom>
        </p:spPr>
        <p:txBody>
          <a:bodyPr wrap="square" lIns="0" tIns="0" rIns="0" bIns="0" rtlCol="0" anchor="ctr">
            <a:spAutoFit/>
          </a:bodyPr>
          <a:lstStyle/>
          <a:p>
            <a:pPr>
              <a:lnSpc>
                <a:spcPts val="1900"/>
              </a:lnSpc>
              <a:defRPr/>
            </a:pPr>
            <a:r>
              <a:rPr lang="fr-FR" sz="1400">
                <a:solidFill>
                  <a:schemeClr val="tx1">
                    <a:lumMod val="75000"/>
                    <a:lumOff val="25000"/>
                  </a:schemeClr>
                </a:solidFill>
                <a:cs typeface="Segoe UI"/>
              </a:rPr>
              <a:t>Lorem ipsum dolor sit amet.</a:t>
            </a:r>
            <a:endParaRPr/>
          </a:p>
        </p:txBody>
      </p:sp>
      <p:sp>
        <p:nvSpPr>
          <p:cNvPr id="88" name="Rectangle 87"/>
          <p:cNvSpPr/>
          <p:nvPr/>
        </p:nvSpPr>
        <p:spPr bwMode="auto">
          <a:xfrm>
            <a:off x="10576718" y="3478908"/>
            <a:ext cx="1348582" cy="487313"/>
          </a:xfrm>
          <a:prstGeom prst="rect">
            <a:avLst/>
          </a:prstGeom>
        </p:spPr>
        <p:txBody>
          <a:bodyPr wrap="square" lIns="0" tIns="0" rIns="0" bIns="0" rtlCol="0" anchor="ctr">
            <a:spAutoFit/>
          </a:bodyPr>
          <a:lstStyle/>
          <a:p>
            <a:pPr>
              <a:lnSpc>
                <a:spcPts val="1900"/>
              </a:lnSpc>
              <a:defRPr/>
            </a:pPr>
            <a:r>
              <a:rPr lang="fr-FR" sz="1400">
                <a:solidFill>
                  <a:schemeClr val="tx1">
                    <a:lumMod val="75000"/>
                    <a:lumOff val="25000"/>
                  </a:schemeClr>
                </a:solidFill>
                <a:cs typeface="Segoe UI"/>
              </a:rPr>
              <a:t>Lorem ipsum dolor sit amet.</a:t>
            </a:r>
            <a:endParaRPr/>
          </a:p>
        </p:txBody>
      </p:sp>
      <p:sp>
        <p:nvSpPr>
          <p:cNvPr id="89" name="Rectangle 88"/>
          <p:cNvSpPr/>
          <p:nvPr/>
        </p:nvSpPr>
        <p:spPr bwMode="auto">
          <a:xfrm>
            <a:off x="10576718" y="5299888"/>
            <a:ext cx="1348582" cy="487313"/>
          </a:xfrm>
          <a:prstGeom prst="rect">
            <a:avLst/>
          </a:prstGeom>
        </p:spPr>
        <p:txBody>
          <a:bodyPr wrap="square" lIns="0" tIns="0" rIns="0" bIns="0" rtlCol="0" anchor="ctr">
            <a:spAutoFit/>
          </a:bodyPr>
          <a:lstStyle/>
          <a:p>
            <a:pPr>
              <a:lnSpc>
                <a:spcPts val="1900"/>
              </a:lnSpc>
              <a:defRPr/>
            </a:pPr>
            <a:r>
              <a:rPr lang="fr-FR" sz="1400">
                <a:solidFill>
                  <a:schemeClr val="tx1">
                    <a:lumMod val="75000"/>
                    <a:lumOff val="25000"/>
                  </a:schemeClr>
                </a:solidFill>
                <a:cs typeface="Segoe UI"/>
              </a:rPr>
              <a:t>Lorem ipsum dolor sit amet.</a:t>
            </a:r>
            <a:endParaRPr/>
          </a:p>
        </p:txBody>
      </p:sp>
      <p:sp>
        <p:nvSpPr>
          <p:cNvPr id="92" name="Rectangle 91"/>
          <p:cNvSpPr/>
          <p:nvPr/>
        </p:nvSpPr>
        <p:spPr bwMode="auto">
          <a:xfrm>
            <a:off x="266700" y="2336397"/>
            <a:ext cx="1348582" cy="487313"/>
          </a:xfrm>
          <a:prstGeom prst="rect">
            <a:avLst/>
          </a:prstGeom>
        </p:spPr>
        <p:txBody>
          <a:bodyPr wrap="square" lIns="0" tIns="0" rIns="0" bIns="0" rtlCol="0" anchor="ctr">
            <a:spAutoFit/>
          </a:bodyPr>
          <a:lstStyle/>
          <a:p>
            <a:pPr algn="r">
              <a:lnSpc>
                <a:spcPts val="1900"/>
              </a:lnSpc>
              <a:defRPr/>
            </a:pPr>
            <a:r>
              <a:rPr lang="fr-FR" sz="1400">
                <a:solidFill>
                  <a:schemeClr val="tx1">
                    <a:lumMod val="75000"/>
                    <a:lumOff val="25000"/>
                  </a:schemeClr>
                </a:solidFill>
                <a:cs typeface="Segoe UI"/>
              </a:rPr>
              <a:t>Lorem ipsum dolor sit amet.</a:t>
            </a:r>
            <a:endParaRPr/>
          </a:p>
        </p:txBody>
      </p:sp>
      <p:sp>
        <p:nvSpPr>
          <p:cNvPr id="93" name="Rectangle 92"/>
          <p:cNvSpPr/>
          <p:nvPr/>
        </p:nvSpPr>
        <p:spPr bwMode="auto">
          <a:xfrm>
            <a:off x="266700" y="4621420"/>
            <a:ext cx="1348582" cy="487313"/>
          </a:xfrm>
          <a:prstGeom prst="rect">
            <a:avLst/>
          </a:prstGeom>
        </p:spPr>
        <p:txBody>
          <a:bodyPr wrap="square" lIns="0" tIns="0" rIns="0" bIns="0" rtlCol="0" anchor="ctr">
            <a:spAutoFit/>
          </a:bodyPr>
          <a:lstStyle/>
          <a:p>
            <a:pPr algn="r">
              <a:lnSpc>
                <a:spcPts val="1900"/>
              </a:lnSpc>
              <a:defRPr/>
            </a:pPr>
            <a:r>
              <a:rPr lang="fr-FR" sz="1400">
                <a:solidFill>
                  <a:schemeClr val="tx1">
                    <a:lumMod val="75000"/>
                    <a:lumOff val="25000"/>
                  </a:schemeClr>
                </a:solidFill>
                <a:cs typeface="Segoe UI"/>
              </a:rPr>
              <a:t>Lorem ipsum dolor sit amet.</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9" name="Rectangle 8"/>
          <p:cNvSpPr/>
          <p:nvPr/>
        </p:nvSpPr>
        <p:spPr bwMode="auto">
          <a:xfrm>
            <a:off x="0" y="990601"/>
            <a:ext cx="12192000" cy="35136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cxnSp>
        <p:nvCxnSpPr>
          <p:cNvPr id="8" name="Connecteur droit 7"/>
          <p:cNvCxnSpPr>
            <a:cxnSpLocks/>
          </p:cNvCxnSpPr>
          <p:nvPr/>
        </p:nvCxnSpPr>
        <p:spPr bwMode="auto">
          <a:xfrm>
            <a:off x="8105775" y="522898"/>
            <a:ext cx="408622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11" name="Titre 1"/>
          <p:cNvSpPr txBox="1"/>
          <p:nvPr/>
        </p:nvSpPr>
        <p:spPr bwMode="auto">
          <a:xfrm>
            <a:off x="228600" y="190500"/>
            <a:ext cx="11734799" cy="775597"/>
          </a:xfrm>
          <a:prstGeom prst="rect">
            <a:avLst/>
          </a:prstGeom>
        </p:spPr>
        <p:txBody>
          <a:bodyPr vert="horz" wrap="square" lIns="0" tIns="0" rIns="0" bIns="0" rtlCol="0" anchor="t">
            <a:spAutoFit/>
          </a:bodyPr>
          <a:lstStyle>
            <a:lvl1pPr algn="l" defTabSz="914400">
              <a:lnSpc>
                <a:spcPct val="90000"/>
              </a:lnSpc>
              <a:spcBef>
                <a:spcPts val="0"/>
              </a:spcBef>
              <a:buNone/>
              <a:defRPr sz="4400">
                <a:solidFill>
                  <a:schemeClr val="tx1"/>
                </a:solidFill>
                <a:latin typeface="+mj-lt"/>
                <a:ea typeface="+mj-ea"/>
                <a:cs typeface="+mj-cs"/>
              </a:defRPr>
            </a:lvl1pPr>
          </a:lstStyle>
          <a:p>
            <a:pPr algn="ctr">
              <a:defRPr/>
            </a:pPr>
            <a:r>
              <a:rPr lang="fr-FR" sz="2800" b="1">
                <a:solidFill>
                  <a:schemeClr val="tx1">
                    <a:lumMod val="75000"/>
                    <a:lumOff val="25000"/>
                  </a:schemeClr>
                </a:solidFill>
              </a:rPr>
              <a:t>Analyse du projet</a:t>
            </a:r>
            <a:br>
              <a:rPr lang="fr-FR" sz="2800">
                <a:solidFill>
                  <a:schemeClr val="tx1">
                    <a:lumMod val="75000"/>
                    <a:lumOff val="25000"/>
                  </a:schemeClr>
                </a:solidFill>
              </a:rPr>
            </a:br>
            <a:endParaRPr lang="fr-FR" sz="2800">
              <a:solidFill>
                <a:schemeClr val="tx1">
                  <a:lumMod val="75000"/>
                  <a:lumOff val="25000"/>
                </a:schemeClr>
              </a:solidFill>
            </a:endParaRPr>
          </a:p>
        </p:txBody>
      </p:sp>
      <p:cxnSp>
        <p:nvCxnSpPr>
          <p:cNvPr id="14" name="Connecteur droit 13"/>
          <p:cNvCxnSpPr>
            <a:cxnSpLocks/>
          </p:cNvCxnSpPr>
          <p:nvPr/>
        </p:nvCxnSpPr>
        <p:spPr bwMode="auto">
          <a:xfrm>
            <a:off x="0" y="522898"/>
            <a:ext cx="4086225"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graphicFrame>
        <p:nvGraphicFramePr>
          <p:cNvPr id="7" name="Graphique 6" descr="Graphique"/>
          <p:cNvGraphicFramePr>
            <a:graphicFrameLocks/>
          </p:cNvGraphicFramePr>
          <p:nvPr/>
        </p:nvGraphicFramePr>
        <p:xfrm>
          <a:off x="654050" y="1075266"/>
          <a:ext cx="10883900" cy="3344334"/>
        </p:xfrm>
        <a:graphic>
          <a:graphicData uri="http://schemas.openxmlformats.org/drawingml/2006/chart">
            <c:chart xmlns:c="http://schemas.openxmlformats.org/drawingml/2006/chart" xmlns:r="http://schemas.openxmlformats.org/officeDocument/2006/relationships" r:id="rId3"/>
          </a:graphicData>
        </a:graphic>
      </p:graphicFrame>
      <p:cxnSp>
        <p:nvCxnSpPr>
          <p:cNvPr id="15" name="Connecteur droit 14"/>
          <p:cNvCxnSpPr>
            <a:cxnSpLocks/>
          </p:cNvCxnSpPr>
          <p:nvPr/>
        </p:nvCxnSpPr>
        <p:spPr bwMode="auto">
          <a:xfrm>
            <a:off x="4152901" y="4879971"/>
            <a:ext cx="0" cy="1206500"/>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Connecteur droit 39"/>
          <p:cNvCxnSpPr>
            <a:cxnSpLocks/>
          </p:cNvCxnSpPr>
          <p:nvPr/>
        </p:nvCxnSpPr>
        <p:spPr bwMode="auto">
          <a:xfrm>
            <a:off x="8039100" y="4879971"/>
            <a:ext cx="0" cy="1206500"/>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bwMode="auto">
          <a:xfrm>
            <a:off x="838205" y="5521007"/>
            <a:ext cx="2743194" cy="730969"/>
          </a:xfrm>
          <a:prstGeom prst="rect">
            <a:avLst/>
          </a:prstGeom>
        </p:spPr>
        <p:txBody>
          <a:bodyPr wrap="square" lIns="0" tIns="0" rIns="0" bIns="0" rtlCol="0" anchor="t">
            <a:spAutoFit/>
          </a:bodyPr>
          <a:lstStyle/>
          <a:p>
            <a:pPr>
              <a:lnSpc>
                <a:spcPts val="1900"/>
              </a:lnSpc>
              <a:defRPr/>
            </a:pPr>
            <a:r>
              <a:rPr lang="fr-FR" sz="1400">
                <a:solidFill>
                  <a:schemeClr val="tx1">
                    <a:lumMod val="75000"/>
                    <a:lumOff val="25000"/>
                  </a:schemeClr>
                </a:solidFill>
                <a:cs typeface="Segoe UI"/>
              </a:rPr>
              <a:t>Lorem ipsum dolor sit amet, consectetur adipiscing elit, sed do eiusmod tempor.</a:t>
            </a:r>
            <a:endParaRPr/>
          </a:p>
        </p:txBody>
      </p:sp>
      <p:sp>
        <p:nvSpPr>
          <p:cNvPr id="44" name="Rectangle 43"/>
          <p:cNvSpPr/>
          <p:nvPr/>
        </p:nvSpPr>
        <p:spPr bwMode="auto">
          <a:xfrm>
            <a:off x="838205" y="5000266"/>
            <a:ext cx="2743194" cy="492443"/>
          </a:xfrm>
          <a:prstGeom prst="rect">
            <a:avLst/>
          </a:prstGeom>
        </p:spPr>
        <p:txBody>
          <a:bodyPr wrap="square" lIns="0" tIns="0" rIns="0" bIns="0" rtlCol="0" anchor="t">
            <a:spAutoFit/>
          </a:bodyPr>
          <a:lstStyle/>
          <a:p>
            <a:pPr>
              <a:defRPr/>
            </a:pPr>
            <a:r>
              <a:rPr lang="fr-FR" sz="3200">
                <a:solidFill>
                  <a:schemeClr val="accent3">
                    <a:lumMod val="75000"/>
                  </a:schemeClr>
                </a:solidFill>
                <a:cs typeface="Segoe UI"/>
              </a:rPr>
              <a:t>5 980</a:t>
            </a:r>
            <a:endParaRPr/>
          </a:p>
        </p:txBody>
      </p:sp>
      <p:sp>
        <p:nvSpPr>
          <p:cNvPr id="45" name="Rectangle 44"/>
          <p:cNvSpPr/>
          <p:nvPr/>
        </p:nvSpPr>
        <p:spPr bwMode="auto">
          <a:xfrm>
            <a:off x="838205" y="4748574"/>
            <a:ext cx="2743194" cy="243656"/>
          </a:xfrm>
          <a:prstGeom prst="rect">
            <a:avLst/>
          </a:prstGeom>
        </p:spPr>
        <p:txBody>
          <a:bodyPr wrap="square" lIns="0" tIns="0" rIns="0" bIns="0" rtlCol="0" anchor="t">
            <a:spAutoFit/>
          </a:bodyPr>
          <a:lstStyle/>
          <a:p>
            <a:pPr>
              <a:lnSpc>
                <a:spcPts val="1900"/>
              </a:lnSpc>
              <a:defRPr/>
            </a:pPr>
            <a:r>
              <a:rPr lang="fr-FR" sz="1400" b="1">
                <a:solidFill>
                  <a:schemeClr val="accent3">
                    <a:lumMod val="75000"/>
                  </a:schemeClr>
                </a:solidFill>
                <a:latin typeface="+mj-lt"/>
                <a:cs typeface="Segoe UI"/>
              </a:rPr>
              <a:t>LOREM IPSUM</a:t>
            </a:r>
            <a:endParaRPr/>
          </a:p>
        </p:txBody>
      </p:sp>
      <p:sp>
        <p:nvSpPr>
          <p:cNvPr id="46" name="Rectangle 45"/>
          <p:cNvSpPr/>
          <p:nvPr/>
        </p:nvSpPr>
        <p:spPr bwMode="auto">
          <a:xfrm>
            <a:off x="4724403" y="5521007"/>
            <a:ext cx="2743194" cy="730969"/>
          </a:xfrm>
          <a:prstGeom prst="rect">
            <a:avLst/>
          </a:prstGeom>
        </p:spPr>
        <p:txBody>
          <a:bodyPr wrap="square" lIns="0" tIns="0" rIns="0" bIns="0" rtlCol="0" anchor="t">
            <a:spAutoFit/>
          </a:bodyPr>
          <a:lstStyle/>
          <a:p>
            <a:pPr>
              <a:lnSpc>
                <a:spcPts val="1900"/>
              </a:lnSpc>
              <a:defRPr/>
            </a:pPr>
            <a:r>
              <a:rPr lang="fr-FR" sz="1400">
                <a:solidFill>
                  <a:schemeClr val="tx1">
                    <a:lumMod val="75000"/>
                    <a:lumOff val="25000"/>
                  </a:schemeClr>
                </a:solidFill>
                <a:cs typeface="Segoe UI"/>
              </a:rPr>
              <a:t>Lorem ipsum dolor sit amet, consectetur adipiscing elit, sed do eiusmod tempor.</a:t>
            </a:r>
            <a:endParaRPr/>
          </a:p>
        </p:txBody>
      </p:sp>
      <p:sp>
        <p:nvSpPr>
          <p:cNvPr id="47" name="Rectangle 46"/>
          <p:cNvSpPr/>
          <p:nvPr/>
        </p:nvSpPr>
        <p:spPr bwMode="auto">
          <a:xfrm>
            <a:off x="4724403" y="5000266"/>
            <a:ext cx="2743194" cy="492443"/>
          </a:xfrm>
          <a:prstGeom prst="rect">
            <a:avLst/>
          </a:prstGeom>
        </p:spPr>
        <p:txBody>
          <a:bodyPr wrap="square" lIns="0" tIns="0" rIns="0" bIns="0" rtlCol="0" anchor="t">
            <a:spAutoFit/>
          </a:bodyPr>
          <a:lstStyle/>
          <a:p>
            <a:pPr>
              <a:defRPr/>
            </a:pPr>
            <a:r>
              <a:rPr lang="fr-FR" sz="3200">
                <a:solidFill>
                  <a:schemeClr val="accent4">
                    <a:lumMod val="75000"/>
                  </a:schemeClr>
                </a:solidFill>
                <a:cs typeface="Segoe UI"/>
              </a:rPr>
              <a:t>-1,19</a:t>
            </a:r>
            <a:endParaRPr/>
          </a:p>
        </p:txBody>
      </p:sp>
      <p:sp>
        <p:nvSpPr>
          <p:cNvPr id="48" name="Rectangle 47"/>
          <p:cNvSpPr/>
          <p:nvPr/>
        </p:nvSpPr>
        <p:spPr bwMode="auto">
          <a:xfrm>
            <a:off x="4724403" y="4748574"/>
            <a:ext cx="2743194" cy="243656"/>
          </a:xfrm>
          <a:prstGeom prst="rect">
            <a:avLst/>
          </a:prstGeom>
        </p:spPr>
        <p:txBody>
          <a:bodyPr wrap="square" lIns="0" tIns="0" rIns="0" bIns="0" rtlCol="0" anchor="t">
            <a:spAutoFit/>
          </a:bodyPr>
          <a:lstStyle/>
          <a:p>
            <a:pPr>
              <a:lnSpc>
                <a:spcPts val="1900"/>
              </a:lnSpc>
              <a:defRPr/>
            </a:pPr>
            <a:r>
              <a:rPr lang="fr-FR" sz="1400" b="1">
                <a:solidFill>
                  <a:schemeClr val="accent4">
                    <a:lumMod val="75000"/>
                  </a:schemeClr>
                </a:solidFill>
                <a:latin typeface="+mj-lt"/>
                <a:cs typeface="Segoe UI"/>
              </a:rPr>
              <a:t>LOREM IPSUM</a:t>
            </a:r>
            <a:endParaRPr/>
          </a:p>
        </p:txBody>
      </p:sp>
      <p:sp>
        <p:nvSpPr>
          <p:cNvPr id="49" name="Rectangle 48"/>
          <p:cNvSpPr/>
          <p:nvPr/>
        </p:nvSpPr>
        <p:spPr bwMode="auto">
          <a:xfrm>
            <a:off x="8610600" y="5521007"/>
            <a:ext cx="2743194" cy="730969"/>
          </a:xfrm>
          <a:prstGeom prst="rect">
            <a:avLst/>
          </a:prstGeom>
        </p:spPr>
        <p:txBody>
          <a:bodyPr wrap="square" lIns="0" tIns="0" rIns="0" bIns="0" rtlCol="0" anchor="t">
            <a:spAutoFit/>
          </a:bodyPr>
          <a:lstStyle/>
          <a:p>
            <a:pPr>
              <a:lnSpc>
                <a:spcPts val="1900"/>
              </a:lnSpc>
              <a:defRPr/>
            </a:pPr>
            <a:r>
              <a:rPr lang="fr-FR" sz="1400">
                <a:solidFill>
                  <a:schemeClr val="tx1">
                    <a:lumMod val="75000"/>
                    <a:lumOff val="25000"/>
                  </a:schemeClr>
                </a:solidFill>
                <a:cs typeface="Segoe UI"/>
              </a:rPr>
              <a:t>Lorem ipsum dolor sit amet, consectetur adipiscing elit, sed do eiusmod tempor.</a:t>
            </a:r>
            <a:endParaRPr/>
          </a:p>
        </p:txBody>
      </p:sp>
      <p:sp>
        <p:nvSpPr>
          <p:cNvPr id="50" name="Rectangle 49"/>
          <p:cNvSpPr/>
          <p:nvPr/>
        </p:nvSpPr>
        <p:spPr bwMode="auto">
          <a:xfrm>
            <a:off x="8610600" y="5000266"/>
            <a:ext cx="2743194" cy="492443"/>
          </a:xfrm>
          <a:prstGeom prst="rect">
            <a:avLst/>
          </a:prstGeom>
        </p:spPr>
        <p:txBody>
          <a:bodyPr wrap="square" lIns="0" tIns="0" rIns="0" bIns="0" rtlCol="0" anchor="t">
            <a:spAutoFit/>
          </a:bodyPr>
          <a:lstStyle/>
          <a:p>
            <a:pPr>
              <a:defRPr/>
            </a:pPr>
            <a:r>
              <a:rPr lang="fr-FR" sz="3200">
                <a:solidFill>
                  <a:schemeClr val="tx1">
                    <a:lumMod val="75000"/>
                    <a:lumOff val="25000"/>
                  </a:schemeClr>
                </a:solidFill>
                <a:cs typeface="Segoe UI"/>
              </a:rPr>
              <a:t>113 200 50 €</a:t>
            </a:r>
            <a:endParaRPr/>
          </a:p>
        </p:txBody>
      </p:sp>
      <p:sp>
        <p:nvSpPr>
          <p:cNvPr id="51" name="Rectangle 50"/>
          <p:cNvSpPr/>
          <p:nvPr/>
        </p:nvSpPr>
        <p:spPr bwMode="auto">
          <a:xfrm>
            <a:off x="8610600" y="4748574"/>
            <a:ext cx="2743194" cy="243656"/>
          </a:xfrm>
          <a:prstGeom prst="rect">
            <a:avLst/>
          </a:prstGeom>
        </p:spPr>
        <p:txBody>
          <a:bodyPr wrap="square" lIns="0" tIns="0" rIns="0" bIns="0" rtlCol="0" anchor="t">
            <a:spAutoFit/>
          </a:bodyPr>
          <a:lstStyle/>
          <a:p>
            <a:pPr>
              <a:lnSpc>
                <a:spcPts val="1900"/>
              </a:lnSpc>
              <a:defRPr/>
            </a:pPr>
            <a:r>
              <a:rPr lang="fr-FR" sz="1400" b="1">
                <a:solidFill>
                  <a:schemeClr val="tx1">
                    <a:lumMod val="75000"/>
                    <a:lumOff val="25000"/>
                  </a:schemeClr>
                </a:solidFill>
                <a:latin typeface="+mj-lt"/>
                <a:cs typeface="Segoe UI"/>
              </a:rPr>
              <a:t>LOREM IPSUM</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cxnSp>
        <p:nvCxnSpPr>
          <p:cNvPr id="8" name="Connecteur droit 7"/>
          <p:cNvCxnSpPr>
            <a:cxnSpLocks/>
          </p:cNvCxnSpPr>
          <p:nvPr/>
        </p:nvCxnSpPr>
        <p:spPr bwMode="auto">
          <a:xfrm>
            <a:off x="8105775" y="522898"/>
            <a:ext cx="408622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11" name="Titre 1"/>
          <p:cNvSpPr txBox="1"/>
          <p:nvPr/>
        </p:nvSpPr>
        <p:spPr bwMode="auto">
          <a:xfrm>
            <a:off x="228600" y="190500"/>
            <a:ext cx="11734799" cy="775597"/>
          </a:xfrm>
          <a:prstGeom prst="rect">
            <a:avLst/>
          </a:prstGeom>
        </p:spPr>
        <p:txBody>
          <a:bodyPr vert="horz" wrap="square" lIns="0" tIns="0" rIns="0" bIns="0" rtlCol="0" anchor="t">
            <a:spAutoFit/>
          </a:bodyPr>
          <a:lstStyle>
            <a:lvl1pPr algn="l" defTabSz="914400">
              <a:lnSpc>
                <a:spcPct val="90000"/>
              </a:lnSpc>
              <a:spcBef>
                <a:spcPts val="0"/>
              </a:spcBef>
              <a:buNone/>
              <a:defRPr sz="4400">
                <a:solidFill>
                  <a:schemeClr val="tx1"/>
                </a:solidFill>
                <a:latin typeface="+mj-lt"/>
                <a:ea typeface="+mj-ea"/>
                <a:cs typeface="+mj-cs"/>
              </a:defRPr>
            </a:lvl1pPr>
          </a:lstStyle>
          <a:p>
            <a:pPr algn="ctr">
              <a:defRPr/>
            </a:pPr>
            <a:r>
              <a:rPr lang="fr-FR" sz="2800" b="1">
                <a:solidFill>
                  <a:schemeClr val="tx1">
                    <a:lumMod val="75000"/>
                    <a:lumOff val="25000"/>
                  </a:schemeClr>
                </a:solidFill>
              </a:rPr>
              <a:t>Analyse du projet</a:t>
            </a:r>
            <a:br>
              <a:rPr lang="fr-FR" sz="2800">
                <a:solidFill>
                  <a:schemeClr val="tx1">
                    <a:lumMod val="75000"/>
                    <a:lumOff val="25000"/>
                  </a:schemeClr>
                </a:solidFill>
              </a:rPr>
            </a:br>
            <a:endParaRPr lang="fr-FR" sz="2800">
              <a:solidFill>
                <a:schemeClr val="tx1">
                  <a:lumMod val="75000"/>
                  <a:lumOff val="25000"/>
                </a:schemeClr>
              </a:solidFill>
            </a:endParaRPr>
          </a:p>
        </p:txBody>
      </p:sp>
      <p:cxnSp>
        <p:nvCxnSpPr>
          <p:cNvPr id="14" name="Connecteur droit 13"/>
          <p:cNvCxnSpPr>
            <a:cxnSpLocks/>
          </p:cNvCxnSpPr>
          <p:nvPr/>
        </p:nvCxnSpPr>
        <p:spPr bwMode="auto">
          <a:xfrm>
            <a:off x="0" y="522898"/>
            <a:ext cx="4086225"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 name="Cercle : Vide 2"/>
          <p:cNvSpPr/>
          <p:nvPr/>
        </p:nvSpPr>
        <p:spPr bwMode="auto">
          <a:xfrm>
            <a:off x="3536828" y="2296212"/>
            <a:ext cx="1593858" cy="1593858"/>
          </a:xfrm>
          <a:prstGeom prst="donut">
            <a:avLst>
              <a:gd name="adj" fmla="val 12255"/>
            </a:avLst>
          </a:prstGeom>
          <a:solidFill>
            <a:schemeClr val="accent3">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chemeClr val="tx1"/>
              </a:solidFill>
            </a:endParaRPr>
          </a:p>
        </p:txBody>
      </p:sp>
      <p:sp>
        <p:nvSpPr>
          <p:cNvPr id="22" name="Cercle : Vide 21"/>
          <p:cNvSpPr/>
          <p:nvPr/>
        </p:nvSpPr>
        <p:spPr bwMode="auto">
          <a:xfrm>
            <a:off x="4946623" y="2296212"/>
            <a:ext cx="1593858" cy="1593858"/>
          </a:xfrm>
          <a:prstGeom prst="donut">
            <a:avLst>
              <a:gd name="adj" fmla="val 12255"/>
            </a:avLst>
          </a:prstGeom>
          <a:solidFill>
            <a:schemeClr val="accent4">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chemeClr val="tx1"/>
              </a:solidFill>
            </a:endParaRPr>
          </a:p>
        </p:txBody>
      </p:sp>
      <p:sp>
        <p:nvSpPr>
          <p:cNvPr id="23" name="Cercle : Vide 22"/>
          <p:cNvSpPr/>
          <p:nvPr/>
        </p:nvSpPr>
        <p:spPr bwMode="auto">
          <a:xfrm>
            <a:off x="6356419" y="2296212"/>
            <a:ext cx="1593858" cy="1593858"/>
          </a:xfrm>
          <a:prstGeom prst="donut">
            <a:avLst>
              <a:gd name="adj" fmla="val 12255"/>
            </a:avLst>
          </a:prstGeom>
          <a:solidFill>
            <a:schemeClr val="accent3">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chemeClr val="tx1"/>
              </a:solidFill>
            </a:endParaRPr>
          </a:p>
        </p:txBody>
      </p:sp>
      <p:sp>
        <p:nvSpPr>
          <p:cNvPr id="24" name="Cercle : Vide 23"/>
          <p:cNvSpPr/>
          <p:nvPr/>
        </p:nvSpPr>
        <p:spPr bwMode="auto">
          <a:xfrm>
            <a:off x="4241725" y="3501330"/>
            <a:ext cx="1593858" cy="1593858"/>
          </a:xfrm>
          <a:prstGeom prst="donut">
            <a:avLst>
              <a:gd name="adj" fmla="val 12255"/>
            </a:avLst>
          </a:prstGeom>
          <a:solidFill>
            <a:schemeClr val="accent4">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chemeClr val="tx1"/>
              </a:solidFill>
            </a:endParaRPr>
          </a:p>
        </p:txBody>
      </p:sp>
      <p:sp>
        <p:nvSpPr>
          <p:cNvPr id="25" name="Cercle : Vide 24"/>
          <p:cNvSpPr/>
          <p:nvPr/>
        </p:nvSpPr>
        <p:spPr bwMode="auto">
          <a:xfrm>
            <a:off x="5651521" y="3501330"/>
            <a:ext cx="1593858" cy="1593858"/>
          </a:xfrm>
          <a:prstGeom prst="donut">
            <a:avLst>
              <a:gd name="adj" fmla="val 12255"/>
            </a:avLst>
          </a:prstGeom>
          <a:solidFill>
            <a:schemeClr val="accent3">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fr-FR">
              <a:solidFill>
                <a:schemeClr val="tx1"/>
              </a:solidFill>
            </a:endParaRPr>
          </a:p>
        </p:txBody>
      </p:sp>
      <p:sp>
        <p:nvSpPr>
          <p:cNvPr id="29" name="Cercle : Vide 28"/>
          <p:cNvSpPr/>
          <p:nvPr/>
        </p:nvSpPr>
        <p:spPr bwMode="auto">
          <a:xfrm>
            <a:off x="7061316" y="3501330"/>
            <a:ext cx="1593858" cy="1593858"/>
          </a:xfrm>
          <a:prstGeom prst="donut">
            <a:avLst>
              <a:gd name="adj" fmla="val 12255"/>
            </a:avLst>
          </a:prstGeom>
          <a:solidFill>
            <a:schemeClr val="accent4">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chemeClr val="tx1"/>
              </a:solidFill>
            </a:endParaRPr>
          </a:p>
        </p:txBody>
      </p:sp>
      <p:sp>
        <p:nvSpPr>
          <p:cNvPr id="32" name="Rectangle 31"/>
          <p:cNvSpPr/>
          <p:nvPr/>
        </p:nvSpPr>
        <p:spPr bwMode="auto">
          <a:xfrm>
            <a:off x="1292014" y="1357350"/>
            <a:ext cx="2428875" cy="710707"/>
          </a:xfrm>
          <a:prstGeom prst="rect">
            <a:avLst/>
          </a:prstGeom>
        </p:spPr>
        <p:txBody>
          <a:bodyPr wrap="square" lIns="0" tIns="0" rIns="0" bIns="0" rtlCol="0" anchor="t">
            <a:spAutoFit/>
          </a:bodyPr>
          <a:lstStyle/>
          <a:p>
            <a:pPr algn="r">
              <a:lnSpc>
                <a:spcPts val="1900"/>
              </a:lnSpc>
              <a:defRPr/>
            </a:pPr>
            <a:r>
              <a:rPr lang="fr-FR" sz="1400">
                <a:solidFill>
                  <a:schemeClr val="tx1">
                    <a:lumMod val="75000"/>
                    <a:lumOff val="25000"/>
                  </a:schemeClr>
                </a:solidFill>
                <a:cs typeface="Segoe UI"/>
              </a:rPr>
              <a:t>Lorem ipsum dolor sit amet, consectetur adipiscing elit, sed do eiusmod tempor incididunt.</a:t>
            </a:r>
            <a:endParaRPr/>
          </a:p>
        </p:txBody>
      </p:sp>
      <p:sp>
        <p:nvSpPr>
          <p:cNvPr id="33" name="Rectangle 32"/>
          <p:cNvSpPr/>
          <p:nvPr/>
        </p:nvSpPr>
        <p:spPr bwMode="auto">
          <a:xfrm>
            <a:off x="4529115" y="1357350"/>
            <a:ext cx="2428875" cy="730969"/>
          </a:xfrm>
          <a:prstGeom prst="rect">
            <a:avLst/>
          </a:prstGeom>
        </p:spPr>
        <p:txBody>
          <a:bodyPr wrap="square" lIns="0" tIns="0" rIns="0" bIns="0" rtlCol="0" anchor="t">
            <a:spAutoFit/>
          </a:bodyPr>
          <a:lstStyle/>
          <a:p>
            <a:pPr algn="ctr">
              <a:lnSpc>
                <a:spcPts val="1900"/>
              </a:lnSpc>
              <a:defRPr/>
            </a:pPr>
            <a:r>
              <a:rPr lang="fr-FR" sz="1400">
                <a:solidFill>
                  <a:schemeClr val="tx1">
                    <a:lumMod val="75000"/>
                    <a:lumOff val="25000"/>
                  </a:schemeClr>
                </a:solidFill>
                <a:cs typeface="Segoe UI"/>
              </a:rPr>
              <a:t>Lorem ipsum dolor sit amet, consectetur adipiscing elit, sed do eiusmod tempor incididunt.</a:t>
            </a:r>
            <a:endParaRPr/>
          </a:p>
        </p:txBody>
      </p:sp>
      <p:sp>
        <p:nvSpPr>
          <p:cNvPr id="34" name="Rectangle 33"/>
          <p:cNvSpPr/>
          <p:nvPr/>
        </p:nvSpPr>
        <p:spPr bwMode="auto">
          <a:xfrm>
            <a:off x="7766215" y="1357350"/>
            <a:ext cx="2428875" cy="730969"/>
          </a:xfrm>
          <a:prstGeom prst="rect">
            <a:avLst/>
          </a:prstGeom>
        </p:spPr>
        <p:txBody>
          <a:bodyPr wrap="square" lIns="0" tIns="0" rIns="0" bIns="0" rtlCol="0" anchor="t">
            <a:spAutoFit/>
          </a:bodyPr>
          <a:lstStyle/>
          <a:p>
            <a:pPr>
              <a:lnSpc>
                <a:spcPts val="1900"/>
              </a:lnSpc>
              <a:defRPr/>
            </a:pPr>
            <a:r>
              <a:rPr lang="fr-FR" sz="1400">
                <a:solidFill>
                  <a:schemeClr val="tx1">
                    <a:lumMod val="75000"/>
                    <a:lumOff val="25000"/>
                  </a:schemeClr>
                </a:solidFill>
                <a:cs typeface="Segoe UI"/>
              </a:rPr>
              <a:t>Lorem ipsum dolor sit amet, consectetur adipiscing elit, sed do eiusmod tempor incididunt.</a:t>
            </a:r>
            <a:endParaRPr/>
          </a:p>
        </p:txBody>
      </p:sp>
      <p:sp>
        <p:nvSpPr>
          <p:cNvPr id="35" name="Rectangle 34"/>
          <p:cNvSpPr/>
          <p:nvPr/>
        </p:nvSpPr>
        <p:spPr bwMode="auto">
          <a:xfrm>
            <a:off x="1996865" y="5332294"/>
            <a:ext cx="2428875" cy="730969"/>
          </a:xfrm>
          <a:prstGeom prst="rect">
            <a:avLst/>
          </a:prstGeom>
        </p:spPr>
        <p:txBody>
          <a:bodyPr wrap="square" lIns="0" tIns="0" rIns="0" bIns="0" rtlCol="0" anchor="t">
            <a:spAutoFit/>
          </a:bodyPr>
          <a:lstStyle/>
          <a:p>
            <a:pPr algn="r">
              <a:lnSpc>
                <a:spcPts val="1900"/>
              </a:lnSpc>
              <a:defRPr/>
            </a:pPr>
            <a:r>
              <a:rPr lang="fr-FR" sz="1400">
                <a:solidFill>
                  <a:schemeClr val="tx1">
                    <a:lumMod val="75000"/>
                    <a:lumOff val="25000"/>
                  </a:schemeClr>
                </a:solidFill>
                <a:cs typeface="Segoe UI"/>
              </a:rPr>
              <a:t>Lorem ipsum dolor sit amet, consectetur adipiscing elit, sed do eiusmod tempor incididunt.</a:t>
            </a:r>
            <a:endParaRPr/>
          </a:p>
        </p:txBody>
      </p:sp>
      <p:sp>
        <p:nvSpPr>
          <p:cNvPr id="36" name="Rectangle 35"/>
          <p:cNvSpPr/>
          <p:nvPr/>
        </p:nvSpPr>
        <p:spPr bwMode="auto">
          <a:xfrm>
            <a:off x="5233965" y="5332294"/>
            <a:ext cx="2428875" cy="730969"/>
          </a:xfrm>
          <a:prstGeom prst="rect">
            <a:avLst/>
          </a:prstGeom>
        </p:spPr>
        <p:txBody>
          <a:bodyPr wrap="square" lIns="0" tIns="0" rIns="0" bIns="0" rtlCol="0" anchor="t">
            <a:spAutoFit/>
          </a:bodyPr>
          <a:lstStyle/>
          <a:p>
            <a:pPr algn="ctr">
              <a:lnSpc>
                <a:spcPts val="1900"/>
              </a:lnSpc>
              <a:defRPr/>
            </a:pPr>
            <a:r>
              <a:rPr lang="fr-FR" sz="1400">
                <a:solidFill>
                  <a:schemeClr val="tx1">
                    <a:lumMod val="75000"/>
                    <a:lumOff val="25000"/>
                  </a:schemeClr>
                </a:solidFill>
                <a:cs typeface="Segoe UI"/>
              </a:rPr>
              <a:t>Lorem ipsum dolor sit amet, consectetur adipiscing elit, sed do eiusmod tempor incididunt.</a:t>
            </a:r>
            <a:endParaRPr/>
          </a:p>
        </p:txBody>
      </p:sp>
      <p:sp>
        <p:nvSpPr>
          <p:cNvPr id="37" name="Rectangle 36"/>
          <p:cNvSpPr/>
          <p:nvPr/>
        </p:nvSpPr>
        <p:spPr bwMode="auto">
          <a:xfrm>
            <a:off x="8471065" y="5332294"/>
            <a:ext cx="2428875" cy="710707"/>
          </a:xfrm>
          <a:prstGeom prst="rect">
            <a:avLst/>
          </a:prstGeom>
        </p:spPr>
        <p:txBody>
          <a:bodyPr wrap="square" lIns="0" tIns="0" rIns="0" bIns="0" rtlCol="0" anchor="t">
            <a:spAutoFit/>
          </a:bodyPr>
          <a:lstStyle/>
          <a:p>
            <a:pPr>
              <a:lnSpc>
                <a:spcPts val="1900"/>
              </a:lnSpc>
              <a:defRPr/>
            </a:pPr>
            <a:r>
              <a:rPr lang="fr-FR" sz="1400">
                <a:solidFill>
                  <a:schemeClr val="tx1">
                    <a:lumMod val="75000"/>
                    <a:lumOff val="25000"/>
                  </a:schemeClr>
                </a:solidFill>
                <a:cs typeface="Segoe UI"/>
              </a:rPr>
              <a:t>Lorem ipsum dolor sit amet, consectetur adipiscing elit, sed do eiusmod tempor incididunt.</a:t>
            </a:r>
            <a:endParaRPr/>
          </a:p>
        </p:txBody>
      </p:sp>
      <p:grpSp>
        <p:nvGrpSpPr>
          <p:cNvPr id="41" name="Groupe 40" descr="Icône de personne et de bulle "/>
          <p:cNvGrpSpPr/>
          <p:nvPr/>
        </p:nvGrpSpPr>
        <p:grpSpPr bwMode="auto">
          <a:xfrm>
            <a:off x="4144646" y="2903628"/>
            <a:ext cx="378221" cy="380335"/>
            <a:chOff x="3171788" y="779462"/>
            <a:chExt cx="284163" cy="285751"/>
          </a:xfrm>
          <a:solidFill>
            <a:schemeClr val="accent3">
              <a:lumMod val="75000"/>
            </a:schemeClr>
          </a:solidFill>
        </p:grpSpPr>
        <p:sp>
          <p:nvSpPr>
            <p:cNvPr id="42" name="Forme libre 2993"/>
            <p:cNvSpPr>
              <a:spLocks noEditPoints="1"/>
            </p:cNvSpPr>
            <p:nvPr/>
          </p:nvSpPr>
          <p:spPr bwMode="auto">
            <a:xfrm>
              <a:off x="3290851" y="779462"/>
              <a:ext cx="165100" cy="196850"/>
            </a:xfrm>
            <a:custGeom>
              <a:avLst/>
              <a:gdLst>
                <a:gd name="T0" fmla="*/ 291 w 416"/>
                <a:gd name="T1" fmla="*/ 221 h 493"/>
                <a:gd name="T2" fmla="*/ 339 w 416"/>
                <a:gd name="T3" fmla="*/ 173 h 493"/>
                <a:gd name="T4" fmla="*/ 242 w 416"/>
                <a:gd name="T5" fmla="*/ 221 h 493"/>
                <a:gd name="T6" fmla="*/ 195 w 416"/>
                <a:gd name="T7" fmla="*/ 173 h 493"/>
                <a:gd name="T8" fmla="*/ 242 w 416"/>
                <a:gd name="T9" fmla="*/ 221 h 493"/>
                <a:gd name="T10" fmla="*/ 99 w 416"/>
                <a:gd name="T11" fmla="*/ 221 h 493"/>
                <a:gd name="T12" fmla="*/ 147 w 416"/>
                <a:gd name="T13" fmla="*/ 173 h 493"/>
                <a:gd name="T14" fmla="*/ 208 w 416"/>
                <a:gd name="T15" fmla="*/ 0 h 493"/>
                <a:gd name="T16" fmla="*/ 166 w 416"/>
                <a:gd name="T17" fmla="*/ 3 h 493"/>
                <a:gd name="T18" fmla="*/ 127 w 416"/>
                <a:gd name="T19" fmla="*/ 15 h 493"/>
                <a:gd name="T20" fmla="*/ 92 w 416"/>
                <a:gd name="T21" fmla="*/ 33 h 493"/>
                <a:gd name="T22" fmla="*/ 61 w 416"/>
                <a:gd name="T23" fmla="*/ 57 h 493"/>
                <a:gd name="T24" fmla="*/ 35 w 416"/>
                <a:gd name="T25" fmla="*/ 85 h 493"/>
                <a:gd name="T26" fmla="*/ 16 w 416"/>
                <a:gd name="T27" fmla="*/ 117 h 493"/>
                <a:gd name="T28" fmla="*/ 4 w 416"/>
                <a:gd name="T29" fmla="*/ 153 h 493"/>
                <a:gd name="T30" fmla="*/ 0 w 416"/>
                <a:gd name="T31" fmla="*/ 192 h 493"/>
                <a:gd name="T32" fmla="*/ 0 w 416"/>
                <a:gd name="T33" fmla="*/ 194 h 493"/>
                <a:gd name="T34" fmla="*/ 26 w 416"/>
                <a:gd name="T35" fmla="*/ 204 h 493"/>
                <a:gd name="T36" fmla="*/ 47 w 416"/>
                <a:gd name="T37" fmla="*/ 220 h 493"/>
                <a:gd name="T38" fmla="*/ 64 w 416"/>
                <a:gd name="T39" fmla="*/ 238 h 493"/>
                <a:gd name="T40" fmla="*/ 72 w 416"/>
                <a:gd name="T41" fmla="*/ 260 h 493"/>
                <a:gd name="T42" fmla="*/ 76 w 416"/>
                <a:gd name="T43" fmla="*/ 277 h 493"/>
                <a:gd name="T44" fmla="*/ 76 w 416"/>
                <a:gd name="T45" fmla="*/ 293 h 493"/>
                <a:gd name="T46" fmla="*/ 73 w 416"/>
                <a:gd name="T47" fmla="*/ 311 h 493"/>
                <a:gd name="T48" fmla="*/ 67 w 416"/>
                <a:gd name="T49" fmla="*/ 330 h 493"/>
                <a:gd name="T50" fmla="*/ 70 w 416"/>
                <a:gd name="T51" fmla="*/ 333 h 493"/>
                <a:gd name="T52" fmla="*/ 77 w 416"/>
                <a:gd name="T53" fmla="*/ 349 h 493"/>
                <a:gd name="T54" fmla="*/ 94 w 416"/>
                <a:gd name="T55" fmla="*/ 361 h 493"/>
                <a:gd name="T56" fmla="*/ 114 w 416"/>
                <a:gd name="T57" fmla="*/ 371 h 493"/>
                <a:gd name="T58" fmla="*/ 132 w 416"/>
                <a:gd name="T59" fmla="*/ 378 h 493"/>
                <a:gd name="T60" fmla="*/ 153 w 416"/>
                <a:gd name="T61" fmla="*/ 383 h 493"/>
                <a:gd name="T62" fmla="*/ 153 w 416"/>
                <a:gd name="T63" fmla="*/ 428 h 493"/>
                <a:gd name="T64" fmla="*/ 153 w 416"/>
                <a:gd name="T65" fmla="*/ 465 h 493"/>
                <a:gd name="T66" fmla="*/ 173 w 416"/>
                <a:gd name="T67" fmla="*/ 473 h 493"/>
                <a:gd name="T68" fmla="*/ 203 w 416"/>
                <a:gd name="T69" fmla="*/ 446 h 493"/>
                <a:gd name="T70" fmla="*/ 249 w 416"/>
                <a:gd name="T71" fmla="*/ 406 h 493"/>
                <a:gd name="T72" fmla="*/ 274 w 416"/>
                <a:gd name="T73" fmla="*/ 385 h 493"/>
                <a:gd name="T74" fmla="*/ 290 w 416"/>
                <a:gd name="T75" fmla="*/ 371 h 493"/>
                <a:gd name="T76" fmla="*/ 317 w 416"/>
                <a:gd name="T77" fmla="*/ 358 h 493"/>
                <a:gd name="T78" fmla="*/ 342 w 416"/>
                <a:gd name="T79" fmla="*/ 341 h 493"/>
                <a:gd name="T80" fmla="*/ 364 w 416"/>
                <a:gd name="T81" fmla="*/ 321 h 493"/>
                <a:gd name="T82" fmla="*/ 383 w 416"/>
                <a:gd name="T83" fmla="*/ 299 h 493"/>
                <a:gd name="T84" fmla="*/ 397 w 416"/>
                <a:gd name="T85" fmla="*/ 276 h 493"/>
                <a:gd name="T86" fmla="*/ 408 w 416"/>
                <a:gd name="T87" fmla="*/ 249 h 493"/>
                <a:gd name="T88" fmla="*/ 415 w 416"/>
                <a:gd name="T89" fmla="*/ 222 h 493"/>
                <a:gd name="T90" fmla="*/ 416 w 416"/>
                <a:gd name="T91" fmla="*/ 192 h 493"/>
                <a:gd name="T92" fmla="*/ 412 w 416"/>
                <a:gd name="T93" fmla="*/ 154 h 493"/>
                <a:gd name="T94" fmla="*/ 400 w 416"/>
                <a:gd name="T95" fmla="*/ 117 h 493"/>
                <a:gd name="T96" fmla="*/ 381 w 416"/>
                <a:gd name="T97" fmla="*/ 85 h 493"/>
                <a:gd name="T98" fmla="*/ 355 w 416"/>
                <a:gd name="T99" fmla="*/ 57 h 493"/>
                <a:gd name="T100" fmla="*/ 324 w 416"/>
                <a:gd name="T101" fmla="*/ 33 h 493"/>
                <a:gd name="T102" fmla="*/ 289 w 416"/>
                <a:gd name="T103" fmla="*/ 15 h 493"/>
                <a:gd name="T104" fmla="*/ 251 w 416"/>
                <a:gd name="T105" fmla="*/ 3 h 493"/>
                <a:gd name="T106" fmla="*/ 208 w 416"/>
                <a:gd name="T107" fmla="*/ 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6" h="493" extrusionOk="0">
                  <a:moveTo>
                    <a:pt x="339" y="221"/>
                  </a:moveTo>
                  <a:lnTo>
                    <a:pt x="291" y="221"/>
                  </a:lnTo>
                  <a:lnTo>
                    <a:pt x="291" y="173"/>
                  </a:lnTo>
                  <a:lnTo>
                    <a:pt x="339" y="173"/>
                  </a:lnTo>
                  <a:lnTo>
                    <a:pt x="339" y="221"/>
                  </a:lnTo>
                  <a:close/>
                  <a:moveTo>
                    <a:pt x="242" y="221"/>
                  </a:moveTo>
                  <a:lnTo>
                    <a:pt x="195" y="221"/>
                  </a:lnTo>
                  <a:lnTo>
                    <a:pt x="195" y="173"/>
                  </a:lnTo>
                  <a:lnTo>
                    <a:pt x="242" y="173"/>
                  </a:lnTo>
                  <a:lnTo>
                    <a:pt x="242" y="221"/>
                  </a:lnTo>
                  <a:close/>
                  <a:moveTo>
                    <a:pt x="147" y="221"/>
                  </a:moveTo>
                  <a:lnTo>
                    <a:pt x="99" y="221"/>
                  </a:lnTo>
                  <a:lnTo>
                    <a:pt x="99" y="173"/>
                  </a:lnTo>
                  <a:lnTo>
                    <a:pt x="147" y="173"/>
                  </a:lnTo>
                  <a:lnTo>
                    <a:pt x="147" y="221"/>
                  </a:lnTo>
                  <a:close/>
                  <a:moveTo>
                    <a:pt x="208" y="0"/>
                  </a:moveTo>
                  <a:lnTo>
                    <a:pt x="186" y="1"/>
                  </a:lnTo>
                  <a:lnTo>
                    <a:pt x="166" y="3"/>
                  </a:lnTo>
                  <a:lnTo>
                    <a:pt x="146" y="8"/>
                  </a:lnTo>
                  <a:lnTo>
                    <a:pt x="127" y="15"/>
                  </a:lnTo>
                  <a:lnTo>
                    <a:pt x="109" y="23"/>
                  </a:lnTo>
                  <a:lnTo>
                    <a:pt x="92" y="33"/>
                  </a:lnTo>
                  <a:lnTo>
                    <a:pt x="76" y="44"/>
                  </a:lnTo>
                  <a:lnTo>
                    <a:pt x="61" y="57"/>
                  </a:lnTo>
                  <a:lnTo>
                    <a:pt x="47" y="70"/>
                  </a:lnTo>
                  <a:lnTo>
                    <a:pt x="35" y="85"/>
                  </a:lnTo>
                  <a:lnTo>
                    <a:pt x="25" y="101"/>
                  </a:lnTo>
                  <a:lnTo>
                    <a:pt x="16" y="117"/>
                  </a:lnTo>
                  <a:lnTo>
                    <a:pt x="9" y="135"/>
                  </a:lnTo>
                  <a:lnTo>
                    <a:pt x="4" y="153"/>
                  </a:lnTo>
                  <a:lnTo>
                    <a:pt x="1" y="173"/>
                  </a:lnTo>
                  <a:lnTo>
                    <a:pt x="0" y="192"/>
                  </a:lnTo>
                  <a:lnTo>
                    <a:pt x="0" y="192"/>
                  </a:lnTo>
                  <a:lnTo>
                    <a:pt x="0" y="194"/>
                  </a:lnTo>
                  <a:lnTo>
                    <a:pt x="14" y="198"/>
                  </a:lnTo>
                  <a:lnTo>
                    <a:pt x="26" y="204"/>
                  </a:lnTo>
                  <a:lnTo>
                    <a:pt x="38" y="211"/>
                  </a:lnTo>
                  <a:lnTo>
                    <a:pt x="47" y="220"/>
                  </a:lnTo>
                  <a:lnTo>
                    <a:pt x="57" y="228"/>
                  </a:lnTo>
                  <a:lnTo>
                    <a:pt x="64" y="238"/>
                  </a:lnTo>
                  <a:lnTo>
                    <a:pt x="69" y="248"/>
                  </a:lnTo>
                  <a:lnTo>
                    <a:pt x="72" y="260"/>
                  </a:lnTo>
                  <a:lnTo>
                    <a:pt x="74" y="268"/>
                  </a:lnTo>
                  <a:lnTo>
                    <a:pt x="76" y="277"/>
                  </a:lnTo>
                  <a:lnTo>
                    <a:pt x="76" y="285"/>
                  </a:lnTo>
                  <a:lnTo>
                    <a:pt x="76" y="293"/>
                  </a:lnTo>
                  <a:lnTo>
                    <a:pt x="74" y="303"/>
                  </a:lnTo>
                  <a:lnTo>
                    <a:pt x="73" y="311"/>
                  </a:lnTo>
                  <a:lnTo>
                    <a:pt x="71" y="321"/>
                  </a:lnTo>
                  <a:lnTo>
                    <a:pt x="67" y="330"/>
                  </a:lnTo>
                  <a:lnTo>
                    <a:pt x="69" y="332"/>
                  </a:lnTo>
                  <a:lnTo>
                    <a:pt x="70" y="333"/>
                  </a:lnTo>
                  <a:lnTo>
                    <a:pt x="73" y="341"/>
                  </a:lnTo>
                  <a:lnTo>
                    <a:pt x="77" y="349"/>
                  </a:lnTo>
                  <a:lnTo>
                    <a:pt x="85" y="355"/>
                  </a:lnTo>
                  <a:lnTo>
                    <a:pt x="94" y="361"/>
                  </a:lnTo>
                  <a:lnTo>
                    <a:pt x="104" y="366"/>
                  </a:lnTo>
                  <a:lnTo>
                    <a:pt x="114" y="371"/>
                  </a:lnTo>
                  <a:lnTo>
                    <a:pt x="123" y="374"/>
                  </a:lnTo>
                  <a:lnTo>
                    <a:pt x="132" y="378"/>
                  </a:lnTo>
                  <a:lnTo>
                    <a:pt x="142" y="380"/>
                  </a:lnTo>
                  <a:lnTo>
                    <a:pt x="153" y="383"/>
                  </a:lnTo>
                  <a:lnTo>
                    <a:pt x="153" y="403"/>
                  </a:lnTo>
                  <a:lnTo>
                    <a:pt x="153" y="428"/>
                  </a:lnTo>
                  <a:lnTo>
                    <a:pt x="153" y="449"/>
                  </a:lnTo>
                  <a:lnTo>
                    <a:pt x="153" y="465"/>
                  </a:lnTo>
                  <a:lnTo>
                    <a:pt x="153" y="493"/>
                  </a:lnTo>
                  <a:lnTo>
                    <a:pt x="173" y="473"/>
                  </a:lnTo>
                  <a:lnTo>
                    <a:pt x="185" y="462"/>
                  </a:lnTo>
                  <a:lnTo>
                    <a:pt x="203" y="446"/>
                  </a:lnTo>
                  <a:lnTo>
                    <a:pt x="227" y="427"/>
                  </a:lnTo>
                  <a:lnTo>
                    <a:pt x="249" y="406"/>
                  </a:lnTo>
                  <a:lnTo>
                    <a:pt x="262" y="395"/>
                  </a:lnTo>
                  <a:lnTo>
                    <a:pt x="274" y="385"/>
                  </a:lnTo>
                  <a:lnTo>
                    <a:pt x="284" y="377"/>
                  </a:lnTo>
                  <a:lnTo>
                    <a:pt x="290" y="371"/>
                  </a:lnTo>
                  <a:lnTo>
                    <a:pt x="304" y="365"/>
                  </a:lnTo>
                  <a:lnTo>
                    <a:pt x="317" y="358"/>
                  </a:lnTo>
                  <a:lnTo>
                    <a:pt x="330" y="349"/>
                  </a:lnTo>
                  <a:lnTo>
                    <a:pt x="342" y="341"/>
                  </a:lnTo>
                  <a:lnTo>
                    <a:pt x="353" y="332"/>
                  </a:lnTo>
                  <a:lnTo>
                    <a:pt x="364" y="321"/>
                  </a:lnTo>
                  <a:lnTo>
                    <a:pt x="373" y="310"/>
                  </a:lnTo>
                  <a:lnTo>
                    <a:pt x="383" y="299"/>
                  </a:lnTo>
                  <a:lnTo>
                    <a:pt x="390" y="288"/>
                  </a:lnTo>
                  <a:lnTo>
                    <a:pt x="397" y="276"/>
                  </a:lnTo>
                  <a:lnTo>
                    <a:pt x="403" y="263"/>
                  </a:lnTo>
                  <a:lnTo>
                    <a:pt x="408" y="249"/>
                  </a:lnTo>
                  <a:lnTo>
                    <a:pt x="411" y="235"/>
                  </a:lnTo>
                  <a:lnTo>
                    <a:pt x="415" y="222"/>
                  </a:lnTo>
                  <a:lnTo>
                    <a:pt x="416" y="208"/>
                  </a:lnTo>
                  <a:lnTo>
                    <a:pt x="416" y="192"/>
                  </a:lnTo>
                  <a:lnTo>
                    <a:pt x="416" y="173"/>
                  </a:lnTo>
                  <a:lnTo>
                    <a:pt x="412" y="154"/>
                  </a:lnTo>
                  <a:lnTo>
                    <a:pt x="408" y="135"/>
                  </a:lnTo>
                  <a:lnTo>
                    <a:pt x="400" y="117"/>
                  </a:lnTo>
                  <a:lnTo>
                    <a:pt x="391" y="101"/>
                  </a:lnTo>
                  <a:lnTo>
                    <a:pt x="381" y="85"/>
                  </a:lnTo>
                  <a:lnTo>
                    <a:pt x="368" y="70"/>
                  </a:lnTo>
                  <a:lnTo>
                    <a:pt x="355" y="57"/>
                  </a:lnTo>
                  <a:lnTo>
                    <a:pt x="341" y="44"/>
                  </a:lnTo>
                  <a:lnTo>
                    <a:pt x="324" y="33"/>
                  </a:lnTo>
                  <a:lnTo>
                    <a:pt x="308" y="23"/>
                  </a:lnTo>
                  <a:lnTo>
                    <a:pt x="289" y="15"/>
                  </a:lnTo>
                  <a:lnTo>
                    <a:pt x="270" y="8"/>
                  </a:lnTo>
                  <a:lnTo>
                    <a:pt x="251" y="3"/>
                  </a:lnTo>
                  <a:lnTo>
                    <a:pt x="229" y="1"/>
                  </a:lnTo>
                  <a:lnTo>
                    <a:pt x="208"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52" name="Forme libre 2994"/>
            <p:cNvSpPr/>
            <p:nvPr/>
          </p:nvSpPr>
          <p:spPr bwMode="auto">
            <a:xfrm>
              <a:off x="3171788" y="863599"/>
              <a:ext cx="190500" cy="201613"/>
            </a:xfrm>
            <a:custGeom>
              <a:avLst/>
              <a:gdLst>
                <a:gd name="T0" fmla="*/ 393 w 480"/>
                <a:gd name="T1" fmla="*/ 357 h 507"/>
                <a:gd name="T2" fmla="*/ 312 w 480"/>
                <a:gd name="T3" fmla="*/ 312 h 507"/>
                <a:gd name="T4" fmla="*/ 320 w 480"/>
                <a:gd name="T5" fmla="*/ 267 h 507"/>
                <a:gd name="T6" fmla="*/ 324 w 480"/>
                <a:gd name="T7" fmla="*/ 261 h 507"/>
                <a:gd name="T8" fmla="*/ 329 w 480"/>
                <a:gd name="T9" fmla="*/ 254 h 507"/>
                <a:gd name="T10" fmla="*/ 332 w 480"/>
                <a:gd name="T11" fmla="*/ 244 h 507"/>
                <a:gd name="T12" fmla="*/ 336 w 480"/>
                <a:gd name="T13" fmla="*/ 231 h 507"/>
                <a:gd name="T14" fmla="*/ 338 w 480"/>
                <a:gd name="T15" fmla="*/ 219 h 507"/>
                <a:gd name="T16" fmla="*/ 339 w 480"/>
                <a:gd name="T17" fmla="*/ 203 h 507"/>
                <a:gd name="T18" fmla="*/ 350 w 480"/>
                <a:gd name="T19" fmla="*/ 190 h 507"/>
                <a:gd name="T20" fmla="*/ 354 w 480"/>
                <a:gd name="T21" fmla="*/ 185 h 507"/>
                <a:gd name="T22" fmla="*/ 356 w 480"/>
                <a:gd name="T23" fmla="*/ 179 h 507"/>
                <a:gd name="T24" fmla="*/ 357 w 480"/>
                <a:gd name="T25" fmla="*/ 173 h 507"/>
                <a:gd name="T26" fmla="*/ 358 w 480"/>
                <a:gd name="T27" fmla="*/ 166 h 507"/>
                <a:gd name="T28" fmla="*/ 357 w 480"/>
                <a:gd name="T29" fmla="*/ 149 h 507"/>
                <a:gd name="T30" fmla="*/ 354 w 480"/>
                <a:gd name="T31" fmla="*/ 140 h 507"/>
                <a:gd name="T32" fmla="*/ 350 w 480"/>
                <a:gd name="T33" fmla="*/ 131 h 507"/>
                <a:gd name="T34" fmla="*/ 343 w 480"/>
                <a:gd name="T35" fmla="*/ 125 h 507"/>
                <a:gd name="T36" fmla="*/ 355 w 480"/>
                <a:gd name="T37" fmla="*/ 84 h 507"/>
                <a:gd name="T38" fmla="*/ 353 w 480"/>
                <a:gd name="T39" fmla="*/ 54 h 507"/>
                <a:gd name="T40" fmla="*/ 336 w 480"/>
                <a:gd name="T41" fmla="*/ 28 h 507"/>
                <a:gd name="T42" fmla="*/ 305 w 480"/>
                <a:gd name="T43" fmla="*/ 9 h 507"/>
                <a:gd name="T44" fmla="*/ 286 w 480"/>
                <a:gd name="T45" fmla="*/ 4 h 507"/>
                <a:gd name="T46" fmla="*/ 267 w 480"/>
                <a:gd name="T47" fmla="*/ 0 h 507"/>
                <a:gd name="T48" fmla="*/ 251 w 480"/>
                <a:gd name="T49" fmla="*/ 0 h 507"/>
                <a:gd name="T50" fmla="*/ 232 w 480"/>
                <a:gd name="T51" fmla="*/ 2 h 507"/>
                <a:gd name="T52" fmla="*/ 217 w 480"/>
                <a:gd name="T53" fmla="*/ 4 h 507"/>
                <a:gd name="T54" fmla="*/ 203 w 480"/>
                <a:gd name="T55" fmla="*/ 8 h 507"/>
                <a:gd name="T56" fmla="*/ 192 w 480"/>
                <a:gd name="T57" fmla="*/ 11 h 507"/>
                <a:gd name="T58" fmla="*/ 157 w 480"/>
                <a:gd name="T59" fmla="*/ 38 h 507"/>
                <a:gd name="T60" fmla="*/ 154 w 480"/>
                <a:gd name="T61" fmla="*/ 44 h 507"/>
                <a:gd name="T62" fmla="*/ 140 w 480"/>
                <a:gd name="T63" fmla="*/ 46 h 507"/>
                <a:gd name="T64" fmla="*/ 131 w 480"/>
                <a:gd name="T65" fmla="*/ 48 h 507"/>
                <a:gd name="T66" fmla="*/ 126 w 480"/>
                <a:gd name="T67" fmla="*/ 53 h 507"/>
                <a:gd name="T68" fmla="*/ 123 w 480"/>
                <a:gd name="T69" fmla="*/ 56 h 507"/>
                <a:gd name="T70" fmla="*/ 118 w 480"/>
                <a:gd name="T71" fmla="*/ 66 h 507"/>
                <a:gd name="T72" fmla="*/ 118 w 480"/>
                <a:gd name="T73" fmla="*/ 75 h 507"/>
                <a:gd name="T74" fmla="*/ 118 w 480"/>
                <a:gd name="T75" fmla="*/ 84 h 507"/>
                <a:gd name="T76" fmla="*/ 121 w 480"/>
                <a:gd name="T77" fmla="*/ 92 h 507"/>
                <a:gd name="T78" fmla="*/ 123 w 480"/>
                <a:gd name="T79" fmla="*/ 100 h 507"/>
                <a:gd name="T80" fmla="*/ 125 w 480"/>
                <a:gd name="T81" fmla="*/ 109 h 507"/>
                <a:gd name="T82" fmla="*/ 132 w 480"/>
                <a:gd name="T83" fmla="*/ 125 h 507"/>
                <a:gd name="T84" fmla="*/ 116 w 480"/>
                <a:gd name="T85" fmla="*/ 148 h 507"/>
                <a:gd name="T86" fmla="*/ 115 w 480"/>
                <a:gd name="T87" fmla="*/ 174 h 507"/>
                <a:gd name="T88" fmla="*/ 118 w 480"/>
                <a:gd name="T89" fmla="*/ 185 h 507"/>
                <a:gd name="T90" fmla="*/ 124 w 480"/>
                <a:gd name="T91" fmla="*/ 193 h 507"/>
                <a:gd name="T92" fmla="*/ 130 w 480"/>
                <a:gd name="T93" fmla="*/ 199 h 507"/>
                <a:gd name="T94" fmla="*/ 138 w 480"/>
                <a:gd name="T95" fmla="*/ 216 h 507"/>
                <a:gd name="T96" fmla="*/ 144 w 480"/>
                <a:gd name="T97" fmla="*/ 242 h 507"/>
                <a:gd name="T98" fmla="*/ 161 w 480"/>
                <a:gd name="T99" fmla="*/ 268 h 507"/>
                <a:gd name="T100" fmla="*/ 168 w 480"/>
                <a:gd name="T101" fmla="*/ 312 h 507"/>
                <a:gd name="T102" fmla="*/ 87 w 480"/>
                <a:gd name="T103" fmla="*/ 357 h 507"/>
                <a:gd name="T104" fmla="*/ 19 w 480"/>
                <a:gd name="T105" fmla="*/ 399 h 507"/>
                <a:gd name="T106" fmla="*/ 2 w 480"/>
                <a:gd name="T107" fmla="*/ 420 h 507"/>
                <a:gd name="T108" fmla="*/ 4 w 480"/>
                <a:gd name="T109" fmla="*/ 504 h 507"/>
                <a:gd name="T110" fmla="*/ 473 w 480"/>
                <a:gd name="T111" fmla="*/ 506 h 507"/>
                <a:gd name="T112" fmla="*/ 480 w 480"/>
                <a:gd name="T113" fmla="*/ 424 h 507"/>
                <a:gd name="T114" fmla="*/ 471 w 480"/>
                <a:gd name="T115" fmla="*/ 408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0" h="507" extrusionOk="0">
                  <a:moveTo>
                    <a:pt x="446" y="388"/>
                  </a:moveTo>
                  <a:lnTo>
                    <a:pt x="435" y="380"/>
                  </a:lnTo>
                  <a:lnTo>
                    <a:pt x="418" y="370"/>
                  </a:lnTo>
                  <a:lnTo>
                    <a:pt x="393" y="357"/>
                  </a:lnTo>
                  <a:lnTo>
                    <a:pt x="367" y="344"/>
                  </a:lnTo>
                  <a:lnTo>
                    <a:pt x="339" y="331"/>
                  </a:lnTo>
                  <a:lnTo>
                    <a:pt x="312" y="319"/>
                  </a:lnTo>
                  <a:lnTo>
                    <a:pt x="312" y="312"/>
                  </a:lnTo>
                  <a:lnTo>
                    <a:pt x="312" y="280"/>
                  </a:lnTo>
                  <a:lnTo>
                    <a:pt x="312" y="274"/>
                  </a:lnTo>
                  <a:lnTo>
                    <a:pt x="316" y="272"/>
                  </a:lnTo>
                  <a:lnTo>
                    <a:pt x="320" y="267"/>
                  </a:lnTo>
                  <a:lnTo>
                    <a:pt x="320" y="266"/>
                  </a:lnTo>
                  <a:lnTo>
                    <a:pt x="320" y="266"/>
                  </a:lnTo>
                  <a:lnTo>
                    <a:pt x="323" y="263"/>
                  </a:lnTo>
                  <a:lnTo>
                    <a:pt x="324" y="261"/>
                  </a:lnTo>
                  <a:lnTo>
                    <a:pt x="325" y="260"/>
                  </a:lnTo>
                  <a:lnTo>
                    <a:pt x="325" y="260"/>
                  </a:lnTo>
                  <a:lnTo>
                    <a:pt x="326" y="256"/>
                  </a:lnTo>
                  <a:lnTo>
                    <a:pt x="329" y="254"/>
                  </a:lnTo>
                  <a:lnTo>
                    <a:pt x="329" y="253"/>
                  </a:lnTo>
                  <a:lnTo>
                    <a:pt x="329" y="251"/>
                  </a:lnTo>
                  <a:lnTo>
                    <a:pt x="331" y="248"/>
                  </a:lnTo>
                  <a:lnTo>
                    <a:pt x="332" y="244"/>
                  </a:lnTo>
                  <a:lnTo>
                    <a:pt x="332" y="243"/>
                  </a:lnTo>
                  <a:lnTo>
                    <a:pt x="332" y="243"/>
                  </a:lnTo>
                  <a:lnTo>
                    <a:pt x="335" y="237"/>
                  </a:lnTo>
                  <a:lnTo>
                    <a:pt x="336" y="231"/>
                  </a:lnTo>
                  <a:lnTo>
                    <a:pt x="336" y="231"/>
                  </a:lnTo>
                  <a:lnTo>
                    <a:pt x="336" y="231"/>
                  </a:lnTo>
                  <a:lnTo>
                    <a:pt x="337" y="225"/>
                  </a:lnTo>
                  <a:lnTo>
                    <a:pt x="338" y="219"/>
                  </a:lnTo>
                  <a:lnTo>
                    <a:pt x="338" y="217"/>
                  </a:lnTo>
                  <a:lnTo>
                    <a:pt x="338" y="215"/>
                  </a:lnTo>
                  <a:lnTo>
                    <a:pt x="339" y="209"/>
                  </a:lnTo>
                  <a:lnTo>
                    <a:pt x="339" y="203"/>
                  </a:lnTo>
                  <a:lnTo>
                    <a:pt x="345" y="197"/>
                  </a:lnTo>
                  <a:lnTo>
                    <a:pt x="350" y="191"/>
                  </a:lnTo>
                  <a:lnTo>
                    <a:pt x="350" y="190"/>
                  </a:lnTo>
                  <a:lnTo>
                    <a:pt x="350" y="190"/>
                  </a:lnTo>
                  <a:lnTo>
                    <a:pt x="353" y="187"/>
                  </a:lnTo>
                  <a:lnTo>
                    <a:pt x="354" y="185"/>
                  </a:lnTo>
                  <a:lnTo>
                    <a:pt x="354" y="185"/>
                  </a:lnTo>
                  <a:lnTo>
                    <a:pt x="354" y="185"/>
                  </a:lnTo>
                  <a:lnTo>
                    <a:pt x="355" y="182"/>
                  </a:lnTo>
                  <a:lnTo>
                    <a:pt x="355" y="180"/>
                  </a:lnTo>
                  <a:lnTo>
                    <a:pt x="355" y="179"/>
                  </a:lnTo>
                  <a:lnTo>
                    <a:pt x="356" y="179"/>
                  </a:lnTo>
                  <a:lnTo>
                    <a:pt x="356" y="176"/>
                  </a:lnTo>
                  <a:lnTo>
                    <a:pt x="357" y="174"/>
                  </a:lnTo>
                  <a:lnTo>
                    <a:pt x="357" y="173"/>
                  </a:lnTo>
                  <a:lnTo>
                    <a:pt x="357" y="173"/>
                  </a:lnTo>
                  <a:lnTo>
                    <a:pt x="357" y="169"/>
                  </a:lnTo>
                  <a:lnTo>
                    <a:pt x="357" y="167"/>
                  </a:lnTo>
                  <a:lnTo>
                    <a:pt x="358" y="167"/>
                  </a:lnTo>
                  <a:lnTo>
                    <a:pt x="358" y="166"/>
                  </a:lnTo>
                  <a:lnTo>
                    <a:pt x="358" y="163"/>
                  </a:lnTo>
                  <a:lnTo>
                    <a:pt x="358" y="160"/>
                  </a:lnTo>
                  <a:lnTo>
                    <a:pt x="358" y="155"/>
                  </a:lnTo>
                  <a:lnTo>
                    <a:pt x="357" y="149"/>
                  </a:lnTo>
                  <a:lnTo>
                    <a:pt x="357" y="149"/>
                  </a:lnTo>
                  <a:lnTo>
                    <a:pt x="357" y="148"/>
                  </a:lnTo>
                  <a:lnTo>
                    <a:pt x="356" y="143"/>
                  </a:lnTo>
                  <a:lnTo>
                    <a:pt x="354" y="140"/>
                  </a:lnTo>
                  <a:lnTo>
                    <a:pt x="354" y="138"/>
                  </a:lnTo>
                  <a:lnTo>
                    <a:pt x="354" y="138"/>
                  </a:lnTo>
                  <a:lnTo>
                    <a:pt x="353" y="135"/>
                  </a:lnTo>
                  <a:lnTo>
                    <a:pt x="350" y="131"/>
                  </a:lnTo>
                  <a:lnTo>
                    <a:pt x="349" y="131"/>
                  </a:lnTo>
                  <a:lnTo>
                    <a:pt x="349" y="131"/>
                  </a:lnTo>
                  <a:lnTo>
                    <a:pt x="347" y="128"/>
                  </a:lnTo>
                  <a:lnTo>
                    <a:pt x="343" y="125"/>
                  </a:lnTo>
                  <a:lnTo>
                    <a:pt x="344" y="122"/>
                  </a:lnTo>
                  <a:lnTo>
                    <a:pt x="347" y="117"/>
                  </a:lnTo>
                  <a:lnTo>
                    <a:pt x="351" y="100"/>
                  </a:lnTo>
                  <a:lnTo>
                    <a:pt x="355" y="84"/>
                  </a:lnTo>
                  <a:lnTo>
                    <a:pt x="355" y="77"/>
                  </a:lnTo>
                  <a:lnTo>
                    <a:pt x="355" y="69"/>
                  </a:lnTo>
                  <a:lnTo>
                    <a:pt x="354" y="61"/>
                  </a:lnTo>
                  <a:lnTo>
                    <a:pt x="353" y="54"/>
                  </a:lnTo>
                  <a:lnTo>
                    <a:pt x="350" y="47"/>
                  </a:lnTo>
                  <a:lnTo>
                    <a:pt x="347" y="40"/>
                  </a:lnTo>
                  <a:lnTo>
                    <a:pt x="342" y="34"/>
                  </a:lnTo>
                  <a:lnTo>
                    <a:pt x="336" y="28"/>
                  </a:lnTo>
                  <a:lnTo>
                    <a:pt x="330" y="22"/>
                  </a:lnTo>
                  <a:lnTo>
                    <a:pt x="323" y="17"/>
                  </a:lnTo>
                  <a:lnTo>
                    <a:pt x="314" y="12"/>
                  </a:lnTo>
                  <a:lnTo>
                    <a:pt x="305" y="9"/>
                  </a:lnTo>
                  <a:lnTo>
                    <a:pt x="305" y="9"/>
                  </a:lnTo>
                  <a:lnTo>
                    <a:pt x="305" y="9"/>
                  </a:lnTo>
                  <a:lnTo>
                    <a:pt x="295" y="6"/>
                  </a:lnTo>
                  <a:lnTo>
                    <a:pt x="286" y="4"/>
                  </a:lnTo>
                  <a:lnTo>
                    <a:pt x="276" y="2"/>
                  </a:lnTo>
                  <a:lnTo>
                    <a:pt x="267" y="0"/>
                  </a:lnTo>
                  <a:lnTo>
                    <a:pt x="267" y="0"/>
                  </a:lnTo>
                  <a:lnTo>
                    <a:pt x="267" y="0"/>
                  </a:lnTo>
                  <a:lnTo>
                    <a:pt x="263" y="0"/>
                  </a:lnTo>
                  <a:lnTo>
                    <a:pt x="260" y="0"/>
                  </a:lnTo>
                  <a:lnTo>
                    <a:pt x="255" y="0"/>
                  </a:lnTo>
                  <a:lnTo>
                    <a:pt x="251" y="0"/>
                  </a:lnTo>
                  <a:lnTo>
                    <a:pt x="244" y="0"/>
                  </a:lnTo>
                  <a:lnTo>
                    <a:pt x="237" y="0"/>
                  </a:lnTo>
                  <a:lnTo>
                    <a:pt x="235" y="0"/>
                  </a:lnTo>
                  <a:lnTo>
                    <a:pt x="232" y="2"/>
                  </a:lnTo>
                  <a:lnTo>
                    <a:pt x="229" y="2"/>
                  </a:lnTo>
                  <a:lnTo>
                    <a:pt x="224" y="3"/>
                  </a:lnTo>
                  <a:lnTo>
                    <a:pt x="220" y="3"/>
                  </a:lnTo>
                  <a:lnTo>
                    <a:pt x="217" y="4"/>
                  </a:lnTo>
                  <a:lnTo>
                    <a:pt x="215" y="4"/>
                  </a:lnTo>
                  <a:lnTo>
                    <a:pt x="212" y="5"/>
                  </a:lnTo>
                  <a:lnTo>
                    <a:pt x="207" y="6"/>
                  </a:lnTo>
                  <a:lnTo>
                    <a:pt x="203" y="8"/>
                  </a:lnTo>
                  <a:lnTo>
                    <a:pt x="199" y="9"/>
                  </a:lnTo>
                  <a:lnTo>
                    <a:pt x="195" y="10"/>
                  </a:lnTo>
                  <a:lnTo>
                    <a:pt x="193" y="10"/>
                  </a:lnTo>
                  <a:lnTo>
                    <a:pt x="192" y="11"/>
                  </a:lnTo>
                  <a:lnTo>
                    <a:pt x="181" y="16"/>
                  </a:lnTo>
                  <a:lnTo>
                    <a:pt x="172" y="23"/>
                  </a:lnTo>
                  <a:lnTo>
                    <a:pt x="163" y="30"/>
                  </a:lnTo>
                  <a:lnTo>
                    <a:pt x="157" y="38"/>
                  </a:lnTo>
                  <a:lnTo>
                    <a:pt x="157" y="38"/>
                  </a:lnTo>
                  <a:lnTo>
                    <a:pt x="156" y="38"/>
                  </a:lnTo>
                  <a:lnTo>
                    <a:pt x="155" y="42"/>
                  </a:lnTo>
                  <a:lnTo>
                    <a:pt x="154" y="44"/>
                  </a:lnTo>
                  <a:lnTo>
                    <a:pt x="150" y="44"/>
                  </a:lnTo>
                  <a:lnTo>
                    <a:pt x="148" y="44"/>
                  </a:lnTo>
                  <a:lnTo>
                    <a:pt x="143" y="44"/>
                  </a:lnTo>
                  <a:lnTo>
                    <a:pt x="140" y="46"/>
                  </a:lnTo>
                  <a:lnTo>
                    <a:pt x="138" y="46"/>
                  </a:lnTo>
                  <a:lnTo>
                    <a:pt x="137" y="46"/>
                  </a:lnTo>
                  <a:lnTo>
                    <a:pt x="135" y="47"/>
                  </a:lnTo>
                  <a:lnTo>
                    <a:pt x="131" y="48"/>
                  </a:lnTo>
                  <a:lnTo>
                    <a:pt x="131" y="48"/>
                  </a:lnTo>
                  <a:lnTo>
                    <a:pt x="130" y="49"/>
                  </a:lnTo>
                  <a:lnTo>
                    <a:pt x="128" y="50"/>
                  </a:lnTo>
                  <a:lnTo>
                    <a:pt x="126" y="53"/>
                  </a:lnTo>
                  <a:lnTo>
                    <a:pt x="125" y="53"/>
                  </a:lnTo>
                  <a:lnTo>
                    <a:pt x="125" y="53"/>
                  </a:lnTo>
                  <a:lnTo>
                    <a:pt x="124" y="55"/>
                  </a:lnTo>
                  <a:lnTo>
                    <a:pt x="123" y="56"/>
                  </a:lnTo>
                  <a:lnTo>
                    <a:pt x="121" y="60"/>
                  </a:lnTo>
                  <a:lnTo>
                    <a:pt x="119" y="63"/>
                  </a:lnTo>
                  <a:lnTo>
                    <a:pt x="119" y="65"/>
                  </a:lnTo>
                  <a:lnTo>
                    <a:pt x="118" y="66"/>
                  </a:lnTo>
                  <a:lnTo>
                    <a:pt x="118" y="68"/>
                  </a:lnTo>
                  <a:lnTo>
                    <a:pt x="118" y="71"/>
                  </a:lnTo>
                  <a:lnTo>
                    <a:pt x="118" y="73"/>
                  </a:lnTo>
                  <a:lnTo>
                    <a:pt x="118" y="75"/>
                  </a:lnTo>
                  <a:lnTo>
                    <a:pt x="118" y="77"/>
                  </a:lnTo>
                  <a:lnTo>
                    <a:pt x="118" y="79"/>
                  </a:lnTo>
                  <a:lnTo>
                    <a:pt x="118" y="81"/>
                  </a:lnTo>
                  <a:lnTo>
                    <a:pt x="118" y="84"/>
                  </a:lnTo>
                  <a:lnTo>
                    <a:pt x="119" y="85"/>
                  </a:lnTo>
                  <a:lnTo>
                    <a:pt x="119" y="87"/>
                  </a:lnTo>
                  <a:lnTo>
                    <a:pt x="119" y="90"/>
                  </a:lnTo>
                  <a:lnTo>
                    <a:pt x="121" y="92"/>
                  </a:lnTo>
                  <a:lnTo>
                    <a:pt x="121" y="94"/>
                  </a:lnTo>
                  <a:lnTo>
                    <a:pt x="122" y="96"/>
                  </a:lnTo>
                  <a:lnTo>
                    <a:pt x="122" y="98"/>
                  </a:lnTo>
                  <a:lnTo>
                    <a:pt x="123" y="100"/>
                  </a:lnTo>
                  <a:lnTo>
                    <a:pt x="124" y="103"/>
                  </a:lnTo>
                  <a:lnTo>
                    <a:pt x="125" y="106"/>
                  </a:lnTo>
                  <a:lnTo>
                    <a:pt x="125" y="107"/>
                  </a:lnTo>
                  <a:lnTo>
                    <a:pt x="125" y="109"/>
                  </a:lnTo>
                  <a:lnTo>
                    <a:pt x="129" y="117"/>
                  </a:lnTo>
                  <a:lnTo>
                    <a:pt x="132" y="125"/>
                  </a:lnTo>
                  <a:lnTo>
                    <a:pt x="132" y="125"/>
                  </a:lnTo>
                  <a:lnTo>
                    <a:pt x="132" y="125"/>
                  </a:lnTo>
                  <a:lnTo>
                    <a:pt x="126" y="130"/>
                  </a:lnTo>
                  <a:lnTo>
                    <a:pt x="122" y="136"/>
                  </a:lnTo>
                  <a:lnTo>
                    <a:pt x="118" y="142"/>
                  </a:lnTo>
                  <a:lnTo>
                    <a:pt x="116" y="148"/>
                  </a:lnTo>
                  <a:lnTo>
                    <a:pt x="115" y="155"/>
                  </a:lnTo>
                  <a:lnTo>
                    <a:pt x="115" y="163"/>
                  </a:lnTo>
                  <a:lnTo>
                    <a:pt x="115" y="168"/>
                  </a:lnTo>
                  <a:lnTo>
                    <a:pt x="115" y="174"/>
                  </a:lnTo>
                  <a:lnTo>
                    <a:pt x="116" y="175"/>
                  </a:lnTo>
                  <a:lnTo>
                    <a:pt x="116" y="175"/>
                  </a:lnTo>
                  <a:lnTo>
                    <a:pt x="117" y="180"/>
                  </a:lnTo>
                  <a:lnTo>
                    <a:pt x="118" y="185"/>
                  </a:lnTo>
                  <a:lnTo>
                    <a:pt x="119" y="186"/>
                  </a:lnTo>
                  <a:lnTo>
                    <a:pt x="119" y="187"/>
                  </a:lnTo>
                  <a:lnTo>
                    <a:pt x="122" y="190"/>
                  </a:lnTo>
                  <a:lnTo>
                    <a:pt x="124" y="193"/>
                  </a:lnTo>
                  <a:lnTo>
                    <a:pt x="125" y="194"/>
                  </a:lnTo>
                  <a:lnTo>
                    <a:pt x="125" y="195"/>
                  </a:lnTo>
                  <a:lnTo>
                    <a:pt x="128" y="198"/>
                  </a:lnTo>
                  <a:lnTo>
                    <a:pt x="130" y="199"/>
                  </a:lnTo>
                  <a:lnTo>
                    <a:pt x="134" y="201"/>
                  </a:lnTo>
                  <a:lnTo>
                    <a:pt x="137" y="203"/>
                  </a:lnTo>
                  <a:lnTo>
                    <a:pt x="137" y="210"/>
                  </a:lnTo>
                  <a:lnTo>
                    <a:pt x="138" y="216"/>
                  </a:lnTo>
                  <a:lnTo>
                    <a:pt x="138" y="218"/>
                  </a:lnTo>
                  <a:lnTo>
                    <a:pt x="138" y="220"/>
                  </a:lnTo>
                  <a:lnTo>
                    <a:pt x="141" y="231"/>
                  </a:lnTo>
                  <a:lnTo>
                    <a:pt x="144" y="242"/>
                  </a:lnTo>
                  <a:lnTo>
                    <a:pt x="148" y="250"/>
                  </a:lnTo>
                  <a:lnTo>
                    <a:pt x="151" y="257"/>
                  </a:lnTo>
                  <a:lnTo>
                    <a:pt x="156" y="263"/>
                  </a:lnTo>
                  <a:lnTo>
                    <a:pt x="161" y="268"/>
                  </a:lnTo>
                  <a:lnTo>
                    <a:pt x="165" y="272"/>
                  </a:lnTo>
                  <a:lnTo>
                    <a:pt x="168" y="275"/>
                  </a:lnTo>
                  <a:lnTo>
                    <a:pt x="168" y="281"/>
                  </a:lnTo>
                  <a:lnTo>
                    <a:pt x="168" y="312"/>
                  </a:lnTo>
                  <a:lnTo>
                    <a:pt x="168" y="319"/>
                  </a:lnTo>
                  <a:lnTo>
                    <a:pt x="142" y="331"/>
                  </a:lnTo>
                  <a:lnTo>
                    <a:pt x="115" y="344"/>
                  </a:lnTo>
                  <a:lnTo>
                    <a:pt x="87" y="357"/>
                  </a:lnTo>
                  <a:lnTo>
                    <a:pt x="62" y="370"/>
                  </a:lnTo>
                  <a:lnTo>
                    <a:pt x="47" y="380"/>
                  </a:lnTo>
                  <a:lnTo>
                    <a:pt x="34" y="388"/>
                  </a:lnTo>
                  <a:lnTo>
                    <a:pt x="19" y="399"/>
                  </a:lnTo>
                  <a:lnTo>
                    <a:pt x="9" y="408"/>
                  </a:lnTo>
                  <a:lnTo>
                    <a:pt x="5" y="413"/>
                  </a:lnTo>
                  <a:lnTo>
                    <a:pt x="3" y="417"/>
                  </a:lnTo>
                  <a:lnTo>
                    <a:pt x="2" y="420"/>
                  </a:lnTo>
                  <a:lnTo>
                    <a:pt x="0" y="424"/>
                  </a:lnTo>
                  <a:lnTo>
                    <a:pt x="0" y="495"/>
                  </a:lnTo>
                  <a:lnTo>
                    <a:pt x="2" y="500"/>
                  </a:lnTo>
                  <a:lnTo>
                    <a:pt x="4" y="504"/>
                  </a:lnTo>
                  <a:lnTo>
                    <a:pt x="8" y="506"/>
                  </a:lnTo>
                  <a:lnTo>
                    <a:pt x="12" y="507"/>
                  </a:lnTo>
                  <a:lnTo>
                    <a:pt x="468" y="507"/>
                  </a:lnTo>
                  <a:lnTo>
                    <a:pt x="473" y="506"/>
                  </a:lnTo>
                  <a:lnTo>
                    <a:pt x="476" y="504"/>
                  </a:lnTo>
                  <a:lnTo>
                    <a:pt x="479" y="500"/>
                  </a:lnTo>
                  <a:lnTo>
                    <a:pt x="480" y="495"/>
                  </a:lnTo>
                  <a:lnTo>
                    <a:pt x="480" y="424"/>
                  </a:lnTo>
                  <a:lnTo>
                    <a:pt x="480" y="420"/>
                  </a:lnTo>
                  <a:lnTo>
                    <a:pt x="477" y="417"/>
                  </a:lnTo>
                  <a:lnTo>
                    <a:pt x="475" y="413"/>
                  </a:lnTo>
                  <a:lnTo>
                    <a:pt x="471" y="408"/>
                  </a:lnTo>
                  <a:lnTo>
                    <a:pt x="462" y="399"/>
                  </a:lnTo>
                  <a:lnTo>
                    <a:pt x="446" y="388"/>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grpSp>
        <p:nvGrpSpPr>
          <p:cNvPr id="53" name="Groupe 52" descr="Icône de livres "/>
          <p:cNvGrpSpPr/>
          <p:nvPr/>
        </p:nvGrpSpPr>
        <p:grpSpPr bwMode="auto">
          <a:xfrm>
            <a:off x="5571346" y="2901918"/>
            <a:ext cx="344413" cy="382447"/>
            <a:chOff x="2608263" y="1920875"/>
            <a:chExt cx="258763" cy="287338"/>
          </a:xfrm>
          <a:solidFill>
            <a:schemeClr val="accent4">
              <a:lumMod val="75000"/>
            </a:schemeClr>
          </a:solidFill>
        </p:grpSpPr>
        <p:sp>
          <p:nvSpPr>
            <p:cNvPr id="54" name="Rectangle 705"/>
            <p:cNvSpPr>
              <a:spLocks noChangeArrowheads="1"/>
            </p:cNvSpPr>
            <p:nvPr/>
          </p:nvSpPr>
          <p:spPr bwMode="auto">
            <a:xfrm>
              <a:off x="2808288" y="2122488"/>
              <a:ext cx="58738" cy="19050"/>
            </a:xfrm>
            <a:prstGeom prst="rect">
              <a:avLst/>
            </a:pr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55" name="Forme libre 706"/>
            <p:cNvSpPr/>
            <p:nvPr/>
          </p:nvSpPr>
          <p:spPr bwMode="auto">
            <a:xfrm>
              <a:off x="2808288" y="1920875"/>
              <a:ext cx="58738" cy="192088"/>
            </a:xfrm>
            <a:custGeom>
              <a:avLst/>
              <a:gdLst>
                <a:gd name="T0" fmla="*/ 163 w 181"/>
                <a:gd name="T1" fmla="*/ 0 h 602"/>
                <a:gd name="T2" fmla="*/ 158 w 181"/>
                <a:gd name="T3" fmla="*/ 3 h 602"/>
                <a:gd name="T4" fmla="*/ 154 w 181"/>
                <a:gd name="T5" fmla="*/ 7 h 602"/>
                <a:gd name="T6" fmla="*/ 151 w 181"/>
                <a:gd name="T7" fmla="*/ 12 h 602"/>
                <a:gd name="T8" fmla="*/ 151 w 181"/>
                <a:gd name="T9" fmla="*/ 211 h 602"/>
                <a:gd name="T10" fmla="*/ 150 w 181"/>
                <a:gd name="T11" fmla="*/ 222 h 602"/>
                <a:gd name="T12" fmla="*/ 146 w 181"/>
                <a:gd name="T13" fmla="*/ 234 h 602"/>
                <a:gd name="T14" fmla="*/ 141 w 181"/>
                <a:gd name="T15" fmla="*/ 245 h 602"/>
                <a:gd name="T16" fmla="*/ 133 w 181"/>
                <a:gd name="T17" fmla="*/ 254 h 602"/>
                <a:gd name="T18" fmla="*/ 125 w 181"/>
                <a:gd name="T19" fmla="*/ 261 h 602"/>
                <a:gd name="T20" fmla="*/ 114 w 181"/>
                <a:gd name="T21" fmla="*/ 266 h 602"/>
                <a:gd name="T22" fmla="*/ 103 w 181"/>
                <a:gd name="T23" fmla="*/ 270 h 602"/>
                <a:gd name="T24" fmla="*/ 91 w 181"/>
                <a:gd name="T25" fmla="*/ 271 h 602"/>
                <a:gd name="T26" fmla="*/ 78 w 181"/>
                <a:gd name="T27" fmla="*/ 270 h 602"/>
                <a:gd name="T28" fmla="*/ 68 w 181"/>
                <a:gd name="T29" fmla="*/ 266 h 602"/>
                <a:gd name="T30" fmla="*/ 57 w 181"/>
                <a:gd name="T31" fmla="*/ 261 h 602"/>
                <a:gd name="T32" fmla="*/ 48 w 181"/>
                <a:gd name="T33" fmla="*/ 254 h 602"/>
                <a:gd name="T34" fmla="*/ 41 w 181"/>
                <a:gd name="T35" fmla="*/ 245 h 602"/>
                <a:gd name="T36" fmla="*/ 36 w 181"/>
                <a:gd name="T37" fmla="*/ 234 h 602"/>
                <a:gd name="T38" fmla="*/ 32 w 181"/>
                <a:gd name="T39" fmla="*/ 224 h 602"/>
                <a:gd name="T40" fmla="*/ 30 w 181"/>
                <a:gd name="T41" fmla="*/ 211 h 602"/>
                <a:gd name="T42" fmla="*/ 30 w 181"/>
                <a:gd name="T43" fmla="*/ 12 h 602"/>
                <a:gd name="T44" fmla="*/ 28 w 181"/>
                <a:gd name="T45" fmla="*/ 7 h 602"/>
                <a:gd name="T46" fmla="*/ 24 w 181"/>
                <a:gd name="T47" fmla="*/ 3 h 602"/>
                <a:gd name="T48" fmla="*/ 18 w 181"/>
                <a:gd name="T49" fmla="*/ 0 h 602"/>
                <a:gd name="T50" fmla="*/ 13 w 181"/>
                <a:gd name="T51" fmla="*/ 0 h 602"/>
                <a:gd name="T52" fmla="*/ 8 w 181"/>
                <a:gd name="T53" fmla="*/ 3 h 602"/>
                <a:gd name="T54" fmla="*/ 3 w 181"/>
                <a:gd name="T55" fmla="*/ 7 h 602"/>
                <a:gd name="T56" fmla="*/ 1 w 181"/>
                <a:gd name="T57" fmla="*/ 12 h 602"/>
                <a:gd name="T58" fmla="*/ 0 w 181"/>
                <a:gd name="T59" fmla="*/ 211 h 602"/>
                <a:gd name="T60" fmla="*/ 181 w 181"/>
                <a:gd name="T61" fmla="*/ 602 h 602"/>
                <a:gd name="T62" fmla="*/ 181 w 181"/>
                <a:gd name="T63" fmla="*/ 15 h 602"/>
                <a:gd name="T64" fmla="*/ 180 w 181"/>
                <a:gd name="T65" fmla="*/ 9 h 602"/>
                <a:gd name="T66" fmla="*/ 177 w 181"/>
                <a:gd name="T67" fmla="*/ 5 h 602"/>
                <a:gd name="T68" fmla="*/ 172 w 181"/>
                <a:gd name="T69" fmla="*/ 2 h 602"/>
                <a:gd name="T70" fmla="*/ 166 w 181"/>
                <a:gd name="T71" fmla="*/ 0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1" h="602" extrusionOk="0">
                  <a:moveTo>
                    <a:pt x="166" y="0"/>
                  </a:moveTo>
                  <a:lnTo>
                    <a:pt x="163" y="0"/>
                  </a:lnTo>
                  <a:lnTo>
                    <a:pt x="160" y="2"/>
                  </a:lnTo>
                  <a:lnTo>
                    <a:pt x="158" y="3"/>
                  </a:lnTo>
                  <a:lnTo>
                    <a:pt x="156" y="5"/>
                  </a:lnTo>
                  <a:lnTo>
                    <a:pt x="154" y="7"/>
                  </a:lnTo>
                  <a:lnTo>
                    <a:pt x="152" y="9"/>
                  </a:lnTo>
                  <a:lnTo>
                    <a:pt x="151" y="12"/>
                  </a:lnTo>
                  <a:lnTo>
                    <a:pt x="151" y="15"/>
                  </a:lnTo>
                  <a:lnTo>
                    <a:pt x="151" y="211"/>
                  </a:lnTo>
                  <a:lnTo>
                    <a:pt x="150" y="217"/>
                  </a:lnTo>
                  <a:lnTo>
                    <a:pt x="150" y="222"/>
                  </a:lnTo>
                  <a:lnTo>
                    <a:pt x="148" y="229"/>
                  </a:lnTo>
                  <a:lnTo>
                    <a:pt x="146" y="234"/>
                  </a:lnTo>
                  <a:lnTo>
                    <a:pt x="144" y="240"/>
                  </a:lnTo>
                  <a:lnTo>
                    <a:pt x="141" y="245"/>
                  </a:lnTo>
                  <a:lnTo>
                    <a:pt x="137" y="249"/>
                  </a:lnTo>
                  <a:lnTo>
                    <a:pt x="133" y="254"/>
                  </a:lnTo>
                  <a:lnTo>
                    <a:pt x="129" y="258"/>
                  </a:lnTo>
                  <a:lnTo>
                    <a:pt x="125" y="261"/>
                  </a:lnTo>
                  <a:lnTo>
                    <a:pt x="119" y="264"/>
                  </a:lnTo>
                  <a:lnTo>
                    <a:pt x="114" y="266"/>
                  </a:lnTo>
                  <a:lnTo>
                    <a:pt x="108" y="269"/>
                  </a:lnTo>
                  <a:lnTo>
                    <a:pt x="103" y="270"/>
                  </a:lnTo>
                  <a:lnTo>
                    <a:pt x="97" y="271"/>
                  </a:lnTo>
                  <a:lnTo>
                    <a:pt x="91" y="271"/>
                  </a:lnTo>
                  <a:lnTo>
                    <a:pt x="85" y="271"/>
                  </a:lnTo>
                  <a:lnTo>
                    <a:pt x="78" y="270"/>
                  </a:lnTo>
                  <a:lnTo>
                    <a:pt x="73" y="269"/>
                  </a:lnTo>
                  <a:lnTo>
                    <a:pt x="68" y="266"/>
                  </a:lnTo>
                  <a:lnTo>
                    <a:pt x="62" y="264"/>
                  </a:lnTo>
                  <a:lnTo>
                    <a:pt x="57" y="261"/>
                  </a:lnTo>
                  <a:lnTo>
                    <a:pt x="53" y="258"/>
                  </a:lnTo>
                  <a:lnTo>
                    <a:pt x="48" y="254"/>
                  </a:lnTo>
                  <a:lnTo>
                    <a:pt x="44" y="249"/>
                  </a:lnTo>
                  <a:lnTo>
                    <a:pt x="41" y="245"/>
                  </a:lnTo>
                  <a:lnTo>
                    <a:pt x="38" y="240"/>
                  </a:lnTo>
                  <a:lnTo>
                    <a:pt x="36" y="234"/>
                  </a:lnTo>
                  <a:lnTo>
                    <a:pt x="33" y="229"/>
                  </a:lnTo>
                  <a:lnTo>
                    <a:pt x="32" y="224"/>
                  </a:lnTo>
                  <a:lnTo>
                    <a:pt x="31" y="217"/>
                  </a:lnTo>
                  <a:lnTo>
                    <a:pt x="30" y="211"/>
                  </a:lnTo>
                  <a:lnTo>
                    <a:pt x="30" y="15"/>
                  </a:lnTo>
                  <a:lnTo>
                    <a:pt x="30" y="12"/>
                  </a:lnTo>
                  <a:lnTo>
                    <a:pt x="29" y="9"/>
                  </a:lnTo>
                  <a:lnTo>
                    <a:pt x="28" y="7"/>
                  </a:lnTo>
                  <a:lnTo>
                    <a:pt x="26" y="5"/>
                  </a:lnTo>
                  <a:lnTo>
                    <a:pt x="24" y="3"/>
                  </a:lnTo>
                  <a:lnTo>
                    <a:pt x="22" y="2"/>
                  </a:lnTo>
                  <a:lnTo>
                    <a:pt x="18" y="0"/>
                  </a:lnTo>
                  <a:lnTo>
                    <a:pt x="15" y="0"/>
                  </a:lnTo>
                  <a:lnTo>
                    <a:pt x="13" y="0"/>
                  </a:lnTo>
                  <a:lnTo>
                    <a:pt x="10" y="2"/>
                  </a:lnTo>
                  <a:lnTo>
                    <a:pt x="8" y="3"/>
                  </a:lnTo>
                  <a:lnTo>
                    <a:pt x="6" y="5"/>
                  </a:lnTo>
                  <a:lnTo>
                    <a:pt x="3" y="7"/>
                  </a:lnTo>
                  <a:lnTo>
                    <a:pt x="1" y="9"/>
                  </a:lnTo>
                  <a:lnTo>
                    <a:pt x="1" y="12"/>
                  </a:lnTo>
                  <a:lnTo>
                    <a:pt x="0" y="15"/>
                  </a:lnTo>
                  <a:lnTo>
                    <a:pt x="0" y="211"/>
                  </a:lnTo>
                  <a:lnTo>
                    <a:pt x="0" y="602"/>
                  </a:lnTo>
                  <a:lnTo>
                    <a:pt x="181" y="602"/>
                  </a:lnTo>
                  <a:lnTo>
                    <a:pt x="181" y="211"/>
                  </a:lnTo>
                  <a:lnTo>
                    <a:pt x="181" y="15"/>
                  </a:lnTo>
                  <a:lnTo>
                    <a:pt x="181" y="12"/>
                  </a:lnTo>
                  <a:lnTo>
                    <a:pt x="180" y="9"/>
                  </a:lnTo>
                  <a:lnTo>
                    <a:pt x="178" y="7"/>
                  </a:lnTo>
                  <a:lnTo>
                    <a:pt x="177" y="5"/>
                  </a:lnTo>
                  <a:lnTo>
                    <a:pt x="175" y="3"/>
                  </a:lnTo>
                  <a:lnTo>
                    <a:pt x="172" y="2"/>
                  </a:lnTo>
                  <a:lnTo>
                    <a:pt x="170" y="0"/>
                  </a:lnTo>
                  <a:lnTo>
                    <a:pt x="166"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56" name="Forme libre 707"/>
            <p:cNvSpPr/>
            <p:nvPr/>
          </p:nvSpPr>
          <p:spPr bwMode="auto">
            <a:xfrm>
              <a:off x="2808288" y="2151063"/>
              <a:ext cx="58738" cy="57150"/>
            </a:xfrm>
            <a:custGeom>
              <a:avLst/>
              <a:gdLst>
                <a:gd name="T0" fmla="*/ 0 w 181"/>
                <a:gd name="T1" fmla="*/ 91 h 182"/>
                <a:gd name="T2" fmla="*/ 1 w 181"/>
                <a:gd name="T3" fmla="*/ 100 h 182"/>
                <a:gd name="T4" fmla="*/ 2 w 181"/>
                <a:gd name="T5" fmla="*/ 110 h 182"/>
                <a:gd name="T6" fmla="*/ 4 w 181"/>
                <a:gd name="T7" fmla="*/ 118 h 182"/>
                <a:gd name="T8" fmla="*/ 8 w 181"/>
                <a:gd name="T9" fmla="*/ 126 h 182"/>
                <a:gd name="T10" fmla="*/ 12 w 181"/>
                <a:gd name="T11" fmla="*/ 134 h 182"/>
                <a:gd name="T12" fmla="*/ 16 w 181"/>
                <a:gd name="T13" fmla="*/ 142 h 182"/>
                <a:gd name="T14" fmla="*/ 22 w 181"/>
                <a:gd name="T15" fmla="*/ 148 h 182"/>
                <a:gd name="T16" fmla="*/ 27 w 181"/>
                <a:gd name="T17" fmla="*/ 155 h 182"/>
                <a:gd name="T18" fmla="*/ 33 w 181"/>
                <a:gd name="T19" fmla="*/ 161 h 182"/>
                <a:gd name="T20" fmla="*/ 41 w 181"/>
                <a:gd name="T21" fmla="*/ 165 h 182"/>
                <a:gd name="T22" fmla="*/ 47 w 181"/>
                <a:gd name="T23" fmla="*/ 171 h 182"/>
                <a:gd name="T24" fmla="*/ 56 w 181"/>
                <a:gd name="T25" fmla="*/ 174 h 182"/>
                <a:gd name="T26" fmla="*/ 65 w 181"/>
                <a:gd name="T27" fmla="*/ 177 h 182"/>
                <a:gd name="T28" fmla="*/ 73 w 181"/>
                <a:gd name="T29" fmla="*/ 179 h 182"/>
                <a:gd name="T30" fmla="*/ 82 w 181"/>
                <a:gd name="T31" fmla="*/ 181 h 182"/>
                <a:gd name="T32" fmla="*/ 91 w 181"/>
                <a:gd name="T33" fmla="*/ 182 h 182"/>
                <a:gd name="T34" fmla="*/ 100 w 181"/>
                <a:gd name="T35" fmla="*/ 181 h 182"/>
                <a:gd name="T36" fmla="*/ 110 w 181"/>
                <a:gd name="T37" fmla="*/ 179 h 182"/>
                <a:gd name="T38" fmla="*/ 118 w 181"/>
                <a:gd name="T39" fmla="*/ 177 h 182"/>
                <a:gd name="T40" fmla="*/ 126 w 181"/>
                <a:gd name="T41" fmla="*/ 174 h 182"/>
                <a:gd name="T42" fmla="*/ 134 w 181"/>
                <a:gd name="T43" fmla="*/ 171 h 182"/>
                <a:gd name="T44" fmla="*/ 142 w 181"/>
                <a:gd name="T45" fmla="*/ 165 h 182"/>
                <a:gd name="T46" fmla="*/ 148 w 181"/>
                <a:gd name="T47" fmla="*/ 161 h 182"/>
                <a:gd name="T48" fmla="*/ 155 w 181"/>
                <a:gd name="T49" fmla="*/ 155 h 182"/>
                <a:gd name="T50" fmla="*/ 161 w 181"/>
                <a:gd name="T51" fmla="*/ 148 h 182"/>
                <a:gd name="T52" fmla="*/ 165 w 181"/>
                <a:gd name="T53" fmla="*/ 142 h 182"/>
                <a:gd name="T54" fmla="*/ 171 w 181"/>
                <a:gd name="T55" fmla="*/ 134 h 182"/>
                <a:gd name="T56" fmla="*/ 174 w 181"/>
                <a:gd name="T57" fmla="*/ 126 h 182"/>
                <a:gd name="T58" fmla="*/ 177 w 181"/>
                <a:gd name="T59" fmla="*/ 118 h 182"/>
                <a:gd name="T60" fmla="*/ 179 w 181"/>
                <a:gd name="T61" fmla="*/ 110 h 182"/>
                <a:gd name="T62" fmla="*/ 180 w 181"/>
                <a:gd name="T63" fmla="*/ 100 h 182"/>
                <a:gd name="T64" fmla="*/ 181 w 181"/>
                <a:gd name="T65" fmla="*/ 91 h 182"/>
                <a:gd name="T66" fmla="*/ 181 w 181"/>
                <a:gd name="T67" fmla="*/ 0 h 182"/>
                <a:gd name="T68" fmla="*/ 0 w 181"/>
                <a:gd name="T69" fmla="*/ 0 h 182"/>
                <a:gd name="T70" fmla="*/ 0 w 181"/>
                <a:gd name="T71" fmla="*/ 91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1" h="182" extrusionOk="0">
                  <a:moveTo>
                    <a:pt x="0" y="91"/>
                  </a:moveTo>
                  <a:lnTo>
                    <a:pt x="1" y="100"/>
                  </a:lnTo>
                  <a:lnTo>
                    <a:pt x="2" y="110"/>
                  </a:lnTo>
                  <a:lnTo>
                    <a:pt x="4" y="118"/>
                  </a:lnTo>
                  <a:lnTo>
                    <a:pt x="8" y="126"/>
                  </a:lnTo>
                  <a:lnTo>
                    <a:pt x="12" y="134"/>
                  </a:lnTo>
                  <a:lnTo>
                    <a:pt x="16" y="142"/>
                  </a:lnTo>
                  <a:lnTo>
                    <a:pt x="22" y="148"/>
                  </a:lnTo>
                  <a:lnTo>
                    <a:pt x="27" y="155"/>
                  </a:lnTo>
                  <a:lnTo>
                    <a:pt x="33" y="161"/>
                  </a:lnTo>
                  <a:lnTo>
                    <a:pt x="41" y="165"/>
                  </a:lnTo>
                  <a:lnTo>
                    <a:pt x="47" y="171"/>
                  </a:lnTo>
                  <a:lnTo>
                    <a:pt x="56" y="174"/>
                  </a:lnTo>
                  <a:lnTo>
                    <a:pt x="65" y="177"/>
                  </a:lnTo>
                  <a:lnTo>
                    <a:pt x="73" y="179"/>
                  </a:lnTo>
                  <a:lnTo>
                    <a:pt x="82" y="181"/>
                  </a:lnTo>
                  <a:lnTo>
                    <a:pt x="91" y="182"/>
                  </a:lnTo>
                  <a:lnTo>
                    <a:pt x="100" y="181"/>
                  </a:lnTo>
                  <a:lnTo>
                    <a:pt x="110" y="179"/>
                  </a:lnTo>
                  <a:lnTo>
                    <a:pt x="118" y="177"/>
                  </a:lnTo>
                  <a:lnTo>
                    <a:pt x="126" y="174"/>
                  </a:lnTo>
                  <a:lnTo>
                    <a:pt x="134" y="171"/>
                  </a:lnTo>
                  <a:lnTo>
                    <a:pt x="142" y="165"/>
                  </a:lnTo>
                  <a:lnTo>
                    <a:pt x="148" y="161"/>
                  </a:lnTo>
                  <a:lnTo>
                    <a:pt x="155" y="155"/>
                  </a:lnTo>
                  <a:lnTo>
                    <a:pt x="161" y="148"/>
                  </a:lnTo>
                  <a:lnTo>
                    <a:pt x="165" y="142"/>
                  </a:lnTo>
                  <a:lnTo>
                    <a:pt x="171" y="134"/>
                  </a:lnTo>
                  <a:lnTo>
                    <a:pt x="174" y="126"/>
                  </a:lnTo>
                  <a:lnTo>
                    <a:pt x="177" y="118"/>
                  </a:lnTo>
                  <a:lnTo>
                    <a:pt x="179" y="110"/>
                  </a:lnTo>
                  <a:lnTo>
                    <a:pt x="180" y="100"/>
                  </a:lnTo>
                  <a:lnTo>
                    <a:pt x="181" y="91"/>
                  </a:lnTo>
                  <a:lnTo>
                    <a:pt x="181" y="0"/>
                  </a:lnTo>
                  <a:lnTo>
                    <a:pt x="0" y="0"/>
                  </a:lnTo>
                  <a:lnTo>
                    <a:pt x="0" y="91"/>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57" name="Forme libre 708"/>
            <p:cNvSpPr/>
            <p:nvPr/>
          </p:nvSpPr>
          <p:spPr bwMode="auto">
            <a:xfrm>
              <a:off x="2833688" y="1930400"/>
              <a:ext cx="9525" cy="57150"/>
            </a:xfrm>
            <a:custGeom>
              <a:avLst/>
              <a:gdLst>
                <a:gd name="T0" fmla="*/ 15 w 30"/>
                <a:gd name="T1" fmla="*/ 181 h 181"/>
                <a:gd name="T2" fmla="*/ 17 w 30"/>
                <a:gd name="T3" fmla="*/ 181 h 181"/>
                <a:gd name="T4" fmla="*/ 21 w 30"/>
                <a:gd name="T5" fmla="*/ 180 h 181"/>
                <a:gd name="T6" fmla="*/ 23 w 30"/>
                <a:gd name="T7" fmla="*/ 179 h 181"/>
                <a:gd name="T8" fmla="*/ 26 w 30"/>
                <a:gd name="T9" fmla="*/ 176 h 181"/>
                <a:gd name="T10" fmla="*/ 27 w 30"/>
                <a:gd name="T11" fmla="*/ 174 h 181"/>
                <a:gd name="T12" fmla="*/ 29 w 30"/>
                <a:gd name="T13" fmla="*/ 172 h 181"/>
                <a:gd name="T14" fmla="*/ 29 w 30"/>
                <a:gd name="T15" fmla="*/ 169 h 181"/>
                <a:gd name="T16" fmla="*/ 30 w 30"/>
                <a:gd name="T17" fmla="*/ 166 h 181"/>
                <a:gd name="T18" fmla="*/ 30 w 30"/>
                <a:gd name="T19" fmla="*/ 16 h 181"/>
                <a:gd name="T20" fmla="*/ 29 w 30"/>
                <a:gd name="T21" fmla="*/ 12 h 181"/>
                <a:gd name="T22" fmla="*/ 29 w 30"/>
                <a:gd name="T23" fmla="*/ 9 h 181"/>
                <a:gd name="T24" fmla="*/ 27 w 30"/>
                <a:gd name="T25" fmla="*/ 7 h 181"/>
                <a:gd name="T26" fmla="*/ 26 w 30"/>
                <a:gd name="T27" fmla="*/ 5 h 181"/>
                <a:gd name="T28" fmla="*/ 23 w 30"/>
                <a:gd name="T29" fmla="*/ 3 h 181"/>
                <a:gd name="T30" fmla="*/ 21 w 30"/>
                <a:gd name="T31" fmla="*/ 2 h 181"/>
                <a:gd name="T32" fmla="*/ 17 w 30"/>
                <a:gd name="T33" fmla="*/ 0 h 181"/>
                <a:gd name="T34" fmla="*/ 15 w 30"/>
                <a:gd name="T35" fmla="*/ 0 h 181"/>
                <a:gd name="T36" fmla="*/ 12 w 30"/>
                <a:gd name="T37" fmla="*/ 0 h 181"/>
                <a:gd name="T38" fmla="*/ 9 w 30"/>
                <a:gd name="T39" fmla="*/ 2 h 181"/>
                <a:gd name="T40" fmla="*/ 7 w 30"/>
                <a:gd name="T41" fmla="*/ 3 h 181"/>
                <a:gd name="T42" fmla="*/ 5 w 30"/>
                <a:gd name="T43" fmla="*/ 5 h 181"/>
                <a:gd name="T44" fmla="*/ 2 w 30"/>
                <a:gd name="T45" fmla="*/ 7 h 181"/>
                <a:gd name="T46" fmla="*/ 1 w 30"/>
                <a:gd name="T47" fmla="*/ 9 h 181"/>
                <a:gd name="T48" fmla="*/ 0 w 30"/>
                <a:gd name="T49" fmla="*/ 12 h 181"/>
                <a:gd name="T50" fmla="*/ 0 w 30"/>
                <a:gd name="T51" fmla="*/ 16 h 181"/>
                <a:gd name="T52" fmla="*/ 0 w 30"/>
                <a:gd name="T53" fmla="*/ 166 h 181"/>
                <a:gd name="T54" fmla="*/ 0 w 30"/>
                <a:gd name="T55" fmla="*/ 169 h 181"/>
                <a:gd name="T56" fmla="*/ 1 w 30"/>
                <a:gd name="T57" fmla="*/ 172 h 181"/>
                <a:gd name="T58" fmla="*/ 2 w 30"/>
                <a:gd name="T59" fmla="*/ 174 h 181"/>
                <a:gd name="T60" fmla="*/ 5 w 30"/>
                <a:gd name="T61" fmla="*/ 176 h 181"/>
                <a:gd name="T62" fmla="*/ 7 w 30"/>
                <a:gd name="T63" fmla="*/ 179 h 181"/>
                <a:gd name="T64" fmla="*/ 9 w 30"/>
                <a:gd name="T65" fmla="*/ 180 h 181"/>
                <a:gd name="T66" fmla="*/ 12 w 30"/>
                <a:gd name="T67" fmla="*/ 181 h 181"/>
                <a:gd name="T68" fmla="*/ 15 w 30"/>
                <a:gd name="T69" fmla="*/ 181 h 181"/>
                <a:gd name="T70" fmla="*/ 15 w 30"/>
                <a:gd name="T7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 h="181" extrusionOk="0">
                  <a:moveTo>
                    <a:pt x="15" y="181"/>
                  </a:moveTo>
                  <a:lnTo>
                    <a:pt x="17" y="181"/>
                  </a:lnTo>
                  <a:lnTo>
                    <a:pt x="21" y="180"/>
                  </a:lnTo>
                  <a:lnTo>
                    <a:pt x="23" y="179"/>
                  </a:lnTo>
                  <a:lnTo>
                    <a:pt x="26" y="176"/>
                  </a:lnTo>
                  <a:lnTo>
                    <a:pt x="27" y="174"/>
                  </a:lnTo>
                  <a:lnTo>
                    <a:pt x="29" y="172"/>
                  </a:lnTo>
                  <a:lnTo>
                    <a:pt x="29" y="169"/>
                  </a:lnTo>
                  <a:lnTo>
                    <a:pt x="30" y="166"/>
                  </a:lnTo>
                  <a:lnTo>
                    <a:pt x="30" y="16"/>
                  </a:lnTo>
                  <a:lnTo>
                    <a:pt x="29" y="12"/>
                  </a:lnTo>
                  <a:lnTo>
                    <a:pt x="29" y="9"/>
                  </a:lnTo>
                  <a:lnTo>
                    <a:pt x="27" y="7"/>
                  </a:lnTo>
                  <a:lnTo>
                    <a:pt x="26" y="5"/>
                  </a:lnTo>
                  <a:lnTo>
                    <a:pt x="23" y="3"/>
                  </a:lnTo>
                  <a:lnTo>
                    <a:pt x="21" y="2"/>
                  </a:lnTo>
                  <a:lnTo>
                    <a:pt x="17" y="0"/>
                  </a:lnTo>
                  <a:lnTo>
                    <a:pt x="15" y="0"/>
                  </a:lnTo>
                  <a:lnTo>
                    <a:pt x="12" y="0"/>
                  </a:lnTo>
                  <a:lnTo>
                    <a:pt x="9" y="2"/>
                  </a:lnTo>
                  <a:lnTo>
                    <a:pt x="7" y="3"/>
                  </a:lnTo>
                  <a:lnTo>
                    <a:pt x="5" y="5"/>
                  </a:lnTo>
                  <a:lnTo>
                    <a:pt x="2" y="7"/>
                  </a:lnTo>
                  <a:lnTo>
                    <a:pt x="1" y="9"/>
                  </a:lnTo>
                  <a:lnTo>
                    <a:pt x="0" y="12"/>
                  </a:lnTo>
                  <a:lnTo>
                    <a:pt x="0" y="16"/>
                  </a:lnTo>
                  <a:lnTo>
                    <a:pt x="0" y="166"/>
                  </a:lnTo>
                  <a:lnTo>
                    <a:pt x="0" y="169"/>
                  </a:lnTo>
                  <a:lnTo>
                    <a:pt x="1" y="172"/>
                  </a:lnTo>
                  <a:lnTo>
                    <a:pt x="2" y="174"/>
                  </a:lnTo>
                  <a:lnTo>
                    <a:pt x="5" y="176"/>
                  </a:lnTo>
                  <a:lnTo>
                    <a:pt x="7" y="179"/>
                  </a:lnTo>
                  <a:lnTo>
                    <a:pt x="9" y="180"/>
                  </a:lnTo>
                  <a:lnTo>
                    <a:pt x="12" y="181"/>
                  </a:lnTo>
                  <a:lnTo>
                    <a:pt x="15" y="181"/>
                  </a:lnTo>
                  <a:lnTo>
                    <a:pt x="15" y="181"/>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58" name="Forme libre 709"/>
            <p:cNvSpPr/>
            <p:nvPr/>
          </p:nvSpPr>
          <p:spPr bwMode="auto">
            <a:xfrm>
              <a:off x="2741613" y="1920875"/>
              <a:ext cx="57150" cy="192088"/>
            </a:xfrm>
            <a:custGeom>
              <a:avLst/>
              <a:gdLst>
                <a:gd name="T0" fmla="*/ 162 w 180"/>
                <a:gd name="T1" fmla="*/ 0 h 602"/>
                <a:gd name="T2" fmla="*/ 157 w 180"/>
                <a:gd name="T3" fmla="*/ 3 h 602"/>
                <a:gd name="T4" fmla="*/ 153 w 180"/>
                <a:gd name="T5" fmla="*/ 7 h 602"/>
                <a:gd name="T6" fmla="*/ 151 w 180"/>
                <a:gd name="T7" fmla="*/ 12 h 602"/>
                <a:gd name="T8" fmla="*/ 150 w 180"/>
                <a:gd name="T9" fmla="*/ 211 h 602"/>
                <a:gd name="T10" fmla="*/ 149 w 180"/>
                <a:gd name="T11" fmla="*/ 222 h 602"/>
                <a:gd name="T12" fmla="*/ 146 w 180"/>
                <a:gd name="T13" fmla="*/ 234 h 602"/>
                <a:gd name="T14" fmla="*/ 140 w 180"/>
                <a:gd name="T15" fmla="*/ 245 h 602"/>
                <a:gd name="T16" fmla="*/ 133 w 180"/>
                <a:gd name="T17" fmla="*/ 254 h 602"/>
                <a:gd name="T18" fmla="*/ 123 w 180"/>
                <a:gd name="T19" fmla="*/ 261 h 602"/>
                <a:gd name="T20" fmla="*/ 114 w 180"/>
                <a:gd name="T21" fmla="*/ 266 h 602"/>
                <a:gd name="T22" fmla="*/ 102 w 180"/>
                <a:gd name="T23" fmla="*/ 270 h 602"/>
                <a:gd name="T24" fmla="*/ 90 w 180"/>
                <a:gd name="T25" fmla="*/ 271 h 602"/>
                <a:gd name="T26" fmla="*/ 78 w 180"/>
                <a:gd name="T27" fmla="*/ 270 h 602"/>
                <a:gd name="T28" fmla="*/ 66 w 180"/>
                <a:gd name="T29" fmla="*/ 266 h 602"/>
                <a:gd name="T30" fmla="*/ 57 w 180"/>
                <a:gd name="T31" fmla="*/ 261 h 602"/>
                <a:gd name="T32" fmla="*/ 47 w 180"/>
                <a:gd name="T33" fmla="*/ 254 h 602"/>
                <a:gd name="T34" fmla="*/ 41 w 180"/>
                <a:gd name="T35" fmla="*/ 245 h 602"/>
                <a:gd name="T36" fmla="*/ 34 w 180"/>
                <a:gd name="T37" fmla="*/ 234 h 602"/>
                <a:gd name="T38" fmla="*/ 31 w 180"/>
                <a:gd name="T39" fmla="*/ 224 h 602"/>
                <a:gd name="T40" fmla="*/ 30 w 180"/>
                <a:gd name="T41" fmla="*/ 211 h 602"/>
                <a:gd name="T42" fmla="*/ 30 w 180"/>
                <a:gd name="T43" fmla="*/ 12 h 602"/>
                <a:gd name="T44" fmla="*/ 28 w 180"/>
                <a:gd name="T45" fmla="*/ 7 h 602"/>
                <a:gd name="T46" fmla="*/ 24 w 180"/>
                <a:gd name="T47" fmla="*/ 3 h 602"/>
                <a:gd name="T48" fmla="*/ 18 w 180"/>
                <a:gd name="T49" fmla="*/ 0 h 602"/>
                <a:gd name="T50" fmla="*/ 12 w 180"/>
                <a:gd name="T51" fmla="*/ 0 h 602"/>
                <a:gd name="T52" fmla="*/ 6 w 180"/>
                <a:gd name="T53" fmla="*/ 3 h 602"/>
                <a:gd name="T54" fmla="*/ 2 w 180"/>
                <a:gd name="T55" fmla="*/ 7 h 602"/>
                <a:gd name="T56" fmla="*/ 0 w 180"/>
                <a:gd name="T57" fmla="*/ 12 h 602"/>
                <a:gd name="T58" fmla="*/ 0 w 180"/>
                <a:gd name="T59" fmla="*/ 211 h 602"/>
                <a:gd name="T60" fmla="*/ 180 w 180"/>
                <a:gd name="T61" fmla="*/ 602 h 602"/>
                <a:gd name="T62" fmla="*/ 180 w 180"/>
                <a:gd name="T63" fmla="*/ 15 h 602"/>
                <a:gd name="T64" fmla="*/ 179 w 180"/>
                <a:gd name="T65" fmla="*/ 9 h 602"/>
                <a:gd name="T66" fmla="*/ 176 w 180"/>
                <a:gd name="T67" fmla="*/ 5 h 602"/>
                <a:gd name="T68" fmla="*/ 172 w 180"/>
                <a:gd name="T69" fmla="*/ 2 h 602"/>
                <a:gd name="T70" fmla="*/ 165 w 180"/>
                <a:gd name="T71" fmla="*/ 0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0" h="602" extrusionOk="0">
                  <a:moveTo>
                    <a:pt x="165" y="0"/>
                  </a:moveTo>
                  <a:lnTo>
                    <a:pt x="162" y="0"/>
                  </a:lnTo>
                  <a:lnTo>
                    <a:pt x="160" y="2"/>
                  </a:lnTo>
                  <a:lnTo>
                    <a:pt x="157" y="3"/>
                  </a:lnTo>
                  <a:lnTo>
                    <a:pt x="154" y="5"/>
                  </a:lnTo>
                  <a:lnTo>
                    <a:pt x="153" y="7"/>
                  </a:lnTo>
                  <a:lnTo>
                    <a:pt x="151" y="9"/>
                  </a:lnTo>
                  <a:lnTo>
                    <a:pt x="151" y="12"/>
                  </a:lnTo>
                  <a:lnTo>
                    <a:pt x="150" y="15"/>
                  </a:lnTo>
                  <a:lnTo>
                    <a:pt x="150" y="211"/>
                  </a:lnTo>
                  <a:lnTo>
                    <a:pt x="150" y="217"/>
                  </a:lnTo>
                  <a:lnTo>
                    <a:pt x="149" y="222"/>
                  </a:lnTo>
                  <a:lnTo>
                    <a:pt x="148" y="229"/>
                  </a:lnTo>
                  <a:lnTo>
                    <a:pt x="146" y="234"/>
                  </a:lnTo>
                  <a:lnTo>
                    <a:pt x="143" y="240"/>
                  </a:lnTo>
                  <a:lnTo>
                    <a:pt x="140" y="245"/>
                  </a:lnTo>
                  <a:lnTo>
                    <a:pt x="136" y="249"/>
                  </a:lnTo>
                  <a:lnTo>
                    <a:pt x="133" y="254"/>
                  </a:lnTo>
                  <a:lnTo>
                    <a:pt x="129" y="258"/>
                  </a:lnTo>
                  <a:lnTo>
                    <a:pt x="123" y="261"/>
                  </a:lnTo>
                  <a:lnTo>
                    <a:pt x="119" y="264"/>
                  </a:lnTo>
                  <a:lnTo>
                    <a:pt x="114" y="266"/>
                  </a:lnTo>
                  <a:lnTo>
                    <a:pt x="108" y="269"/>
                  </a:lnTo>
                  <a:lnTo>
                    <a:pt x="102" y="270"/>
                  </a:lnTo>
                  <a:lnTo>
                    <a:pt x="96" y="271"/>
                  </a:lnTo>
                  <a:lnTo>
                    <a:pt x="90" y="271"/>
                  </a:lnTo>
                  <a:lnTo>
                    <a:pt x="84" y="271"/>
                  </a:lnTo>
                  <a:lnTo>
                    <a:pt x="78" y="270"/>
                  </a:lnTo>
                  <a:lnTo>
                    <a:pt x="72" y="269"/>
                  </a:lnTo>
                  <a:lnTo>
                    <a:pt x="66" y="266"/>
                  </a:lnTo>
                  <a:lnTo>
                    <a:pt x="61" y="264"/>
                  </a:lnTo>
                  <a:lnTo>
                    <a:pt x="57" y="261"/>
                  </a:lnTo>
                  <a:lnTo>
                    <a:pt x="51" y="258"/>
                  </a:lnTo>
                  <a:lnTo>
                    <a:pt x="47" y="254"/>
                  </a:lnTo>
                  <a:lnTo>
                    <a:pt x="44" y="249"/>
                  </a:lnTo>
                  <a:lnTo>
                    <a:pt x="41" y="245"/>
                  </a:lnTo>
                  <a:lnTo>
                    <a:pt x="37" y="240"/>
                  </a:lnTo>
                  <a:lnTo>
                    <a:pt x="34" y="234"/>
                  </a:lnTo>
                  <a:lnTo>
                    <a:pt x="32" y="229"/>
                  </a:lnTo>
                  <a:lnTo>
                    <a:pt x="31" y="224"/>
                  </a:lnTo>
                  <a:lnTo>
                    <a:pt x="30" y="217"/>
                  </a:lnTo>
                  <a:lnTo>
                    <a:pt x="30" y="211"/>
                  </a:lnTo>
                  <a:lnTo>
                    <a:pt x="30" y="15"/>
                  </a:lnTo>
                  <a:lnTo>
                    <a:pt x="30" y="12"/>
                  </a:lnTo>
                  <a:lnTo>
                    <a:pt x="29" y="9"/>
                  </a:lnTo>
                  <a:lnTo>
                    <a:pt x="28" y="7"/>
                  </a:lnTo>
                  <a:lnTo>
                    <a:pt x="26" y="5"/>
                  </a:lnTo>
                  <a:lnTo>
                    <a:pt x="24" y="3"/>
                  </a:lnTo>
                  <a:lnTo>
                    <a:pt x="20" y="2"/>
                  </a:lnTo>
                  <a:lnTo>
                    <a:pt x="18" y="0"/>
                  </a:lnTo>
                  <a:lnTo>
                    <a:pt x="15" y="0"/>
                  </a:lnTo>
                  <a:lnTo>
                    <a:pt x="12" y="0"/>
                  </a:lnTo>
                  <a:lnTo>
                    <a:pt x="9" y="2"/>
                  </a:lnTo>
                  <a:lnTo>
                    <a:pt x="6" y="3"/>
                  </a:lnTo>
                  <a:lnTo>
                    <a:pt x="4" y="5"/>
                  </a:lnTo>
                  <a:lnTo>
                    <a:pt x="2" y="7"/>
                  </a:lnTo>
                  <a:lnTo>
                    <a:pt x="1" y="9"/>
                  </a:lnTo>
                  <a:lnTo>
                    <a:pt x="0" y="12"/>
                  </a:lnTo>
                  <a:lnTo>
                    <a:pt x="0" y="15"/>
                  </a:lnTo>
                  <a:lnTo>
                    <a:pt x="0" y="211"/>
                  </a:lnTo>
                  <a:lnTo>
                    <a:pt x="0" y="602"/>
                  </a:lnTo>
                  <a:lnTo>
                    <a:pt x="180" y="602"/>
                  </a:lnTo>
                  <a:lnTo>
                    <a:pt x="180" y="211"/>
                  </a:lnTo>
                  <a:lnTo>
                    <a:pt x="180" y="15"/>
                  </a:lnTo>
                  <a:lnTo>
                    <a:pt x="180" y="12"/>
                  </a:lnTo>
                  <a:lnTo>
                    <a:pt x="179" y="9"/>
                  </a:lnTo>
                  <a:lnTo>
                    <a:pt x="178" y="7"/>
                  </a:lnTo>
                  <a:lnTo>
                    <a:pt x="176" y="5"/>
                  </a:lnTo>
                  <a:lnTo>
                    <a:pt x="174" y="3"/>
                  </a:lnTo>
                  <a:lnTo>
                    <a:pt x="172" y="2"/>
                  </a:lnTo>
                  <a:lnTo>
                    <a:pt x="168" y="0"/>
                  </a:lnTo>
                  <a:lnTo>
                    <a:pt x="165"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59" name="Forme libre 710"/>
            <p:cNvSpPr/>
            <p:nvPr/>
          </p:nvSpPr>
          <p:spPr bwMode="auto">
            <a:xfrm>
              <a:off x="2741613" y="2151063"/>
              <a:ext cx="57150" cy="57150"/>
            </a:xfrm>
            <a:custGeom>
              <a:avLst/>
              <a:gdLst>
                <a:gd name="T0" fmla="*/ 0 w 180"/>
                <a:gd name="T1" fmla="*/ 91 h 182"/>
                <a:gd name="T2" fmla="*/ 0 w 180"/>
                <a:gd name="T3" fmla="*/ 100 h 182"/>
                <a:gd name="T4" fmla="*/ 2 w 180"/>
                <a:gd name="T5" fmla="*/ 110 h 182"/>
                <a:gd name="T6" fmla="*/ 4 w 180"/>
                <a:gd name="T7" fmla="*/ 118 h 182"/>
                <a:gd name="T8" fmla="*/ 7 w 180"/>
                <a:gd name="T9" fmla="*/ 126 h 182"/>
                <a:gd name="T10" fmla="*/ 11 w 180"/>
                <a:gd name="T11" fmla="*/ 134 h 182"/>
                <a:gd name="T12" fmla="*/ 15 w 180"/>
                <a:gd name="T13" fmla="*/ 142 h 182"/>
                <a:gd name="T14" fmla="*/ 20 w 180"/>
                <a:gd name="T15" fmla="*/ 148 h 182"/>
                <a:gd name="T16" fmla="*/ 27 w 180"/>
                <a:gd name="T17" fmla="*/ 155 h 182"/>
                <a:gd name="T18" fmla="*/ 33 w 180"/>
                <a:gd name="T19" fmla="*/ 161 h 182"/>
                <a:gd name="T20" fmla="*/ 40 w 180"/>
                <a:gd name="T21" fmla="*/ 165 h 182"/>
                <a:gd name="T22" fmla="*/ 47 w 180"/>
                <a:gd name="T23" fmla="*/ 171 h 182"/>
                <a:gd name="T24" fmla="*/ 55 w 180"/>
                <a:gd name="T25" fmla="*/ 174 h 182"/>
                <a:gd name="T26" fmla="*/ 63 w 180"/>
                <a:gd name="T27" fmla="*/ 177 h 182"/>
                <a:gd name="T28" fmla="*/ 72 w 180"/>
                <a:gd name="T29" fmla="*/ 179 h 182"/>
                <a:gd name="T30" fmla="*/ 80 w 180"/>
                <a:gd name="T31" fmla="*/ 181 h 182"/>
                <a:gd name="T32" fmla="*/ 90 w 180"/>
                <a:gd name="T33" fmla="*/ 182 h 182"/>
                <a:gd name="T34" fmla="*/ 100 w 180"/>
                <a:gd name="T35" fmla="*/ 181 h 182"/>
                <a:gd name="T36" fmla="*/ 108 w 180"/>
                <a:gd name="T37" fmla="*/ 179 h 182"/>
                <a:gd name="T38" fmla="*/ 117 w 180"/>
                <a:gd name="T39" fmla="*/ 177 h 182"/>
                <a:gd name="T40" fmla="*/ 125 w 180"/>
                <a:gd name="T41" fmla="*/ 174 h 182"/>
                <a:gd name="T42" fmla="*/ 133 w 180"/>
                <a:gd name="T43" fmla="*/ 171 h 182"/>
                <a:gd name="T44" fmla="*/ 140 w 180"/>
                <a:gd name="T45" fmla="*/ 165 h 182"/>
                <a:gd name="T46" fmla="*/ 148 w 180"/>
                <a:gd name="T47" fmla="*/ 161 h 182"/>
                <a:gd name="T48" fmla="*/ 154 w 180"/>
                <a:gd name="T49" fmla="*/ 155 h 182"/>
                <a:gd name="T50" fmla="*/ 160 w 180"/>
                <a:gd name="T51" fmla="*/ 148 h 182"/>
                <a:gd name="T52" fmla="*/ 165 w 180"/>
                <a:gd name="T53" fmla="*/ 142 h 182"/>
                <a:gd name="T54" fmla="*/ 169 w 180"/>
                <a:gd name="T55" fmla="*/ 134 h 182"/>
                <a:gd name="T56" fmla="*/ 174 w 180"/>
                <a:gd name="T57" fmla="*/ 126 h 182"/>
                <a:gd name="T58" fmla="*/ 177 w 180"/>
                <a:gd name="T59" fmla="*/ 118 h 182"/>
                <a:gd name="T60" fmla="*/ 179 w 180"/>
                <a:gd name="T61" fmla="*/ 110 h 182"/>
                <a:gd name="T62" fmla="*/ 180 w 180"/>
                <a:gd name="T63" fmla="*/ 100 h 182"/>
                <a:gd name="T64" fmla="*/ 180 w 180"/>
                <a:gd name="T65" fmla="*/ 91 h 182"/>
                <a:gd name="T66" fmla="*/ 180 w 180"/>
                <a:gd name="T67" fmla="*/ 0 h 182"/>
                <a:gd name="T68" fmla="*/ 0 w 180"/>
                <a:gd name="T69" fmla="*/ 0 h 182"/>
                <a:gd name="T70" fmla="*/ 0 w 180"/>
                <a:gd name="T71" fmla="*/ 91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0" h="182" extrusionOk="0">
                  <a:moveTo>
                    <a:pt x="0" y="91"/>
                  </a:moveTo>
                  <a:lnTo>
                    <a:pt x="0" y="100"/>
                  </a:lnTo>
                  <a:lnTo>
                    <a:pt x="2" y="110"/>
                  </a:lnTo>
                  <a:lnTo>
                    <a:pt x="4" y="118"/>
                  </a:lnTo>
                  <a:lnTo>
                    <a:pt x="7" y="126"/>
                  </a:lnTo>
                  <a:lnTo>
                    <a:pt x="11" y="134"/>
                  </a:lnTo>
                  <a:lnTo>
                    <a:pt x="15" y="142"/>
                  </a:lnTo>
                  <a:lnTo>
                    <a:pt x="20" y="148"/>
                  </a:lnTo>
                  <a:lnTo>
                    <a:pt x="27" y="155"/>
                  </a:lnTo>
                  <a:lnTo>
                    <a:pt x="33" y="161"/>
                  </a:lnTo>
                  <a:lnTo>
                    <a:pt x="40" y="165"/>
                  </a:lnTo>
                  <a:lnTo>
                    <a:pt x="47" y="171"/>
                  </a:lnTo>
                  <a:lnTo>
                    <a:pt x="55" y="174"/>
                  </a:lnTo>
                  <a:lnTo>
                    <a:pt x="63" y="177"/>
                  </a:lnTo>
                  <a:lnTo>
                    <a:pt x="72" y="179"/>
                  </a:lnTo>
                  <a:lnTo>
                    <a:pt x="80" y="181"/>
                  </a:lnTo>
                  <a:lnTo>
                    <a:pt x="90" y="182"/>
                  </a:lnTo>
                  <a:lnTo>
                    <a:pt x="100" y="181"/>
                  </a:lnTo>
                  <a:lnTo>
                    <a:pt x="108" y="179"/>
                  </a:lnTo>
                  <a:lnTo>
                    <a:pt x="117" y="177"/>
                  </a:lnTo>
                  <a:lnTo>
                    <a:pt x="125" y="174"/>
                  </a:lnTo>
                  <a:lnTo>
                    <a:pt x="133" y="171"/>
                  </a:lnTo>
                  <a:lnTo>
                    <a:pt x="140" y="165"/>
                  </a:lnTo>
                  <a:lnTo>
                    <a:pt x="148" y="161"/>
                  </a:lnTo>
                  <a:lnTo>
                    <a:pt x="154" y="155"/>
                  </a:lnTo>
                  <a:lnTo>
                    <a:pt x="160" y="148"/>
                  </a:lnTo>
                  <a:lnTo>
                    <a:pt x="165" y="142"/>
                  </a:lnTo>
                  <a:lnTo>
                    <a:pt x="169" y="134"/>
                  </a:lnTo>
                  <a:lnTo>
                    <a:pt x="174" y="126"/>
                  </a:lnTo>
                  <a:lnTo>
                    <a:pt x="177" y="118"/>
                  </a:lnTo>
                  <a:lnTo>
                    <a:pt x="179" y="110"/>
                  </a:lnTo>
                  <a:lnTo>
                    <a:pt x="180" y="100"/>
                  </a:lnTo>
                  <a:lnTo>
                    <a:pt x="180" y="91"/>
                  </a:lnTo>
                  <a:lnTo>
                    <a:pt x="180" y="0"/>
                  </a:lnTo>
                  <a:lnTo>
                    <a:pt x="0" y="0"/>
                  </a:lnTo>
                  <a:lnTo>
                    <a:pt x="0" y="91"/>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60" name="Rectangle 711"/>
            <p:cNvSpPr>
              <a:spLocks noChangeArrowheads="1"/>
            </p:cNvSpPr>
            <p:nvPr/>
          </p:nvSpPr>
          <p:spPr bwMode="auto">
            <a:xfrm>
              <a:off x="2741613" y="2122488"/>
              <a:ext cx="57150" cy="19050"/>
            </a:xfrm>
            <a:prstGeom prst="rect">
              <a:avLst/>
            </a:pr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61" name="Forme libre 712"/>
            <p:cNvSpPr/>
            <p:nvPr/>
          </p:nvSpPr>
          <p:spPr bwMode="auto">
            <a:xfrm>
              <a:off x="2765425" y="1930400"/>
              <a:ext cx="9525" cy="57150"/>
            </a:xfrm>
            <a:custGeom>
              <a:avLst/>
              <a:gdLst>
                <a:gd name="T0" fmla="*/ 15 w 30"/>
                <a:gd name="T1" fmla="*/ 181 h 181"/>
                <a:gd name="T2" fmla="*/ 18 w 30"/>
                <a:gd name="T3" fmla="*/ 181 h 181"/>
                <a:gd name="T4" fmla="*/ 21 w 30"/>
                <a:gd name="T5" fmla="*/ 180 h 181"/>
                <a:gd name="T6" fmla="*/ 24 w 30"/>
                <a:gd name="T7" fmla="*/ 179 h 181"/>
                <a:gd name="T8" fmla="*/ 26 w 30"/>
                <a:gd name="T9" fmla="*/ 176 h 181"/>
                <a:gd name="T10" fmla="*/ 28 w 30"/>
                <a:gd name="T11" fmla="*/ 174 h 181"/>
                <a:gd name="T12" fmla="*/ 29 w 30"/>
                <a:gd name="T13" fmla="*/ 172 h 181"/>
                <a:gd name="T14" fmla="*/ 30 w 30"/>
                <a:gd name="T15" fmla="*/ 169 h 181"/>
                <a:gd name="T16" fmla="*/ 30 w 30"/>
                <a:gd name="T17" fmla="*/ 166 h 181"/>
                <a:gd name="T18" fmla="*/ 30 w 30"/>
                <a:gd name="T19" fmla="*/ 16 h 181"/>
                <a:gd name="T20" fmla="*/ 30 w 30"/>
                <a:gd name="T21" fmla="*/ 12 h 181"/>
                <a:gd name="T22" fmla="*/ 29 w 30"/>
                <a:gd name="T23" fmla="*/ 9 h 181"/>
                <a:gd name="T24" fmla="*/ 28 w 30"/>
                <a:gd name="T25" fmla="*/ 7 h 181"/>
                <a:gd name="T26" fmla="*/ 26 w 30"/>
                <a:gd name="T27" fmla="*/ 5 h 181"/>
                <a:gd name="T28" fmla="*/ 24 w 30"/>
                <a:gd name="T29" fmla="*/ 3 h 181"/>
                <a:gd name="T30" fmla="*/ 21 w 30"/>
                <a:gd name="T31" fmla="*/ 2 h 181"/>
                <a:gd name="T32" fmla="*/ 18 w 30"/>
                <a:gd name="T33" fmla="*/ 0 h 181"/>
                <a:gd name="T34" fmla="*/ 15 w 30"/>
                <a:gd name="T35" fmla="*/ 0 h 181"/>
                <a:gd name="T36" fmla="*/ 12 w 30"/>
                <a:gd name="T37" fmla="*/ 0 h 181"/>
                <a:gd name="T38" fmla="*/ 10 w 30"/>
                <a:gd name="T39" fmla="*/ 2 h 181"/>
                <a:gd name="T40" fmla="*/ 6 w 30"/>
                <a:gd name="T41" fmla="*/ 3 h 181"/>
                <a:gd name="T42" fmla="*/ 4 w 30"/>
                <a:gd name="T43" fmla="*/ 5 h 181"/>
                <a:gd name="T44" fmla="*/ 2 w 30"/>
                <a:gd name="T45" fmla="*/ 7 h 181"/>
                <a:gd name="T46" fmla="*/ 1 w 30"/>
                <a:gd name="T47" fmla="*/ 9 h 181"/>
                <a:gd name="T48" fmla="*/ 0 w 30"/>
                <a:gd name="T49" fmla="*/ 12 h 181"/>
                <a:gd name="T50" fmla="*/ 0 w 30"/>
                <a:gd name="T51" fmla="*/ 16 h 181"/>
                <a:gd name="T52" fmla="*/ 0 w 30"/>
                <a:gd name="T53" fmla="*/ 166 h 181"/>
                <a:gd name="T54" fmla="*/ 0 w 30"/>
                <a:gd name="T55" fmla="*/ 169 h 181"/>
                <a:gd name="T56" fmla="*/ 1 w 30"/>
                <a:gd name="T57" fmla="*/ 172 h 181"/>
                <a:gd name="T58" fmla="*/ 2 w 30"/>
                <a:gd name="T59" fmla="*/ 174 h 181"/>
                <a:gd name="T60" fmla="*/ 4 w 30"/>
                <a:gd name="T61" fmla="*/ 176 h 181"/>
                <a:gd name="T62" fmla="*/ 6 w 30"/>
                <a:gd name="T63" fmla="*/ 179 h 181"/>
                <a:gd name="T64" fmla="*/ 10 w 30"/>
                <a:gd name="T65" fmla="*/ 180 h 181"/>
                <a:gd name="T66" fmla="*/ 12 w 30"/>
                <a:gd name="T67" fmla="*/ 181 h 181"/>
                <a:gd name="T68" fmla="*/ 15 w 30"/>
                <a:gd name="T69"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 h="181" extrusionOk="0">
                  <a:moveTo>
                    <a:pt x="15" y="181"/>
                  </a:moveTo>
                  <a:lnTo>
                    <a:pt x="18" y="181"/>
                  </a:lnTo>
                  <a:lnTo>
                    <a:pt x="21" y="180"/>
                  </a:lnTo>
                  <a:lnTo>
                    <a:pt x="24" y="179"/>
                  </a:lnTo>
                  <a:lnTo>
                    <a:pt x="26" y="176"/>
                  </a:lnTo>
                  <a:lnTo>
                    <a:pt x="28" y="174"/>
                  </a:lnTo>
                  <a:lnTo>
                    <a:pt x="29" y="172"/>
                  </a:lnTo>
                  <a:lnTo>
                    <a:pt x="30" y="169"/>
                  </a:lnTo>
                  <a:lnTo>
                    <a:pt x="30" y="166"/>
                  </a:lnTo>
                  <a:lnTo>
                    <a:pt x="30" y="16"/>
                  </a:lnTo>
                  <a:lnTo>
                    <a:pt x="30" y="12"/>
                  </a:lnTo>
                  <a:lnTo>
                    <a:pt x="29" y="9"/>
                  </a:lnTo>
                  <a:lnTo>
                    <a:pt x="28" y="7"/>
                  </a:lnTo>
                  <a:lnTo>
                    <a:pt x="26" y="5"/>
                  </a:lnTo>
                  <a:lnTo>
                    <a:pt x="24" y="3"/>
                  </a:lnTo>
                  <a:lnTo>
                    <a:pt x="21" y="2"/>
                  </a:lnTo>
                  <a:lnTo>
                    <a:pt x="18" y="0"/>
                  </a:lnTo>
                  <a:lnTo>
                    <a:pt x="15" y="0"/>
                  </a:lnTo>
                  <a:lnTo>
                    <a:pt x="12" y="0"/>
                  </a:lnTo>
                  <a:lnTo>
                    <a:pt x="10" y="2"/>
                  </a:lnTo>
                  <a:lnTo>
                    <a:pt x="6" y="3"/>
                  </a:lnTo>
                  <a:lnTo>
                    <a:pt x="4" y="5"/>
                  </a:lnTo>
                  <a:lnTo>
                    <a:pt x="2" y="7"/>
                  </a:lnTo>
                  <a:lnTo>
                    <a:pt x="1" y="9"/>
                  </a:lnTo>
                  <a:lnTo>
                    <a:pt x="0" y="12"/>
                  </a:lnTo>
                  <a:lnTo>
                    <a:pt x="0" y="16"/>
                  </a:lnTo>
                  <a:lnTo>
                    <a:pt x="0" y="166"/>
                  </a:lnTo>
                  <a:lnTo>
                    <a:pt x="0" y="169"/>
                  </a:lnTo>
                  <a:lnTo>
                    <a:pt x="1" y="172"/>
                  </a:lnTo>
                  <a:lnTo>
                    <a:pt x="2" y="174"/>
                  </a:lnTo>
                  <a:lnTo>
                    <a:pt x="4" y="176"/>
                  </a:lnTo>
                  <a:lnTo>
                    <a:pt x="6" y="179"/>
                  </a:lnTo>
                  <a:lnTo>
                    <a:pt x="10" y="180"/>
                  </a:lnTo>
                  <a:lnTo>
                    <a:pt x="12" y="181"/>
                  </a:lnTo>
                  <a:lnTo>
                    <a:pt x="15" y="181"/>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62" name="Forme libre 713"/>
            <p:cNvSpPr/>
            <p:nvPr/>
          </p:nvSpPr>
          <p:spPr bwMode="auto">
            <a:xfrm>
              <a:off x="2674938" y="2151063"/>
              <a:ext cx="57150" cy="57150"/>
            </a:xfrm>
            <a:custGeom>
              <a:avLst/>
              <a:gdLst>
                <a:gd name="T0" fmla="*/ 0 w 181"/>
                <a:gd name="T1" fmla="*/ 91 h 182"/>
                <a:gd name="T2" fmla="*/ 1 w 181"/>
                <a:gd name="T3" fmla="*/ 100 h 182"/>
                <a:gd name="T4" fmla="*/ 2 w 181"/>
                <a:gd name="T5" fmla="*/ 110 h 182"/>
                <a:gd name="T6" fmla="*/ 4 w 181"/>
                <a:gd name="T7" fmla="*/ 118 h 182"/>
                <a:gd name="T8" fmla="*/ 7 w 181"/>
                <a:gd name="T9" fmla="*/ 126 h 182"/>
                <a:gd name="T10" fmla="*/ 11 w 181"/>
                <a:gd name="T11" fmla="*/ 134 h 182"/>
                <a:gd name="T12" fmla="*/ 16 w 181"/>
                <a:gd name="T13" fmla="*/ 142 h 182"/>
                <a:gd name="T14" fmla="*/ 21 w 181"/>
                <a:gd name="T15" fmla="*/ 148 h 182"/>
                <a:gd name="T16" fmla="*/ 26 w 181"/>
                <a:gd name="T17" fmla="*/ 155 h 182"/>
                <a:gd name="T18" fmla="*/ 33 w 181"/>
                <a:gd name="T19" fmla="*/ 161 h 182"/>
                <a:gd name="T20" fmla="*/ 40 w 181"/>
                <a:gd name="T21" fmla="*/ 165 h 182"/>
                <a:gd name="T22" fmla="*/ 47 w 181"/>
                <a:gd name="T23" fmla="*/ 171 h 182"/>
                <a:gd name="T24" fmla="*/ 55 w 181"/>
                <a:gd name="T25" fmla="*/ 174 h 182"/>
                <a:gd name="T26" fmla="*/ 64 w 181"/>
                <a:gd name="T27" fmla="*/ 177 h 182"/>
                <a:gd name="T28" fmla="*/ 73 w 181"/>
                <a:gd name="T29" fmla="*/ 179 h 182"/>
                <a:gd name="T30" fmla="*/ 81 w 181"/>
                <a:gd name="T31" fmla="*/ 181 h 182"/>
                <a:gd name="T32" fmla="*/ 91 w 181"/>
                <a:gd name="T33" fmla="*/ 182 h 182"/>
                <a:gd name="T34" fmla="*/ 99 w 181"/>
                <a:gd name="T35" fmla="*/ 181 h 182"/>
                <a:gd name="T36" fmla="*/ 109 w 181"/>
                <a:gd name="T37" fmla="*/ 179 h 182"/>
                <a:gd name="T38" fmla="*/ 118 w 181"/>
                <a:gd name="T39" fmla="*/ 177 h 182"/>
                <a:gd name="T40" fmla="*/ 125 w 181"/>
                <a:gd name="T41" fmla="*/ 174 h 182"/>
                <a:gd name="T42" fmla="*/ 134 w 181"/>
                <a:gd name="T43" fmla="*/ 171 h 182"/>
                <a:gd name="T44" fmla="*/ 141 w 181"/>
                <a:gd name="T45" fmla="*/ 165 h 182"/>
                <a:gd name="T46" fmla="*/ 148 w 181"/>
                <a:gd name="T47" fmla="*/ 161 h 182"/>
                <a:gd name="T48" fmla="*/ 154 w 181"/>
                <a:gd name="T49" fmla="*/ 155 h 182"/>
                <a:gd name="T50" fmla="*/ 161 w 181"/>
                <a:gd name="T51" fmla="*/ 148 h 182"/>
                <a:gd name="T52" fmla="*/ 165 w 181"/>
                <a:gd name="T53" fmla="*/ 142 h 182"/>
                <a:gd name="T54" fmla="*/ 170 w 181"/>
                <a:gd name="T55" fmla="*/ 134 h 182"/>
                <a:gd name="T56" fmla="*/ 173 w 181"/>
                <a:gd name="T57" fmla="*/ 126 h 182"/>
                <a:gd name="T58" fmla="*/ 177 w 181"/>
                <a:gd name="T59" fmla="*/ 118 h 182"/>
                <a:gd name="T60" fmla="*/ 179 w 181"/>
                <a:gd name="T61" fmla="*/ 110 h 182"/>
                <a:gd name="T62" fmla="*/ 180 w 181"/>
                <a:gd name="T63" fmla="*/ 100 h 182"/>
                <a:gd name="T64" fmla="*/ 181 w 181"/>
                <a:gd name="T65" fmla="*/ 91 h 182"/>
                <a:gd name="T66" fmla="*/ 181 w 181"/>
                <a:gd name="T67" fmla="*/ 0 h 182"/>
                <a:gd name="T68" fmla="*/ 0 w 181"/>
                <a:gd name="T69" fmla="*/ 0 h 182"/>
                <a:gd name="T70" fmla="*/ 0 w 181"/>
                <a:gd name="T71" fmla="*/ 91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1" h="182" extrusionOk="0">
                  <a:moveTo>
                    <a:pt x="0" y="91"/>
                  </a:moveTo>
                  <a:lnTo>
                    <a:pt x="1" y="100"/>
                  </a:lnTo>
                  <a:lnTo>
                    <a:pt x="2" y="110"/>
                  </a:lnTo>
                  <a:lnTo>
                    <a:pt x="4" y="118"/>
                  </a:lnTo>
                  <a:lnTo>
                    <a:pt x="7" y="126"/>
                  </a:lnTo>
                  <a:lnTo>
                    <a:pt x="11" y="134"/>
                  </a:lnTo>
                  <a:lnTo>
                    <a:pt x="16" y="142"/>
                  </a:lnTo>
                  <a:lnTo>
                    <a:pt x="21" y="148"/>
                  </a:lnTo>
                  <a:lnTo>
                    <a:pt x="26" y="155"/>
                  </a:lnTo>
                  <a:lnTo>
                    <a:pt x="33" y="161"/>
                  </a:lnTo>
                  <a:lnTo>
                    <a:pt x="40" y="165"/>
                  </a:lnTo>
                  <a:lnTo>
                    <a:pt x="47" y="171"/>
                  </a:lnTo>
                  <a:lnTo>
                    <a:pt x="55" y="174"/>
                  </a:lnTo>
                  <a:lnTo>
                    <a:pt x="64" y="177"/>
                  </a:lnTo>
                  <a:lnTo>
                    <a:pt x="73" y="179"/>
                  </a:lnTo>
                  <a:lnTo>
                    <a:pt x="81" y="181"/>
                  </a:lnTo>
                  <a:lnTo>
                    <a:pt x="91" y="182"/>
                  </a:lnTo>
                  <a:lnTo>
                    <a:pt x="99" y="181"/>
                  </a:lnTo>
                  <a:lnTo>
                    <a:pt x="109" y="179"/>
                  </a:lnTo>
                  <a:lnTo>
                    <a:pt x="118" y="177"/>
                  </a:lnTo>
                  <a:lnTo>
                    <a:pt x="125" y="174"/>
                  </a:lnTo>
                  <a:lnTo>
                    <a:pt x="134" y="171"/>
                  </a:lnTo>
                  <a:lnTo>
                    <a:pt x="141" y="165"/>
                  </a:lnTo>
                  <a:lnTo>
                    <a:pt x="148" y="161"/>
                  </a:lnTo>
                  <a:lnTo>
                    <a:pt x="154" y="155"/>
                  </a:lnTo>
                  <a:lnTo>
                    <a:pt x="161" y="148"/>
                  </a:lnTo>
                  <a:lnTo>
                    <a:pt x="165" y="142"/>
                  </a:lnTo>
                  <a:lnTo>
                    <a:pt x="170" y="134"/>
                  </a:lnTo>
                  <a:lnTo>
                    <a:pt x="173" y="126"/>
                  </a:lnTo>
                  <a:lnTo>
                    <a:pt x="177" y="118"/>
                  </a:lnTo>
                  <a:lnTo>
                    <a:pt x="179" y="110"/>
                  </a:lnTo>
                  <a:lnTo>
                    <a:pt x="180" y="100"/>
                  </a:lnTo>
                  <a:lnTo>
                    <a:pt x="181" y="91"/>
                  </a:lnTo>
                  <a:lnTo>
                    <a:pt x="181" y="0"/>
                  </a:lnTo>
                  <a:lnTo>
                    <a:pt x="0" y="0"/>
                  </a:lnTo>
                  <a:lnTo>
                    <a:pt x="0" y="91"/>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63" name="Forme libre 714"/>
            <p:cNvSpPr/>
            <p:nvPr/>
          </p:nvSpPr>
          <p:spPr bwMode="auto">
            <a:xfrm>
              <a:off x="2674938" y="1920875"/>
              <a:ext cx="57150" cy="192088"/>
            </a:xfrm>
            <a:custGeom>
              <a:avLst/>
              <a:gdLst>
                <a:gd name="T0" fmla="*/ 163 w 181"/>
                <a:gd name="T1" fmla="*/ 0 h 602"/>
                <a:gd name="T2" fmla="*/ 157 w 181"/>
                <a:gd name="T3" fmla="*/ 3 h 602"/>
                <a:gd name="T4" fmla="*/ 153 w 181"/>
                <a:gd name="T5" fmla="*/ 7 h 602"/>
                <a:gd name="T6" fmla="*/ 151 w 181"/>
                <a:gd name="T7" fmla="*/ 12 h 602"/>
                <a:gd name="T8" fmla="*/ 151 w 181"/>
                <a:gd name="T9" fmla="*/ 211 h 602"/>
                <a:gd name="T10" fmla="*/ 150 w 181"/>
                <a:gd name="T11" fmla="*/ 222 h 602"/>
                <a:gd name="T12" fmla="*/ 146 w 181"/>
                <a:gd name="T13" fmla="*/ 234 h 602"/>
                <a:gd name="T14" fmla="*/ 140 w 181"/>
                <a:gd name="T15" fmla="*/ 245 h 602"/>
                <a:gd name="T16" fmla="*/ 133 w 181"/>
                <a:gd name="T17" fmla="*/ 254 h 602"/>
                <a:gd name="T18" fmla="*/ 124 w 181"/>
                <a:gd name="T19" fmla="*/ 261 h 602"/>
                <a:gd name="T20" fmla="*/ 113 w 181"/>
                <a:gd name="T21" fmla="*/ 266 h 602"/>
                <a:gd name="T22" fmla="*/ 103 w 181"/>
                <a:gd name="T23" fmla="*/ 270 h 602"/>
                <a:gd name="T24" fmla="*/ 91 w 181"/>
                <a:gd name="T25" fmla="*/ 271 h 602"/>
                <a:gd name="T26" fmla="*/ 78 w 181"/>
                <a:gd name="T27" fmla="*/ 270 h 602"/>
                <a:gd name="T28" fmla="*/ 67 w 181"/>
                <a:gd name="T29" fmla="*/ 266 h 602"/>
                <a:gd name="T30" fmla="*/ 57 w 181"/>
                <a:gd name="T31" fmla="*/ 261 h 602"/>
                <a:gd name="T32" fmla="*/ 48 w 181"/>
                <a:gd name="T33" fmla="*/ 254 h 602"/>
                <a:gd name="T34" fmla="*/ 40 w 181"/>
                <a:gd name="T35" fmla="*/ 245 h 602"/>
                <a:gd name="T36" fmla="*/ 35 w 181"/>
                <a:gd name="T37" fmla="*/ 234 h 602"/>
                <a:gd name="T38" fmla="*/ 32 w 181"/>
                <a:gd name="T39" fmla="*/ 224 h 602"/>
                <a:gd name="T40" fmla="*/ 30 w 181"/>
                <a:gd name="T41" fmla="*/ 211 h 602"/>
                <a:gd name="T42" fmla="*/ 30 w 181"/>
                <a:gd name="T43" fmla="*/ 12 h 602"/>
                <a:gd name="T44" fmla="*/ 28 w 181"/>
                <a:gd name="T45" fmla="*/ 7 h 602"/>
                <a:gd name="T46" fmla="*/ 23 w 181"/>
                <a:gd name="T47" fmla="*/ 3 h 602"/>
                <a:gd name="T48" fmla="*/ 18 w 181"/>
                <a:gd name="T49" fmla="*/ 0 h 602"/>
                <a:gd name="T50" fmla="*/ 13 w 181"/>
                <a:gd name="T51" fmla="*/ 0 h 602"/>
                <a:gd name="T52" fmla="*/ 7 w 181"/>
                <a:gd name="T53" fmla="*/ 3 h 602"/>
                <a:gd name="T54" fmla="*/ 3 w 181"/>
                <a:gd name="T55" fmla="*/ 7 h 602"/>
                <a:gd name="T56" fmla="*/ 1 w 181"/>
                <a:gd name="T57" fmla="*/ 12 h 602"/>
                <a:gd name="T58" fmla="*/ 0 w 181"/>
                <a:gd name="T59" fmla="*/ 211 h 602"/>
                <a:gd name="T60" fmla="*/ 181 w 181"/>
                <a:gd name="T61" fmla="*/ 602 h 602"/>
                <a:gd name="T62" fmla="*/ 181 w 181"/>
                <a:gd name="T63" fmla="*/ 15 h 602"/>
                <a:gd name="T64" fmla="*/ 180 w 181"/>
                <a:gd name="T65" fmla="*/ 9 h 602"/>
                <a:gd name="T66" fmla="*/ 177 w 181"/>
                <a:gd name="T67" fmla="*/ 5 h 602"/>
                <a:gd name="T68" fmla="*/ 171 w 181"/>
                <a:gd name="T69" fmla="*/ 2 h 602"/>
                <a:gd name="T70" fmla="*/ 166 w 181"/>
                <a:gd name="T71" fmla="*/ 0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1" h="602" extrusionOk="0">
                  <a:moveTo>
                    <a:pt x="166" y="0"/>
                  </a:moveTo>
                  <a:lnTo>
                    <a:pt x="163" y="0"/>
                  </a:lnTo>
                  <a:lnTo>
                    <a:pt x="159" y="2"/>
                  </a:lnTo>
                  <a:lnTo>
                    <a:pt x="157" y="3"/>
                  </a:lnTo>
                  <a:lnTo>
                    <a:pt x="155" y="5"/>
                  </a:lnTo>
                  <a:lnTo>
                    <a:pt x="153" y="7"/>
                  </a:lnTo>
                  <a:lnTo>
                    <a:pt x="152" y="9"/>
                  </a:lnTo>
                  <a:lnTo>
                    <a:pt x="151" y="12"/>
                  </a:lnTo>
                  <a:lnTo>
                    <a:pt x="151" y="15"/>
                  </a:lnTo>
                  <a:lnTo>
                    <a:pt x="151" y="211"/>
                  </a:lnTo>
                  <a:lnTo>
                    <a:pt x="150" y="217"/>
                  </a:lnTo>
                  <a:lnTo>
                    <a:pt x="150" y="222"/>
                  </a:lnTo>
                  <a:lnTo>
                    <a:pt x="148" y="229"/>
                  </a:lnTo>
                  <a:lnTo>
                    <a:pt x="146" y="234"/>
                  </a:lnTo>
                  <a:lnTo>
                    <a:pt x="143" y="240"/>
                  </a:lnTo>
                  <a:lnTo>
                    <a:pt x="140" y="245"/>
                  </a:lnTo>
                  <a:lnTo>
                    <a:pt x="137" y="249"/>
                  </a:lnTo>
                  <a:lnTo>
                    <a:pt x="133" y="254"/>
                  </a:lnTo>
                  <a:lnTo>
                    <a:pt x="128" y="258"/>
                  </a:lnTo>
                  <a:lnTo>
                    <a:pt x="124" y="261"/>
                  </a:lnTo>
                  <a:lnTo>
                    <a:pt x="119" y="264"/>
                  </a:lnTo>
                  <a:lnTo>
                    <a:pt x="113" y="266"/>
                  </a:lnTo>
                  <a:lnTo>
                    <a:pt x="108" y="269"/>
                  </a:lnTo>
                  <a:lnTo>
                    <a:pt x="103" y="270"/>
                  </a:lnTo>
                  <a:lnTo>
                    <a:pt x="96" y="271"/>
                  </a:lnTo>
                  <a:lnTo>
                    <a:pt x="91" y="271"/>
                  </a:lnTo>
                  <a:lnTo>
                    <a:pt x="84" y="271"/>
                  </a:lnTo>
                  <a:lnTo>
                    <a:pt x="78" y="270"/>
                  </a:lnTo>
                  <a:lnTo>
                    <a:pt x="73" y="269"/>
                  </a:lnTo>
                  <a:lnTo>
                    <a:pt x="67" y="266"/>
                  </a:lnTo>
                  <a:lnTo>
                    <a:pt x="62" y="264"/>
                  </a:lnTo>
                  <a:lnTo>
                    <a:pt x="57" y="261"/>
                  </a:lnTo>
                  <a:lnTo>
                    <a:pt x="52" y="258"/>
                  </a:lnTo>
                  <a:lnTo>
                    <a:pt x="48" y="254"/>
                  </a:lnTo>
                  <a:lnTo>
                    <a:pt x="44" y="249"/>
                  </a:lnTo>
                  <a:lnTo>
                    <a:pt x="40" y="245"/>
                  </a:lnTo>
                  <a:lnTo>
                    <a:pt x="37" y="240"/>
                  </a:lnTo>
                  <a:lnTo>
                    <a:pt x="35" y="234"/>
                  </a:lnTo>
                  <a:lnTo>
                    <a:pt x="33" y="229"/>
                  </a:lnTo>
                  <a:lnTo>
                    <a:pt x="32" y="224"/>
                  </a:lnTo>
                  <a:lnTo>
                    <a:pt x="31" y="217"/>
                  </a:lnTo>
                  <a:lnTo>
                    <a:pt x="30" y="211"/>
                  </a:lnTo>
                  <a:lnTo>
                    <a:pt x="30" y="15"/>
                  </a:lnTo>
                  <a:lnTo>
                    <a:pt x="30" y="12"/>
                  </a:lnTo>
                  <a:lnTo>
                    <a:pt x="29" y="9"/>
                  </a:lnTo>
                  <a:lnTo>
                    <a:pt x="28" y="7"/>
                  </a:lnTo>
                  <a:lnTo>
                    <a:pt x="25" y="5"/>
                  </a:lnTo>
                  <a:lnTo>
                    <a:pt x="23" y="3"/>
                  </a:lnTo>
                  <a:lnTo>
                    <a:pt x="21" y="2"/>
                  </a:lnTo>
                  <a:lnTo>
                    <a:pt x="18" y="0"/>
                  </a:lnTo>
                  <a:lnTo>
                    <a:pt x="15" y="0"/>
                  </a:lnTo>
                  <a:lnTo>
                    <a:pt x="13" y="0"/>
                  </a:lnTo>
                  <a:lnTo>
                    <a:pt x="9" y="2"/>
                  </a:lnTo>
                  <a:lnTo>
                    <a:pt x="7" y="3"/>
                  </a:lnTo>
                  <a:lnTo>
                    <a:pt x="5" y="5"/>
                  </a:lnTo>
                  <a:lnTo>
                    <a:pt x="3" y="7"/>
                  </a:lnTo>
                  <a:lnTo>
                    <a:pt x="2" y="9"/>
                  </a:lnTo>
                  <a:lnTo>
                    <a:pt x="1" y="12"/>
                  </a:lnTo>
                  <a:lnTo>
                    <a:pt x="0" y="15"/>
                  </a:lnTo>
                  <a:lnTo>
                    <a:pt x="0" y="211"/>
                  </a:lnTo>
                  <a:lnTo>
                    <a:pt x="0" y="602"/>
                  </a:lnTo>
                  <a:lnTo>
                    <a:pt x="181" y="602"/>
                  </a:lnTo>
                  <a:lnTo>
                    <a:pt x="181" y="211"/>
                  </a:lnTo>
                  <a:lnTo>
                    <a:pt x="181" y="15"/>
                  </a:lnTo>
                  <a:lnTo>
                    <a:pt x="181" y="12"/>
                  </a:lnTo>
                  <a:lnTo>
                    <a:pt x="180" y="9"/>
                  </a:lnTo>
                  <a:lnTo>
                    <a:pt x="178" y="7"/>
                  </a:lnTo>
                  <a:lnTo>
                    <a:pt x="177" y="5"/>
                  </a:lnTo>
                  <a:lnTo>
                    <a:pt x="174" y="3"/>
                  </a:lnTo>
                  <a:lnTo>
                    <a:pt x="171" y="2"/>
                  </a:lnTo>
                  <a:lnTo>
                    <a:pt x="169" y="0"/>
                  </a:lnTo>
                  <a:lnTo>
                    <a:pt x="166"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64" name="Rectangle 715"/>
            <p:cNvSpPr>
              <a:spLocks noChangeArrowheads="1"/>
            </p:cNvSpPr>
            <p:nvPr/>
          </p:nvSpPr>
          <p:spPr bwMode="auto">
            <a:xfrm>
              <a:off x="2674938" y="2122488"/>
              <a:ext cx="57150" cy="19050"/>
            </a:xfrm>
            <a:prstGeom prst="rect">
              <a:avLst/>
            </a:pr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65" name="Forme libre 716"/>
            <p:cNvSpPr/>
            <p:nvPr/>
          </p:nvSpPr>
          <p:spPr bwMode="auto">
            <a:xfrm>
              <a:off x="2698750" y="1930400"/>
              <a:ext cx="9525" cy="57150"/>
            </a:xfrm>
            <a:custGeom>
              <a:avLst/>
              <a:gdLst>
                <a:gd name="T0" fmla="*/ 15 w 30"/>
                <a:gd name="T1" fmla="*/ 181 h 181"/>
                <a:gd name="T2" fmla="*/ 17 w 30"/>
                <a:gd name="T3" fmla="*/ 181 h 181"/>
                <a:gd name="T4" fmla="*/ 20 w 30"/>
                <a:gd name="T5" fmla="*/ 180 h 181"/>
                <a:gd name="T6" fmla="*/ 22 w 30"/>
                <a:gd name="T7" fmla="*/ 179 h 181"/>
                <a:gd name="T8" fmla="*/ 26 w 30"/>
                <a:gd name="T9" fmla="*/ 176 h 181"/>
                <a:gd name="T10" fmla="*/ 27 w 30"/>
                <a:gd name="T11" fmla="*/ 174 h 181"/>
                <a:gd name="T12" fmla="*/ 29 w 30"/>
                <a:gd name="T13" fmla="*/ 172 h 181"/>
                <a:gd name="T14" fmla="*/ 29 w 30"/>
                <a:gd name="T15" fmla="*/ 169 h 181"/>
                <a:gd name="T16" fmla="*/ 30 w 30"/>
                <a:gd name="T17" fmla="*/ 166 h 181"/>
                <a:gd name="T18" fmla="*/ 30 w 30"/>
                <a:gd name="T19" fmla="*/ 16 h 181"/>
                <a:gd name="T20" fmla="*/ 29 w 30"/>
                <a:gd name="T21" fmla="*/ 12 h 181"/>
                <a:gd name="T22" fmla="*/ 29 w 30"/>
                <a:gd name="T23" fmla="*/ 9 h 181"/>
                <a:gd name="T24" fmla="*/ 27 w 30"/>
                <a:gd name="T25" fmla="*/ 7 h 181"/>
                <a:gd name="T26" fmla="*/ 26 w 30"/>
                <a:gd name="T27" fmla="*/ 5 h 181"/>
                <a:gd name="T28" fmla="*/ 22 w 30"/>
                <a:gd name="T29" fmla="*/ 3 h 181"/>
                <a:gd name="T30" fmla="*/ 20 w 30"/>
                <a:gd name="T31" fmla="*/ 2 h 181"/>
                <a:gd name="T32" fmla="*/ 17 w 30"/>
                <a:gd name="T33" fmla="*/ 0 h 181"/>
                <a:gd name="T34" fmla="*/ 15 w 30"/>
                <a:gd name="T35" fmla="*/ 0 h 181"/>
                <a:gd name="T36" fmla="*/ 12 w 30"/>
                <a:gd name="T37" fmla="*/ 0 h 181"/>
                <a:gd name="T38" fmla="*/ 8 w 30"/>
                <a:gd name="T39" fmla="*/ 2 h 181"/>
                <a:gd name="T40" fmla="*/ 6 w 30"/>
                <a:gd name="T41" fmla="*/ 3 h 181"/>
                <a:gd name="T42" fmla="*/ 4 w 30"/>
                <a:gd name="T43" fmla="*/ 5 h 181"/>
                <a:gd name="T44" fmla="*/ 2 w 30"/>
                <a:gd name="T45" fmla="*/ 7 h 181"/>
                <a:gd name="T46" fmla="*/ 1 w 30"/>
                <a:gd name="T47" fmla="*/ 9 h 181"/>
                <a:gd name="T48" fmla="*/ 0 w 30"/>
                <a:gd name="T49" fmla="*/ 12 h 181"/>
                <a:gd name="T50" fmla="*/ 0 w 30"/>
                <a:gd name="T51" fmla="*/ 16 h 181"/>
                <a:gd name="T52" fmla="*/ 0 w 30"/>
                <a:gd name="T53" fmla="*/ 166 h 181"/>
                <a:gd name="T54" fmla="*/ 0 w 30"/>
                <a:gd name="T55" fmla="*/ 169 h 181"/>
                <a:gd name="T56" fmla="*/ 1 w 30"/>
                <a:gd name="T57" fmla="*/ 172 h 181"/>
                <a:gd name="T58" fmla="*/ 2 w 30"/>
                <a:gd name="T59" fmla="*/ 174 h 181"/>
                <a:gd name="T60" fmla="*/ 4 w 30"/>
                <a:gd name="T61" fmla="*/ 176 h 181"/>
                <a:gd name="T62" fmla="*/ 6 w 30"/>
                <a:gd name="T63" fmla="*/ 179 h 181"/>
                <a:gd name="T64" fmla="*/ 8 w 30"/>
                <a:gd name="T65" fmla="*/ 180 h 181"/>
                <a:gd name="T66" fmla="*/ 12 w 30"/>
                <a:gd name="T67" fmla="*/ 181 h 181"/>
                <a:gd name="T68" fmla="*/ 15 w 30"/>
                <a:gd name="T69" fmla="*/ 181 h 181"/>
                <a:gd name="T70" fmla="*/ 15 w 30"/>
                <a:gd name="T7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 h="181" extrusionOk="0">
                  <a:moveTo>
                    <a:pt x="15" y="181"/>
                  </a:moveTo>
                  <a:lnTo>
                    <a:pt x="17" y="181"/>
                  </a:lnTo>
                  <a:lnTo>
                    <a:pt x="20" y="180"/>
                  </a:lnTo>
                  <a:lnTo>
                    <a:pt x="22" y="179"/>
                  </a:lnTo>
                  <a:lnTo>
                    <a:pt x="26" y="176"/>
                  </a:lnTo>
                  <a:lnTo>
                    <a:pt x="27" y="174"/>
                  </a:lnTo>
                  <a:lnTo>
                    <a:pt x="29" y="172"/>
                  </a:lnTo>
                  <a:lnTo>
                    <a:pt x="29" y="169"/>
                  </a:lnTo>
                  <a:lnTo>
                    <a:pt x="30" y="166"/>
                  </a:lnTo>
                  <a:lnTo>
                    <a:pt x="30" y="16"/>
                  </a:lnTo>
                  <a:lnTo>
                    <a:pt x="29" y="12"/>
                  </a:lnTo>
                  <a:lnTo>
                    <a:pt x="29" y="9"/>
                  </a:lnTo>
                  <a:lnTo>
                    <a:pt x="27" y="7"/>
                  </a:lnTo>
                  <a:lnTo>
                    <a:pt x="26" y="5"/>
                  </a:lnTo>
                  <a:lnTo>
                    <a:pt x="22" y="3"/>
                  </a:lnTo>
                  <a:lnTo>
                    <a:pt x="20" y="2"/>
                  </a:lnTo>
                  <a:lnTo>
                    <a:pt x="17" y="0"/>
                  </a:lnTo>
                  <a:lnTo>
                    <a:pt x="15" y="0"/>
                  </a:lnTo>
                  <a:lnTo>
                    <a:pt x="12" y="0"/>
                  </a:lnTo>
                  <a:lnTo>
                    <a:pt x="8" y="2"/>
                  </a:lnTo>
                  <a:lnTo>
                    <a:pt x="6" y="3"/>
                  </a:lnTo>
                  <a:lnTo>
                    <a:pt x="4" y="5"/>
                  </a:lnTo>
                  <a:lnTo>
                    <a:pt x="2" y="7"/>
                  </a:lnTo>
                  <a:lnTo>
                    <a:pt x="1" y="9"/>
                  </a:lnTo>
                  <a:lnTo>
                    <a:pt x="0" y="12"/>
                  </a:lnTo>
                  <a:lnTo>
                    <a:pt x="0" y="16"/>
                  </a:lnTo>
                  <a:lnTo>
                    <a:pt x="0" y="166"/>
                  </a:lnTo>
                  <a:lnTo>
                    <a:pt x="0" y="169"/>
                  </a:lnTo>
                  <a:lnTo>
                    <a:pt x="1" y="172"/>
                  </a:lnTo>
                  <a:lnTo>
                    <a:pt x="2" y="174"/>
                  </a:lnTo>
                  <a:lnTo>
                    <a:pt x="4" y="176"/>
                  </a:lnTo>
                  <a:lnTo>
                    <a:pt x="6" y="179"/>
                  </a:lnTo>
                  <a:lnTo>
                    <a:pt x="8" y="180"/>
                  </a:lnTo>
                  <a:lnTo>
                    <a:pt x="12" y="181"/>
                  </a:lnTo>
                  <a:lnTo>
                    <a:pt x="15" y="181"/>
                  </a:lnTo>
                  <a:lnTo>
                    <a:pt x="15" y="181"/>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66" name="Forme libre 717"/>
            <p:cNvSpPr/>
            <p:nvPr/>
          </p:nvSpPr>
          <p:spPr bwMode="auto">
            <a:xfrm>
              <a:off x="2608263" y="1920875"/>
              <a:ext cx="57150" cy="192088"/>
            </a:xfrm>
            <a:custGeom>
              <a:avLst/>
              <a:gdLst>
                <a:gd name="T0" fmla="*/ 162 w 181"/>
                <a:gd name="T1" fmla="*/ 0 h 602"/>
                <a:gd name="T2" fmla="*/ 157 w 181"/>
                <a:gd name="T3" fmla="*/ 3 h 602"/>
                <a:gd name="T4" fmla="*/ 154 w 181"/>
                <a:gd name="T5" fmla="*/ 7 h 602"/>
                <a:gd name="T6" fmla="*/ 152 w 181"/>
                <a:gd name="T7" fmla="*/ 12 h 602"/>
                <a:gd name="T8" fmla="*/ 151 w 181"/>
                <a:gd name="T9" fmla="*/ 211 h 602"/>
                <a:gd name="T10" fmla="*/ 150 w 181"/>
                <a:gd name="T11" fmla="*/ 222 h 602"/>
                <a:gd name="T12" fmla="*/ 146 w 181"/>
                <a:gd name="T13" fmla="*/ 234 h 602"/>
                <a:gd name="T14" fmla="*/ 141 w 181"/>
                <a:gd name="T15" fmla="*/ 245 h 602"/>
                <a:gd name="T16" fmla="*/ 133 w 181"/>
                <a:gd name="T17" fmla="*/ 254 h 602"/>
                <a:gd name="T18" fmla="*/ 125 w 181"/>
                <a:gd name="T19" fmla="*/ 261 h 602"/>
                <a:gd name="T20" fmla="*/ 114 w 181"/>
                <a:gd name="T21" fmla="*/ 266 h 602"/>
                <a:gd name="T22" fmla="*/ 102 w 181"/>
                <a:gd name="T23" fmla="*/ 270 h 602"/>
                <a:gd name="T24" fmla="*/ 91 w 181"/>
                <a:gd name="T25" fmla="*/ 271 h 602"/>
                <a:gd name="T26" fmla="*/ 79 w 181"/>
                <a:gd name="T27" fmla="*/ 270 h 602"/>
                <a:gd name="T28" fmla="*/ 67 w 181"/>
                <a:gd name="T29" fmla="*/ 266 h 602"/>
                <a:gd name="T30" fmla="*/ 57 w 181"/>
                <a:gd name="T31" fmla="*/ 261 h 602"/>
                <a:gd name="T32" fmla="*/ 48 w 181"/>
                <a:gd name="T33" fmla="*/ 254 h 602"/>
                <a:gd name="T34" fmla="*/ 41 w 181"/>
                <a:gd name="T35" fmla="*/ 245 h 602"/>
                <a:gd name="T36" fmla="*/ 35 w 181"/>
                <a:gd name="T37" fmla="*/ 234 h 602"/>
                <a:gd name="T38" fmla="*/ 32 w 181"/>
                <a:gd name="T39" fmla="*/ 224 h 602"/>
                <a:gd name="T40" fmla="*/ 30 w 181"/>
                <a:gd name="T41" fmla="*/ 211 h 602"/>
                <a:gd name="T42" fmla="*/ 30 w 181"/>
                <a:gd name="T43" fmla="*/ 12 h 602"/>
                <a:gd name="T44" fmla="*/ 28 w 181"/>
                <a:gd name="T45" fmla="*/ 7 h 602"/>
                <a:gd name="T46" fmla="*/ 24 w 181"/>
                <a:gd name="T47" fmla="*/ 3 h 602"/>
                <a:gd name="T48" fmla="*/ 19 w 181"/>
                <a:gd name="T49" fmla="*/ 0 h 602"/>
                <a:gd name="T50" fmla="*/ 12 w 181"/>
                <a:gd name="T51" fmla="*/ 0 h 602"/>
                <a:gd name="T52" fmla="*/ 7 w 181"/>
                <a:gd name="T53" fmla="*/ 3 h 602"/>
                <a:gd name="T54" fmla="*/ 3 w 181"/>
                <a:gd name="T55" fmla="*/ 7 h 602"/>
                <a:gd name="T56" fmla="*/ 0 w 181"/>
                <a:gd name="T57" fmla="*/ 12 h 602"/>
                <a:gd name="T58" fmla="*/ 0 w 181"/>
                <a:gd name="T59" fmla="*/ 211 h 602"/>
                <a:gd name="T60" fmla="*/ 181 w 181"/>
                <a:gd name="T61" fmla="*/ 602 h 602"/>
                <a:gd name="T62" fmla="*/ 181 w 181"/>
                <a:gd name="T63" fmla="*/ 15 h 602"/>
                <a:gd name="T64" fmla="*/ 180 w 181"/>
                <a:gd name="T65" fmla="*/ 9 h 602"/>
                <a:gd name="T66" fmla="*/ 176 w 181"/>
                <a:gd name="T67" fmla="*/ 5 h 602"/>
                <a:gd name="T68" fmla="*/ 172 w 181"/>
                <a:gd name="T69" fmla="*/ 2 h 602"/>
                <a:gd name="T70" fmla="*/ 166 w 181"/>
                <a:gd name="T71" fmla="*/ 0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1" h="602" extrusionOk="0">
                  <a:moveTo>
                    <a:pt x="166" y="0"/>
                  </a:moveTo>
                  <a:lnTo>
                    <a:pt x="162" y="0"/>
                  </a:lnTo>
                  <a:lnTo>
                    <a:pt x="160" y="2"/>
                  </a:lnTo>
                  <a:lnTo>
                    <a:pt x="157" y="3"/>
                  </a:lnTo>
                  <a:lnTo>
                    <a:pt x="155" y="5"/>
                  </a:lnTo>
                  <a:lnTo>
                    <a:pt x="154" y="7"/>
                  </a:lnTo>
                  <a:lnTo>
                    <a:pt x="152" y="9"/>
                  </a:lnTo>
                  <a:lnTo>
                    <a:pt x="152" y="12"/>
                  </a:lnTo>
                  <a:lnTo>
                    <a:pt x="151" y="15"/>
                  </a:lnTo>
                  <a:lnTo>
                    <a:pt x="151" y="211"/>
                  </a:lnTo>
                  <a:lnTo>
                    <a:pt x="151" y="217"/>
                  </a:lnTo>
                  <a:lnTo>
                    <a:pt x="150" y="222"/>
                  </a:lnTo>
                  <a:lnTo>
                    <a:pt x="148" y="229"/>
                  </a:lnTo>
                  <a:lnTo>
                    <a:pt x="146" y="234"/>
                  </a:lnTo>
                  <a:lnTo>
                    <a:pt x="143" y="240"/>
                  </a:lnTo>
                  <a:lnTo>
                    <a:pt x="141" y="245"/>
                  </a:lnTo>
                  <a:lnTo>
                    <a:pt x="137" y="249"/>
                  </a:lnTo>
                  <a:lnTo>
                    <a:pt x="133" y="254"/>
                  </a:lnTo>
                  <a:lnTo>
                    <a:pt x="129" y="258"/>
                  </a:lnTo>
                  <a:lnTo>
                    <a:pt x="125" y="261"/>
                  </a:lnTo>
                  <a:lnTo>
                    <a:pt x="120" y="264"/>
                  </a:lnTo>
                  <a:lnTo>
                    <a:pt x="114" y="266"/>
                  </a:lnTo>
                  <a:lnTo>
                    <a:pt x="109" y="269"/>
                  </a:lnTo>
                  <a:lnTo>
                    <a:pt x="102" y="270"/>
                  </a:lnTo>
                  <a:lnTo>
                    <a:pt x="97" y="271"/>
                  </a:lnTo>
                  <a:lnTo>
                    <a:pt x="91" y="271"/>
                  </a:lnTo>
                  <a:lnTo>
                    <a:pt x="84" y="271"/>
                  </a:lnTo>
                  <a:lnTo>
                    <a:pt x="79" y="270"/>
                  </a:lnTo>
                  <a:lnTo>
                    <a:pt x="72" y="269"/>
                  </a:lnTo>
                  <a:lnTo>
                    <a:pt x="67" y="266"/>
                  </a:lnTo>
                  <a:lnTo>
                    <a:pt x="62" y="264"/>
                  </a:lnTo>
                  <a:lnTo>
                    <a:pt x="57" y="261"/>
                  </a:lnTo>
                  <a:lnTo>
                    <a:pt x="52" y="258"/>
                  </a:lnTo>
                  <a:lnTo>
                    <a:pt x="48" y="254"/>
                  </a:lnTo>
                  <a:lnTo>
                    <a:pt x="44" y="249"/>
                  </a:lnTo>
                  <a:lnTo>
                    <a:pt x="41" y="245"/>
                  </a:lnTo>
                  <a:lnTo>
                    <a:pt x="38" y="240"/>
                  </a:lnTo>
                  <a:lnTo>
                    <a:pt x="35" y="234"/>
                  </a:lnTo>
                  <a:lnTo>
                    <a:pt x="33" y="229"/>
                  </a:lnTo>
                  <a:lnTo>
                    <a:pt x="32" y="224"/>
                  </a:lnTo>
                  <a:lnTo>
                    <a:pt x="30" y="217"/>
                  </a:lnTo>
                  <a:lnTo>
                    <a:pt x="30" y="211"/>
                  </a:lnTo>
                  <a:lnTo>
                    <a:pt x="30" y="15"/>
                  </a:lnTo>
                  <a:lnTo>
                    <a:pt x="30" y="12"/>
                  </a:lnTo>
                  <a:lnTo>
                    <a:pt x="29" y="9"/>
                  </a:lnTo>
                  <a:lnTo>
                    <a:pt x="28" y="7"/>
                  </a:lnTo>
                  <a:lnTo>
                    <a:pt x="26" y="5"/>
                  </a:lnTo>
                  <a:lnTo>
                    <a:pt x="24" y="3"/>
                  </a:lnTo>
                  <a:lnTo>
                    <a:pt x="21" y="2"/>
                  </a:lnTo>
                  <a:lnTo>
                    <a:pt x="19" y="0"/>
                  </a:lnTo>
                  <a:lnTo>
                    <a:pt x="15" y="0"/>
                  </a:lnTo>
                  <a:lnTo>
                    <a:pt x="12" y="0"/>
                  </a:lnTo>
                  <a:lnTo>
                    <a:pt x="9" y="2"/>
                  </a:lnTo>
                  <a:lnTo>
                    <a:pt x="7" y="3"/>
                  </a:lnTo>
                  <a:lnTo>
                    <a:pt x="5" y="5"/>
                  </a:lnTo>
                  <a:lnTo>
                    <a:pt x="3" y="7"/>
                  </a:lnTo>
                  <a:lnTo>
                    <a:pt x="2" y="9"/>
                  </a:lnTo>
                  <a:lnTo>
                    <a:pt x="0" y="12"/>
                  </a:lnTo>
                  <a:lnTo>
                    <a:pt x="0" y="15"/>
                  </a:lnTo>
                  <a:lnTo>
                    <a:pt x="0" y="211"/>
                  </a:lnTo>
                  <a:lnTo>
                    <a:pt x="0" y="602"/>
                  </a:lnTo>
                  <a:lnTo>
                    <a:pt x="181" y="602"/>
                  </a:lnTo>
                  <a:lnTo>
                    <a:pt x="181" y="211"/>
                  </a:lnTo>
                  <a:lnTo>
                    <a:pt x="181" y="15"/>
                  </a:lnTo>
                  <a:lnTo>
                    <a:pt x="181" y="12"/>
                  </a:lnTo>
                  <a:lnTo>
                    <a:pt x="180" y="9"/>
                  </a:lnTo>
                  <a:lnTo>
                    <a:pt x="178" y="7"/>
                  </a:lnTo>
                  <a:lnTo>
                    <a:pt x="176" y="5"/>
                  </a:lnTo>
                  <a:lnTo>
                    <a:pt x="174" y="3"/>
                  </a:lnTo>
                  <a:lnTo>
                    <a:pt x="172" y="2"/>
                  </a:lnTo>
                  <a:lnTo>
                    <a:pt x="169" y="0"/>
                  </a:lnTo>
                  <a:lnTo>
                    <a:pt x="166"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67" name="Rectangle 718"/>
            <p:cNvSpPr>
              <a:spLocks noChangeArrowheads="1"/>
            </p:cNvSpPr>
            <p:nvPr/>
          </p:nvSpPr>
          <p:spPr bwMode="auto">
            <a:xfrm>
              <a:off x="2608263" y="2122488"/>
              <a:ext cx="57150" cy="19050"/>
            </a:xfrm>
            <a:prstGeom prst="rect">
              <a:avLst/>
            </a:pr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68" name="Forme libre 719"/>
            <p:cNvSpPr/>
            <p:nvPr/>
          </p:nvSpPr>
          <p:spPr bwMode="auto">
            <a:xfrm>
              <a:off x="2608263" y="2151063"/>
              <a:ext cx="57150" cy="57150"/>
            </a:xfrm>
            <a:custGeom>
              <a:avLst/>
              <a:gdLst>
                <a:gd name="T0" fmla="*/ 0 w 181"/>
                <a:gd name="T1" fmla="*/ 91 h 182"/>
                <a:gd name="T2" fmla="*/ 0 w 181"/>
                <a:gd name="T3" fmla="*/ 100 h 182"/>
                <a:gd name="T4" fmla="*/ 3 w 181"/>
                <a:gd name="T5" fmla="*/ 110 h 182"/>
                <a:gd name="T6" fmla="*/ 5 w 181"/>
                <a:gd name="T7" fmla="*/ 118 h 182"/>
                <a:gd name="T8" fmla="*/ 8 w 181"/>
                <a:gd name="T9" fmla="*/ 126 h 182"/>
                <a:gd name="T10" fmla="*/ 11 w 181"/>
                <a:gd name="T11" fmla="*/ 134 h 182"/>
                <a:gd name="T12" fmla="*/ 15 w 181"/>
                <a:gd name="T13" fmla="*/ 142 h 182"/>
                <a:gd name="T14" fmla="*/ 21 w 181"/>
                <a:gd name="T15" fmla="*/ 148 h 182"/>
                <a:gd name="T16" fmla="*/ 27 w 181"/>
                <a:gd name="T17" fmla="*/ 155 h 182"/>
                <a:gd name="T18" fmla="*/ 34 w 181"/>
                <a:gd name="T19" fmla="*/ 161 h 182"/>
                <a:gd name="T20" fmla="*/ 40 w 181"/>
                <a:gd name="T21" fmla="*/ 165 h 182"/>
                <a:gd name="T22" fmla="*/ 48 w 181"/>
                <a:gd name="T23" fmla="*/ 171 h 182"/>
                <a:gd name="T24" fmla="*/ 55 w 181"/>
                <a:gd name="T25" fmla="*/ 174 h 182"/>
                <a:gd name="T26" fmla="*/ 64 w 181"/>
                <a:gd name="T27" fmla="*/ 177 h 182"/>
                <a:gd name="T28" fmla="*/ 72 w 181"/>
                <a:gd name="T29" fmla="*/ 179 h 182"/>
                <a:gd name="T30" fmla="*/ 82 w 181"/>
                <a:gd name="T31" fmla="*/ 181 h 182"/>
                <a:gd name="T32" fmla="*/ 91 w 181"/>
                <a:gd name="T33" fmla="*/ 182 h 182"/>
                <a:gd name="T34" fmla="*/ 100 w 181"/>
                <a:gd name="T35" fmla="*/ 181 h 182"/>
                <a:gd name="T36" fmla="*/ 109 w 181"/>
                <a:gd name="T37" fmla="*/ 179 h 182"/>
                <a:gd name="T38" fmla="*/ 117 w 181"/>
                <a:gd name="T39" fmla="*/ 177 h 182"/>
                <a:gd name="T40" fmla="*/ 126 w 181"/>
                <a:gd name="T41" fmla="*/ 174 h 182"/>
                <a:gd name="T42" fmla="*/ 133 w 181"/>
                <a:gd name="T43" fmla="*/ 171 h 182"/>
                <a:gd name="T44" fmla="*/ 141 w 181"/>
                <a:gd name="T45" fmla="*/ 165 h 182"/>
                <a:gd name="T46" fmla="*/ 148 w 181"/>
                <a:gd name="T47" fmla="*/ 161 h 182"/>
                <a:gd name="T48" fmla="*/ 155 w 181"/>
                <a:gd name="T49" fmla="*/ 155 h 182"/>
                <a:gd name="T50" fmla="*/ 160 w 181"/>
                <a:gd name="T51" fmla="*/ 148 h 182"/>
                <a:gd name="T52" fmla="*/ 166 w 181"/>
                <a:gd name="T53" fmla="*/ 142 h 182"/>
                <a:gd name="T54" fmla="*/ 170 w 181"/>
                <a:gd name="T55" fmla="*/ 134 h 182"/>
                <a:gd name="T56" fmla="*/ 174 w 181"/>
                <a:gd name="T57" fmla="*/ 126 h 182"/>
                <a:gd name="T58" fmla="*/ 177 w 181"/>
                <a:gd name="T59" fmla="*/ 118 h 182"/>
                <a:gd name="T60" fmla="*/ 180 w 181"/>
                <a:gd name="T61" fmla="*/ 110 h 182"/>
                <a:gd name="T62" fmla="*/ 181 w 181"/>
                <a:gd name="T63" fmla="*/ 100 h 182"/>
                <a:gd name="T64" fmla="*/ 181 w 181"/>
                <a:gd name="T65" fmla="*/ 91 h 182"/>
                <a:gd name="T66" fmla="*/ 181 w 181"/>
                <a:gd name="T67" fmla="*/ 0 h 182"/>
                <a:gd name="T68" fmla="*/ 0 w 181"/>
                <a:gd name="T69" fmla="*/ 0 h 182"/>
                <a:gd name="T70" fmla="*/ 0 w 181"/>
                <a:gd name="T71" fmla="*/ 91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1" h="182" extrusionOk="0">
                  <a:moveTo>
                    <a:pt x="0" y="91"/>
                  </a:moveTo>
                  <a:lnTo>
                    <a:pt x="0" y="100"/>
                  </a:lnTo>
                  <a:lnTo>
                    <a:pt x="3" y="110"/>
                  </a:lnTo>
                  <a:lnTo>
                    <a:pt x="5" y="118"/>
                  </a:lnTo>
                  <a:lnTo>
                    <a:pt x="8" y="126"/>
                  </a:lnTo>
                  <a:lnTo>
                    <a:pt x="11" y="134"/>
                  </a:lnTo>
                  <a:lnTo>
                    <a:pt x="15" y="142"/>
                  </a:lnTo>
                  <a:lnTo>
                    <a:pt x="21" y="148"/>
                  </a:lnTo>
                  <a:lnTo>
                    <a:pt x="27" y="155"/>
                  </a:lnTo>
                  <a:lnTo>
                    <a:pt x="34" y="161"/>
                  </a:lnTo>
                  <a:lnTo>
                    <a:pt x="40" y="165"/>
                  </a:lnTo>
                  <a:lnTo>
                    <a:pt x="48" y="171"/>
                  </a:lnTo>
                  <a:lnTo>
                    <a:pt x="55" y="174"/>
                  </a:lnTo>
                  <a:lnTo>
                    <a:pt x="64" y="177"/>
                  </a:lnTo>
                  <a:lnTo>
                    <a:pt x="72" y="179"/>
                  </a:lnTo>
                  <a:lnTo>
                    <a:pt x="82" y="181"/>
                  </a:lnTo>
                  <a:lnTo>
                    <a:pt x="91" y="182"/>
                  </a:lnTo>
                  <a:lnTo>
                    <a:pt x="100" y="181"/>
                  </a:lnTo>
                  <a:lnTo>
                    <a:pt x="109" y="179"/>
                  </a:lnTo>
                  <a:lnTo>
                    <a:pt x="117" y="177"/>
                  </a:lnTo>
                  <a:lnTo>
                    <a:pt x="126" y="174"/>
                  </a:lnTo>
                  <a:lnTo>
                    <a:pt x="133" y="171"/>
                  </a:lnTo>
                  <a:lnTo>
                    <a:pt x="141" y="165"/>
                  </a:lnTo>
                  <a:lnTo>
                    <a:pt x="148" y="161"/>
                  </a:lnTo>
                  <a:lnTo>
                    <a:pt x="155" y="155"/>
                  </a:lnTo>
                  <a:lnTo>
                    <a:pt x="160" y="148"/>
                  </a:lnTo>
                  <a:lnTo>
                    <a:pt x="166" y="142"/>
                  </a:lnTo>
                  <a:lnTo>
                    <a:pt x="170" y="134"/>
                  </a:lnTo>
                  <a:lnTo>
                    <a:pt x="174" y="126"/>
                  </a:lnTo>
                  <a:lnTo>
                    <a:pt x="177" y="118"/>
                  </a:lnTo>
                  <a:lnTo>
                    <a:pt x="180" y="110"/>
                  </a:lnTo>
                  <a:lnTo>
                    <a:pt x="181" y="100"/>
                  </a:lnTo>
                  <a:lnTo>
                    <a:pt x="181" y="91"/>
                  </a:lnTo>
                  <a:lnTo>
                    <a:pt x="181" y="0"/>
                  </a:lnTo>
                  <a:lnTo>
                    <a:pt x="0" y="0"/>
                  </a:lnTo>
                  <a:lnTo>
                    <a:pt x="0" y="91"/>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69" name="Forme libre 720"/>
            <p:cNvSpPr/>
            <p:nvPr/>
          </p:nvSpPr>
          <p:spPr bwMode="auto">
            <a:xfrm>
              <a:off x="2632075" y="1930400"/>
              <a:ext cx="9525" cy="57150"/>
            </a:xfrm>
            <a:custGeom>
              <a:avLst/>
              <a:gdLst>
                <a:gd name="T0" fmla="*/ 15 w 30"/>
                <a:gd name="T1" fmla="*/ 181 h 181"/>
                <a:gd name="T2" fmla="*/ 18 w 30"/>
                <a:gd name="T3" fmla="*/ 181 h 181"/>
                <a:gd name="T4" fmla="*/ 21 w 30"/>
                <a:gd name="T5" fmla="*/ 180 h 181"/>
                <a:gd name="T6" fmla="*/ 23 w 30"/>
                <a:gd name="T7" fmla="*/ 179 h 181"/>
                <a:gd name="T8" fmla="*/ 25 w 30"/>
                <a:gd name="T9" fmla="*/ 176 h 181"/>
                <a:gd name="T10" fmla="*/ 27 w 30"/>
                <a:gd name="T11" fmla="*/ 174 h 181"/>
                <a:gd name="T12" fmla="*/ 28 w 30"/>
                <a:gd name="T13" fmla="*/ 172 h 181"/>
                <a:gd name="T14" fmla="*/ 30 w 30"/>
                <a:gd name="T15" fmla="*/ 169 h 181"/>
                <a:gd name="T16" fmla="*/ 30 w 30"/>
                <a:gd name="T17" fmla="*/ 166 h 181"/>
                <a:gd name="T18" fmla="*/ 30 w 30"/>
                <a:gd name="T19" fmla="*/ 16 h 181"/>
                <a:gd name="T20" fmla="*/ 30 w 30"/>
                <a:gd name="T21" fmla="*/ 12 h 181"/>
                <a:gd name="T22" fmla="*/ 28 w 30"/>
                <a:gd name="T23" fmla="*/ 9 h 181"/>
                <a:gd name="T24" fmla="*/ 27 w 30"/>
                <a:gd name="T25" fmla="*/ 7 h 181"/>
                <a:gd name="T26" fmla="*/ 25 w 30"/>
                <a:gd name="T27" fmla="*/ 5 h 181"/>
                <a:gd name="T28" fmla="*/ 23 w 30"/>
                <a:gd name="T29" fmla="*/ 3 h 181"/>
                <a:gd name="T30" fmla="*/ 21 w 30"/>
                <a:gd name="T31" fmla="*/ 2 h 181"/>
                <a:gd name="T32" fmla="*/ 18 w 30"/>
                <a:gd name="T33" fmla="*/ 0 h 181"/>
                <a:gd name="T34" fmla="*/ 15 w 30"/>
                <a:gd name="T35" fmla="*/ 0 h 181"/>
                <a:gd name="T36" fmla="*/ 11 w 30"/>
                <a:gd name="T37" fmla="*/ 0 h 181"/>
                <a:gd name="T38" fmla="*/ 9 w 30"/>
                <a:gd name="T39" fmla="*/ 2 h 181"/>
                <a:gd name="T40" fmla="*/ 6 w 30"/>
                <a:gd name="T41" fmla="*/ 3 h 181"/>
                <a:gd name="T42" fmla="*/ 4 w 30"/>
                <a:gd name="T43" fmla="*/ 5 h 181"/>
                <a:gd name="T44" fmla="*/ 2 w 30"/>
                <a:gd name="T45" fmla="*/ 7 h 181"/>
                <a:gd name="T46" fmla="*/ 1 w 30"/>
                <a:gd name="T47" fmla="*/ 9 h 181"/>
                <a:gd name="T48" fmla="*/ 0 w 30"/>
                <a:gd name="T49" fmla="*/ 12 h 181"/>
                <a:gd name="T50" fmla="*/ 0 w 30"/>
                <a:gd name="T51" fmla="*/ 16 h 181"/>
                <a:gd name="T52" fmla="*/ 0 w 30"/>
                <a:gd name="T53" fmla="*/ 166 h 181"/>
                <a:gd name="T54" fmla="*/ 0 w 30"/>
                <a:gd name="T55" fmla="*/ 169 h 181"/>
                <a:gd name="T56" fmla="*/ 1 w 30"/>
                <a:gd name="T57" fmla="*/ 172 h 181"/>
                <a:gd name="T58" fmla="*/ 2 w 30"/>
                <a:gd name="T59" fmla="*/ 174 h 181"/>
                <a:gd name="T60" fmla="*/ 4 w 30"/>
                <a:gd name="T61" fmla="*/ 176 h 181"/>
                <a:gd name="T62" fmla="*/ 6 w 30"/>
                <a:gd name="T63" fmla="*/ 179 h 181"/>
                <a:gd name="T64" fmla="*/ 9 w 30"/>
                <a:gd name="T65" fmla="*/ 180 h 181"/>
                <a:gd name="T66" fmla="*/ 11 w 30"/>
                <a:gd name="T67" fmla="*/ 181 h 181"/>
                <a:gd name="T68" fmla="*/ 15 w 30"/>
                <a:gd name="T69"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 h="181" extrusionOk="0">
                  <a:moveTo>
                    <a:pt x="15" y="181"/>
                  </a:moveTo>
                  <a:lnTo>
                    <a:pt x="18" y="181"/>
                  </a:lnTo>
                  <a:lnTo>
                    <a:pt x="21" y="180"/>
                  </a:lnTo>
                  <a:lnTo>
                    <a:pt x="23" y="179"/>
                  </a:lnTo>
                  <a:lnTo>
                    <a:pt x="25" y="176"/>
                  </a:lnTo>
                  <a:lnTo>
                    <a:pt x="27" y="174"/>
                  </a:lnTo>
                  <a:lnTo>
                    <a:pt x="28" y="172"/>
                  </a:lnTo>
                  <a:lnTo>
                    <a:pt x="30" y="169"/>
                  </a:lnTo>
                  <a:lnTo>
                    <a:pt x="30" y="166"/>
                  </a:lnTo>
                  <a:lnTo>
                    <a:pt x="30" y="16"/>
                  </a:lnTo>
                  <a:lnTo>
                    <a:pt x="30" y="12"/>
                  </a:lnTo>
                  <a:lnTo>
                    <a:pt x="28" y="9"/>
                  </a:lnTo>
                  <a:lnTo>
                    <a:pt x="27" y="7"/>
                  </a:lnTo>
                  <a:lnTo>
                    <a:pt x="25" y="5"/>
                  </a:lnTo>
                  <a:lnTo>
                    <a:pt x="23" y="3"/>
                  </a:lnTo>
                  <a:lnTo>
                    <a:pt x="21" y="2"/>
                  </a:lnTo>
                  <a:lnTo>
                    <a:pt x="18" y="0"/>
                  </a:lnTo>
                  <a:lnTo>
                    <a:pt x="15" y="0"/>
                  </a:lnTo>
                  <a:lnTo>
                    <a:pt x="11" y="0"/>
                  </a:lnTo>
                  <a:lnTo>
                    <a:pt x="9" y="2"/>
                  </a:lnTo>
                  <a:lnTo>
                    <a:pt x="6" y="3"/>
                  </a:lnTo>
                  <a:lnTo>
                    <a:pt x="4" y="5"/>
                  </a:lnTo>
                  <a:lnTo>
                    <a:pt x="2" y="7"/>
                  </a:lnTo>
                  <a:lnTo>
                    <a:pt x="1" y="9"/>
                  </a:lnTo>
                  <a:lnTo>
                    <a:pt x="0" y="12"/>
                  </a:lnTo>
                  <a:lnTo>
                    <a:pt x="0" y="16"/>
                  </a:lnTo>
                  <a:lnTo>
                    <a:pt x="0" y="166"/>
                  </a:lnTo>
                  <a:lnTo>
                    <a:pt x="0" y="169"/>
                  </a:lnTo>
                  <a:lnTo>
                    <a:pt x="1" y="172"/>
                  </a:lnTo>
                  <a:lnTo>
                    <a:pt x="2" y="174"/>
                  </a:lnTo>
                  <a:lnTo>
                    <a:pt x="4" y="176"/>
                  </a:lnTo>
                  <a:lnTo>
                    <a:pt x="6" y="179"/>
                  </a:lnTo>
                  <a:lnTo>
                    <a:pt x="9" y="180"/>
                  </a:lnTo>
                  <a:lnTo>
                    <a:pt x="11" y="181"/>
                  </a:lnTo>
                  <a:lnTo>
                    <a:pt x="15" y="181"/>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sp>
        <p:nvSpPr>
          <p:cNvPr id="70" name="Forme libre 1671" descr="Icône de coche "/>
          <p:cNvSpPr>
            <a:spLocks noEditPoints="1"/>
          </p:cNvSpPr>
          <p:nvPr/>
        </p:nvSpPr>
        <p:spPr bwMode="auto">
          <a:xfrm>
            <a:off x="6963181" y="2902974"/>
            <a:ext cx="380334" cy="380334"/>
          </a:xfrm>
          <a:custGeom>
            <a:avLst/>
            <a:gdLst>
              <a:gd name="T0" fmla="*/ 279 w 719"/>
              <a:gd name="T1" fmla="*/ 477 h 719"/>
              <a:gd name="T2" fmla="*/ 197 w 719"/>
              <a:gd name="T3" fmla="*/ 387 h 719"/>
              <a:gd name="T4" fmla="*/ 217 w 719"/>
              <a:gd name="T5" fmla="*/ 382 h 719"/>
              <a:gd name="T6" fmla="*/ 515 w 719"/>
              <a:gd name="T7" fmla="*/ 243 h 719"/>
              <a:gd name="T8" fmla="*/ 519 w 719"/>
              <a:gd name="T9" fmla="*/ 263 h 719"/>
              <a:gd name="T10" fmla="*/ 709 w 719"/>
              <a:gd name="T11" fmla="*/ 323 h 719"/>
              <a:gd name="T12" fmla="*/ 687 w 719"/>
              <a:gd name="T13" fmla="*/ 289 h 719"/>
              <a:gd name="T14" fmla="*/ 696 w 719"/>
              <a:gd name="T15" fmla="*/ 243 h 719"/>
              <a:gd name="T16" fmla="*/ 675 w 719"/>
              <a:gd name="T17" fmla="*/ 199 h 719"/>
              <a:gd name="T18" fmla="*/ 631 w 719"/>
              <a:gd name="T19" fmla="*/ 179 h 719"/>
              <a:gd name="T20" fmla="*/ 630 w 719"/>
              <a:gd name="T21" fmla="*/ 131 h 719"/>
              <a:gd name="T22" fmla="*/ 603 w 719"/>
              <a:gd name="T23" fmla="*/ 98 h 719"/>
              <a:gd name="T24" fmla="*/ 569 w 719"/>
              <a:gd name="T25" fmla="*/ 87 h 719"/>
              <a:gd name="T26" fmla="*/ 536 w 719"/>
              <a:gd name="T27" fmla="*/ 70 h 719"/>
              <a:gd name="T28" fmla="*/ 507 w 719"/>
              <a:gd name="T29" fmla="*/ 34 h 719"/>
              <a:gd name="T30" fmla="*/ 458 w 719"/>
              <a:gd name="T31" fmla="*/ 25 h 719"/>
              <a:gd name="T32" fmla="*/ 418 w 719"/>
              <a:gd name="T33" fmla="*/ 31 h 719"/>
              <a:gd name="T34" fmla="*/ 380 w 719"/>
              <a:gd name="T35" fmla="*/ 4 h 719"/>
              <a:gd name="T36" fmla="*/ 331 w 719"/>
              <a:gd name="T37" fmla="*/ 7 h 719"/>
              <a:gd name="T38" fmla="*/ 296 w 719"/>
              <a:gd name="T39" fmla="*/ 39 h 719"/>
              <a:gd name="T40" fmla="*/ 251 w 719"/>
              <a:gd name="T41" fmla="*/ 24 h 719"/>
              <a:gd name="T42" fmla="*/ 205 w 719"/>
              <a:gd name="T43" fmla="*/ 39 h 719"/>
              <a:gd name="T44" fmla="*/ 180 w 719"/>
              <a:gd name="T45" fmla="*/ 79 h 719"/>
              <a:gd name="T46" fmla="*/ 142 w 719"/>
              <a:gd name="T47" fmla="*/ 88 h 719"/>
              <a:gd name="T48" fmla="*/ 111 w 719"/>
              <a:gd name="T49" fmla="*/ 102 h 719"/>
              <a:gd name="T50" fmla="*/ 86 w 719"/>
              <a:gd name="T51" fmla="*/ 141 h 719"/>
              <a:gd name="T52" fmla="*/ 78 w 719"/>
              <a:gd name="T53" fmla="*/ 180 h 719"/>
              <a:gd name="T54" fmla="*/ 37 w 719"/>
              <a:gd name="T55" fmla="*/ 207 h 719"/>
              <a:gd name="T56" fmla="*/ 22 w 719"/>
              <a:gd name="T57" fmla="*/ 252 h 719"/>
              <a:gd name="T58" fmla="*/ 38 w 719"/>
              <a:gd name="T59" fmla="*/ 296 h 719"/>
              <a:gd name="T60" fmla="*/ 6 w 719"/>
              <a:gd name="T61" fmla="*/ 332 h 719"/>
              <a:gd name="T62" fmla="*/ 3 w 719"/>
              <a:gd name="T63" fmla="*/ 380 h 719"/>
              <a:gd name="T64" fmla="*/ 31 w 719"/>
              <a:gd name="T65" fmla="*/ 420 h 719"/>
              <a:gd name="T66" fmla="*/ 23 w 719"/>
              <a:gd name="T67" fmla="*/ 460 h 719"/>
              <a:gd name="T68" fmla="*/ 32 w 719"/>
              <a:gd name="T69" fmla="*/ 507 h 719"/>
              <a:gd name="T70" fmla="*/ 68 w 719"/>
              <a:gd name="T71" fmla="*/ 538 h 719"/>
              <a:gd name="T72" fmla="*/ 85 w 719"/>
              <a:gd name="T73" fmla="*/ 571 h 719"/>
              <a:gd name="T74" fmla="*/ 106 w 719"/>
              <a:gd name="T75" fmla="*/ 615 h 719"/>
              <a:gd name="T76" fmla="*/ 135 w 719"/>
              <a:gd name="T77" fmla="*/ 633 h 719"/>
              <a:gd name="T78" fmla="*/ 177 w 719"/>
              <a:gd name="T79" fmla="*/ 633 h 719"/>
              <a:gd name="T80" fmla="*/ 197 w 719"/>
              <a:gd name="T81" fmla="*/ 676 h 719"/>
              <a:gd name="T82" fmla="*/ 242 w 719"/>
              <a:gd name="T83" fmla="*/ 698 h 719"/>
              <a:gd name="T84" fmla="*/ 288 w 719"/>
              <a:gd name="T85" fmla="*/ 687 h 719"/>
              <a:gd name="T86" fmla="*/ 322 w 719"/>
              <a:gd name="T87" fmla="*/ 709 h 719"/>
              <a:gd name="T88" fmla="*/ 370 w 719"/>
              <a:gd name="T89" fmla="*/ 719 h 719"/>
              <a:gd name="T90" fmla="*/ 412 w 719"/>
              <a:gd name="T91" fmla="*/ 697 h 719"/>
              <a:gd name="T92" fmla="*/ 449 w 719"/>
              <a:gd name="T93" fmla="*/ 695 h 719"/>
              <a:gd name="T94" fmla="*/ 497 w 719"/>
              <a:gd name="T95" fmla="*/ 693 h 719"/>
              <a:gd name="T96" fmla="*/ 533 w 719"/>
              <a:gd name="T97" fmla="*/ 661 h 719"/>
              <a:gd name="T98" fmla="*/ 563 w 719"/>
              <a:gd name="T99" fmla="*/ 635 h 719"/>
              <a:gd name="T100" fmla="*/ 597 w 719"/>
              <a:gd name="T101" fmla="*/ 628 h 719"/>
              <a:gd name="T102" fmla="*/ 626 w 719"/>
              <a:gd name="T103" fmla="*/ 599 h 719"/>
              <a:gd name="T104" fmla="*/ 634 w 719"/>
              <a:gd name="T105" fmla="*/ 551 h 719"/>
              <a:gd name="T106" fmla="*/ 668 w 719"/>
              <a:gd name="T107" fmla="*/ 528 h 719"/>
              <a:gd name="T108" fmla="*/ 694 w 719"/>
              <a:gd name="T109" fmla="*/ 488 h 719"/>
              <a:gd name="T110" fmla="*/ 691 w 719"/>
              <a:gd name="T111" fmla="*/ 441 h 719"/>
              <a:gd name="T112" fmla="*/ 703 w 719"/>
              <a:gd name="T113" fmla="*/ 406 h 719"/>
              <a:gd name="T114" fmla="*/ 719 w 719"/>
              <a:gd name="T115" fmla="*/ 36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19" h="719" extrusionOk="0">
                <a:moveTo>
                  <a:pt x="519" y="263"/>
                </a:moveTo>
                <a:lnTo>
                  <a:pt x="292" y="475"/>
                </a:lnTo>
                <a:lnTo>
                  <a:pt x="288" y="477"/>
                </a:lnTo>
                <a:lnTo>
                  <a:pt x="285" y="479"/>
                </a:lnTo>
                <a:lnTo>
                  <a:pt x="279" y="477"/>
                </a:lnTo>
                <a:lnTo>
                  <a:pt x="276" y="475"/>
                </a:lnTo>
                <a:lnTo>
                  <a:pt x="200" y="400"/>
                </a:lnTo>
                <a:lnTo>
                  <a:pt x="197" y="396"/>
                </a:lnTo>
                <a:lnTo>
                  <a:pt x="196" y="391"/>
                </a:lnTo>
                <a:lnTo>
                  <a:pt x="197" y="387"/>
                </a:lnTo>
                <a:lnTo>
                  <a:pt x="200" y="382"/>
                </a:lnTo>
                <a:lnTo>
                  <a:pt x="204" y="380"/>
                </a:lnTo>
                <a:lnTo>
                  <a:pt x="208" y="379"/>
                </a:lnTo>
                <a:lnTo>
                  <a:pt x="213" y="380"/>
                </a:lnTo>
                <a:lnTo>
                  <a:pt x="217" y="382"/>
                </a:lnTo>
                <a:lnTo>
                  <a:pt x="285" y="450"/>
                </a:lnTo>
                <a:lnTo>
                  <a:pt x="502" y="247"/>
                </a:lnTo>
                <a:lnTo>
                  <a:pt x="507" y="243"/>
                </a:lnTo>
                <a:lnTo>
                  <a:pt x="511" y="243"/>
                </a:lnTo>
                <a:lnTo>
                  <a:pt x="515" y="243"/>
                </a:lnTo>
                <a:lnTo>
                  <a:pt x="520" y="247"/>
                </a:lnTo>
                <a:lnTo>
                  <a:pt x="522" y="251"/>
                </a:lnTo>
                <a:lnTo>
                  <a:pt x="523" y="255"/>
                </a:lnTo>
                <a:lnTo>
                  <a:pt x="522" y="260"/>
                </a:lnTo>
                <a:lnTo>
                  <a:pt x="519" y="263"/>
                </a:lnTo>
                <a:close/>
                <a:moveTo>
                  <a:pt x="719" y="360"/>
                </a:moveTo>
                <a:lnTo>
                  <a:pt x="719" y="350"/>
                </a:lnTo>
                <a:lnTo>
                  <a:pt x="716" y="341"/>
                </a:lnTo>
                <a:lnTo>
                  <a:pt x="713" y="332"/>
                </a:lnTo>
                <a:lnTo>
                  <a:pt x="709" y="323"/>
                </a:lnTo>
                <a:lnTo>
                  <a:pt x="703" y="315"/>
                </a:lnTo>
                <a:lnTo>
                  <a:pt x="696" y="308"/>
                </a:lnTo>
                <a:lnTo>
                  <a:pt x="689" y="302"/>
                </a:lnTo>
                <a:lnTo>
                  <a:pt x="681" y="296"/>
                </a:lnTo>
                <a:lnTo>
                  <a:pt x="687" y="289"/>
                </a:lnTo>
                <a:lnTo>
                  <a:pt x="691" y="280"/>
                </a:lnTo>
                <a:lnTo>
                  <a:pt x="694" y="271"/>
                </a:lnTo>
                <a:lnTo>
                  <a:pt x="696" y="262"/>
                </a:lnTo>
                <a:lnTo>
                  <a:pt x="696" y="252"/>
                </a:lnTo>
                <a:lnTo>
                  <a:pt x="696" y="243"/>
                </a:lnTo>
                <a:lnTo>
                  <a:pt x="694" y="233"/>
                </a:lnTo>
                <a:lnTo>
                  <a:pt x="692" y="223"/>
                </a:lnTo>
                <a:lnTo>
                  <a:pt x="688" y="215"/>
                </a:lnTo>
                <a:lnTo>
                  <a:pt x="682" y="207"/>
                </a:lnTo>
                <a:lnTo>
                  <a:pt x="675" y="199"/>
                </a:lnTo>
                <a:lnTo>
                  <a:pt x="668" y="193"/>
                </a:lnTo>
                <a:lnTo>
                  <a:pt x="660" y="188"/>
                </a:lnTo>
                <a:lnTo>
                  <a:pt x="651" y="184"/>
                </a:lnTo>
                <a:lnTo>
                  <a:pt x="641" y="180"/>
                </a:lnTo>
                <a:lnTo>
                  <a:pt x="631" y="179"/>
                </a:lnTo>
                <a:lnTo>
                  <a:pt x="634" y="169"/>
                </a:lnTo>
                <a:lnTo>
                  <a:pt x="635" y="161"/>
                </a:lnTo>
                <a:lnTo>
                  <a:pt x="635" y="151"/>
                </a:lnTo>
                <a:lnTo>
                  <a:pt x="632" y="141"/>
                </a:lnTo>
                <a:lnTo>
                  <a:pt x="630" y="131"/>
                </a:lnTo>
                <a:lnTo>
                  <a:pt x="626" y="122"/>
                </a:lnTo>
                <a:lnTo>
                  <a:pt x="620" y="114"/>
                </a:lnTo>
                <a:lnTo>
                  <a:pt x="614" y="106"/>
                </a:lnTo>
                <a:lnTo>
                  <a:pt x="608" y="102"/>
                </a:lnTo>
                <a:lnTo>
                  <a:pt x="603" y="98"/>
                </a:lnTo>
                <a:lnTo>
                  <a:pt x="597" y="94"/>
                </a:lnTo>
                <a:lnTo>
                  <a:pt x="590" y="91"/>
                </a:lnTo>
                <a:lnTo>
                  <a:pt x="584" y="89"/>
                </a:lnTo>
                <a:lnTo>
                  <a:pt x="577" y="88"/>
                </a:lnTo>
                <a:lnTo>
                  <a:pt x="569" y="87"/>
                </a:lnTo>
                <a:lnTo>
                  <a:pt x="563" y="85"/>
                </a:lnTo>
                <a:lnTo>
                  <a:pt x="552" y="87"/>
                </a:lnTo>
                <a:lnTo>
                  <a:pt x="542" y="89"/>
                </a:lnTo>
                <a:lnTo>
                  <a:pt x="540" y="79"/>
                </a:lnTo>
                <a:lnTo>
                  <a:pt x="536" y="70"/>
                </a:lnTo>
                <a:lnTo>
                  <a:pt x="533" y="61"/>
                </a:lnTo>
                <a:lnTo>
                  <a:pt x="528" y="53"/>
                </a:lnTo>
                <a:lnTo>
                  <a:pt x="522" y="46"/>
                </a:lnTo>
                <a:lnTo>
                  <a:pt x="514" y="39"/>
                </a:lnTo>
                <a:lnTo>
                  <a:pt x="507" y="34"/>
                </a:lnTo>
                <a:lnTo>
                  <a:pt x="497" y="28"/>
                </a:lnTo>
                <a:lnTo>
                  <a:pt x="488" y="26"/>
                </a:lnTo>
                <a:lnTo>
                  <a:pt x="478" y="24"/>
                </a:lnTo>
                <a:lnTo>
                  <a:pt x="468" y="24"/>
                </a:lnTo>
                <a:lnTo>
                  <a:pt x="458" y="25"/>
                </a:lnTo>
                <a:lnTo>
                  <a:pt x="449" y="27"/>
                </a:lnTo>
                <a:lnTo>
                  <a:pt x="440" y="29"/>
                </a:lnTo>
                <a:lnTo>
                  <a:pt x="431" y="34"/>
                </a:lnTo>
                <a:lnTo>
                  <a:pt x="424" y="39"/>
                </a:lnTo>
                <a:lnTo>
                  <a:pt x="418" y="31"/>
                </a:lnTo>
                <a:lnTo>
                  <a:pt x="412" y="24"/>
                </a:lnTo>
                <a:lnTo>
                  <a:pt x="405" y="17"/>
                </a:lnTo>
                <a:lnTo>
                  <a:pt x="397" y="11"/>
                </a:lnTo>
                <a:lnTo>
                  <a:pt x="388" y="7"/>
                </a:lnTo>
                <a:lnTo>
                  <a:pt x="380" y="4"/>
                </a:lnTo>
                <a:lnTo>
                  <a:pt x="370" y="2"/>
                </a:lnTo>
                <a:lnTo>
                  <a:pt x="360" y="0"/>
                </a:lnTo>
                <a:lnTo>
                  <a:pt x="350" y="2"/>
                </a:lnTo>
                <a:lnTo>
                  <a:pt x="340" y="4"/>
                </a:lnTo>
                <a:lnTo>
                  <a:pt x="331" y="7"/>
                </a:lnTo>
                <a:lnTo>
                  <a:pt x="322" y="11"/>
                </a:lnTo>
                <a:lnTo>
                  <a:pt x="314" y="17"/>
                </a:lnTo>
                <a:lnTo>
                  <a:pt x="307" y="24"/>
                </a:lnTo>
                <a:lnTo>
                  <a:pt x="301" y="31"/>
                </a:lnTo>
                <a:lnTo>
                  <a:pt x="296" y="39"/>
                </a:lnTo>
                <a:lnTo>
                  <a:pt x="288" y="34"/>
                </a:lnTo>
                <a:lnTo>
                  <a:pt x="279" y="29"/>
                </a:lnTo>
                <a:lnTo>
                  <a:pt x="270" y="27"/>
                </a:lnTo>
                <a:lnTo>
                  <a:pt x="260" y="25"/>
                </a:lnTo>
                <a:lnTo>
                  <a:pt x="251" y="24"/>
                </a:lnTo>
                <a:lnTo>
                  <a:pt x="242" y="24"/>
                </a:lnTo>
                <a:lnTo>
                  <a:pt x="232" y="26"/>
                </a:lnTo>
                <a:lnTo>
                  <a:pt x="222" y="28"/>
                </a:lnTo>
                <a:lnTo>
                  <a:pt x="213" y="34"/>
                </a:lnTo>
                <a:lnTo>
                  <a:pt x="205" y="39"/>
                </a:lnTo>
                <a:lnTo>
                  <a:pt x="197" y="46"/>
                </a:lnTo>
                <a:lnTo>
                  <a:pt x="192" y="52"/>
                </a:lnTo>
                <a:lnTo>
                  <a:pt x="186" y="61"/>
                </a:lnTo>
                <a:lnTo>
                  <a:pt x="182" y="69"/>
                </a:lnTo>
                <a:lnTo>
                  <a:pt x="180" y="79"/>
                </a:lnTo>
                <a:lnTo>
                  <a:pt x="177" y="89"/>
                </a:lnTo>
                <a:lnTo>
                  <a:pt x="168" y="87"/>
                </a:lnTo>
                <a:lnTo>
                  <a:pt x="156" y="85"/>
                </a:lnTo>
                <a:lnTo>
                  <a:pt x="149" y="87"/>
                </a:lnTo>
                <a:lnTo>
                  <a:pt x="142" y="88"/>
                </a:lnTo>
                <a:lnTo>
                  <a:pt x="135" y="89"/>
                </a:lnTo>
                <a:lnTo>
                  <a:pt x="129" y="91"/>
                </a:lnTo>
                <a:lnTo>
                  <a:pt x="122" y="94"/>
                </a:lnTo>
                <a:lnTo>
                  <a:pt x="117" y="98"/>
                </a:lnTo>
                <a:lnTo>
                  <a:pt x="111" y="102"/>
                </a:lnTo>
                <a:lnTo>
                  <a:pt x="106" y="106"/>
                </a:lnTo>
                <a:lnTo>
                  <a:pt x="99" y="114"/>
                </a:lnTo>
                <a:lnTo>
                  <a:pt x="94" y="122"/>
                </a:lnTo>
                <a:lnTo>
                  <a:pt x="89" y="131"/>
                </a:lnTo>
                <a:lnTo>
                  <a:pt x="86" y="141"/>
                </a:lnTo>
                <a:lnTo>
                  <a:pt x="85" y="151"/>
                </a:lnTo>
                <a:lnTo>
                  <a:pt x="85" y="161"/>
                </a:lnTo>
                <a:lnTo>
                  <a:pt x="85" y="169"/>
                </a:lnTo>
                <a:lnTo>
                  <a:pt x="87" y="179"/>
                </a:lnTo>
                <a:lnTo>
                  <a:pt x="78" y="180"/>
                </a:lnTo>
                <a:lnTo>
                  <a:pt x="68" y="184"/>
                </a:lnTo>
                <a:lnTo>
                  <a:pt x="59" y="188"/>
                </a:lnTo>
                <a:lnTo>
                  <a:pt x="52" y="193"/>
                </a:lnTo>
                <a:lnTo>
                  <a:pt x="44" y="199"/>
                </a:lnTo>
                <a:lnTo>
                  <a:pt x="37" y="207"/>
                </a:lnTo>
                <a:lnTo>
                  <a:pt x="32" y="215"/>
                </a:lnTo>
                <a:lnTo>
                  <a:pt x="27" y="223"/>
                </a:lnTo>
                <a:lnTo>
                  <a:pt x="24" y="233"/>
                </a:lnTo>
                <a:lnTo>
                  <a:pt x="23" y="243"/>
                </a:lnTo>
                <a:lnTo>
                  <a:pt x="22" y="252"/>
                </a:lnTo>
                <a:lnTo>
                  <a:pt x="23" y="262"/>
                </a:lnTo>
                <a:lnTo>
                  <a:pt x="25" y="271"/>
                </a:lnTo>
                <a:lnTo>
                  <a:pt x="28" y="280"/>
                </a:lnTo>
                <a:lnTo>
                  <a:pt x="33" y="289"/>
                </a:lnTo>
                <a:lnTo>
                  <a:pt x="38" y="296"/>
                </a:lnTo>
                <a:lnTo>
                  <a:pt x="31" y="302"/>
                </a:lnTo>
                <a:lnTo>
                  <a:pt x="23" y="308"/>
                </a:lnTo>
                <a:lnTo>
                  <a:pt x="16" y="315"/>
                </a:lnTo>
                <a:lnTo>
                  <a:pt x="11" y="323"/>
                </a:lnTo>
                <a:lnTo>
                  <a:pt x="6" y="332"/>
                </a:lnTo>
                <a:lnTo>
                  <a:pt x="3" y="341"/>
                </a:lnTo>
                <a:lnTo>
                  <a:pt x="1" y="350"/>
                </a:lnTo>
                <a:lnTo>
                  <a:pt x="0" y="360"/>
                </a:lnTo>
                <a:lnTo>
                  <a:pt x="1" y="370"/>
                </a:lnTo>
                <a:lnTo>
                  <a:pt x="3" y="380"/>
                </a:lnTo>
                <a:lnTo>
                  <a:pt x="6" y="389"/>
                </a:lnTo>
                <a:lnTo>
                  <a:pt x="11" y="398"/>
                </a:lnTo>
                <a:lnTo>
                  <a:pt x="16" y="406"/>
                </a:lnTo>
                <a:lnTo>
                  <a:pt x="23" y="413"/>
                </a:lnTo>
                <a:lnTo>
                  <a:pt x="31" y="420"/>
                </a:lnTo>
                <a:lnTo>
                  <a:pt x="38" y="424"/>
                </a:lnTo>
                <a:lnTo>
                  <a:pt x="33" y="433"/>
                </a:lnTo>
                <a:lnTo>
                  <a:pt x="28" y="441"/>
                </a:lnTo>
                <a:lnTo>
                  <a:pt x="25" y="450"/>
                </a:lnTo>
                <a:lnTo>
                  <a:pt x="23" y="460"/>
                </a:lnTo>
                <a:lnTo>
                  <a:pt x="22" y="470"/>
                </a:lnTo>
                <a:lnTo>
                  <a:pt x="23" y="479"/>
                </a:lnTo>
                <a:lnTo>
                  <a:pt x="24" y="488"/>
                </a:lnTo>
                <a:lnTo>
                  <a:pt x="27" y="498"/>
                </a:lnTo>
                <a:lnTo>
                  <a:pt x="32" y="507"/>
                </a:lnTo>
                <a:lnTo>
                  <a:pt x="37" y="515"/>
                </a:lnTo>
                <a:lnTo>
                  <a:pt x="44" y="523"/>
                </a:lnTo>
                <a:lnTo>
                  <a:pt x="52" y="528"/>
                </a:lnTo>
                <a:lnTo>
                  <a:pt x="59" y="534"/>
                </a:lnTo>
                <a:lnTo>
                  <a:pt x="68" y="538"/>
                </a:lnTo>
                <a:lnTo>
                  <a:pt x="78" y="540"/>
                </a:lnTo>
                <a:lnTo>
                  <a:pt x="87" y="543"/>
                </a:lnTo>
                <a:lnTo>
                  <a:pt x="85" y="551"/>
                </a:lnTo>
                <a:lnTo>
                  <a:pt x="85" y="561"/>
                </a:lnTo>
                <a:lnTo>
                  <a:pt x="85" y="571"/>
                </a:lnTo>
                <a:lnTo>
                  <a:pt x="86" y="580"/>
                </a:lnTo>
                <a:lnTo>
                  <a:pt x="89" y="590"/>
                </a:lnTo>
                <a:lnTo>
                  <a:pt x="94" y="599"/>
                </a:lnTo>
                <a:lnTo>
                  <a:pt x="99" y="608"/>
                </a:lnTo>
                <a:lnTo>
                  <a:pt x="106" y="615"/>
                </a:lnTo>
                <a:lnTo>
                  <a:pt x="111" y="620"/>
                </a:lnTo>
                <a:lnTo>
                  <a:pt x="117" y="624"/>
                </a:lnTo>
                <a:lnTo>
                  <a:pt x="122" y="628"/>
                </a:lnTo>
                <a:lnTo>
                  <a:pt x="129" y="631"/>
                </a:lnTo>
                <a:lnTo>
                  <a:pt x="135" y="633"/>
                </a:lnTo>
                <a:lnTo>
                  <a:pt x="142" y="634"/>
                </a:lnTo>
                <a:lnTo>
                  <a:pt x="149" y="635"/>
                </a:lnTo>
                <a:lnTo>
                  <a:pt x="156" y="635"/>
                </a:lnTo>
                <a:lnTo>
                  <a:pt x="168" y="635"/>
                </a:lnTo>
                <a:lnTo>
                  <a:pt x="177" y="633"/>
                </a:lnTo>
                <a:lnTo>
                  <a:pt x="180" y="643"/>
                </a:lnTo>
                <a:lnTo>
                  <a:pt x="182" y="652"/>
                </a:lnTo>
                <a:lnTo>
                  <a:pt x="186" y="661"/>
                </a:lnTo>
                <a:lnTo>
                  <a:pt x="192" y="668"/>
                </a:lnTo>
                <a:lnTo>
                  <a:pt x="197" y="676"/>
                </a:lnTo>
                <a:lnTo>
                  <a:pt x="205" y="683"/>
                </a:lnTo>
                <a:lnTo>
                  <a:pt x="213" y="688"/>
                </a:lnTo>
                <a:lnTo>
                  <a:pt x="222" y="693"/>
                </a:lnTo>
                <a:lnTo>
                  <a:pt x="232" y="696"/>
                </a:lnTo>
                <a:lnTo>
                  <a:pt x="242" y="698"/>
                </a:lnTo>
                <a:lnTo>
                  <a:pt x="251" y="698"/>
                </a:lnTo>
                <a:lnTo>
                  <a:pt x="260" y="697"/>
                </a:lnTo>
                <a:lnTo>
                  <a:pt x="270" y="695"/>
                </a:lnTo>
                <a:lnTo>
                  <a:pt x="279" y="692"/>
                </a:lnTo>
                <a:lnTo>
                  <a:pt x="288" y="687"/>
                </a:lnTo>
                <a:lnTo>
                  <a:pt x="296" y="682"/>
                </a:lnTo>
                <a:lnTo>
                  <a:pt x="301" y="689"/>
                </a:lnTo>
                <a:lnTo>
                  <a:pt x="307" y="697"/>
                </a:lnTo>
                <a:lnTo>
                  <a:pt x="314" y="704"/>
                </a:lnTo>
                <a:lnTo>
                  <a:pt x="322" y="709"/>
                </a:lnTo>
                <a:lnTo>
                  <a:pt x="331" y="714"/>
                </a:lnTo>
                <a:lnTo>
                  <a:pt x="340" y="717"/>
                </a:lnTo>
                <a:lnTo>
                  <a:pt x="350" y="719"/>
                </a:lnTo>
                <a:lnTo>
                  <a:pt x="360" y="719"/>
                </a:lnTo>
                <a:lnTo>
                  <a:pt x="370" y="719"/>
                </a:lnTo>
                <a:lnTo>
                  <a:pt x="380" y="717"/>
                </a:lnTo>
                <a:lnTo>
                  <a:pt x="388" y="714"/>
                </a:lnTo>
                <a:lnTo>
                  <a:pt x="397" y="709"/>
                </a:lnTo>
                <a:lnTo>
                  <a:pt x="405" y="704"/>
                </a:lnTo>
                <a:lnTo>
                  <a:pt x="412" y="697"/>
                </a:lnTo>
                <a:lnTo>
                  <a:pt x="418" y="689"/>
                </a:lnTo>
                <a:lnTo>
                  <a:pt x="424" y="682"/>
                </a:lnTo>
                <a:lnTo>
                  <a:pt x="431" y="687"/>
                </a:lnTo>
                <a:lnTo>
                  <a:pt x="440" y="692"/>
                </a:lnTo>
                <a:lnTo>
                  <a:pt x="449" y="695"/>
                </a:lnTo>
                <a:lnTo>
                  <a:pt x="458" y="697"/>
                </a:lnTo>
                <a:lnTo>
                  <a:pt x="468" y="698"/>
                </a:lnTo>
                <a:lnTo>
                  <a:pt x="478" y="698"/>
                </a:lnTo>
                <a:lnTo>
                  <a:pt x="488" y="696"/>
                </a:lnTo>
                <a:lnTo>
                  <a:pt x="497" y="693"/>
                </a:lnTo>
                <a:lnTo>
                  <a:pt x="507" y="688"/>
                </a:lnTo>
                <a:lnTo>
                  <a:pt x="514" y="683"/>
                </a:lnTo>
                <a:lnTo>
                  <a:pt x="522" y="676"/>
                </a:lnTo>
                <a:lnTo>
                  <a:pt x="528" y="668"/>
                </a:lnTo>
                <a:lnTo>
                  <a:pt x="533" y="661"/>
                </a:lnTo>
                <a:lnTo>
                  <a:pt x="536" y="652"/>
                </a:lnTo>
                <a:lnTo>
                  <a:pt x="540" y="643"/>
                </a:lnTo>
                <a:lnTo>
                  <a:pt x="541" y="633"/>
                </a:lnTo>
                <a:lnTo>
                  <a:pt x="552" y="635"/>
                </a:lnTo>
                <a:lnTo>
                  <a:pt x="563" y="635"/>
                </a:lnTo>
                <a:lnTo>
                  <a:pt x="569" y="635"/>
                </a:lnTo>
                <a:lnTo>
                  <a:pt x="577" y="634"/>
                </a:lnTo>
                <a:lnTo>
                  <a:pt x="584" y="633"/>
                </a:lnTo>
                <a:lnTo>
                  <a:pt x="590" y="631"/>
                </a:lnTo>
                <a:lnTo>
                  <a:pt x="597" y="628"/>
                </a:lnTo>
                <a:lnTo>
                  <a:pt x="603" y="624"/>
                </a:lnTo>
                <a:lnTo>
                  <a:pt x="608" y="620"/>
                </a:lnTo>
                <a:lnTo>
                  <a:pt x="614" y="615"/>
                </a:lnTo>
                <a:lnTo>
                  <a:pt x="620" y="608"/>
                </a:lnTo>
                <a:lnTo>
                  <a:pt x="626" y="599"/>
                </a:lnTo>
                <a:lnTo>
                  <a:pt x="630" y="590"/>
                </a:lnTo>
                <a:lnTo>
                  <a:pt x="632" y="580"/>
                </a:lnTo>
                <a:lnTo>
                  <a:pt x="635" y="571"/>
                </a:lnTo>
                <a:lnTo>
                  <a:pt x="635" y="561"/>
                </a:lnTo>
                <a:lnTo>
                  <a:pt x="634" y="551"/>
                </a:lnTo>
                <a:lnTo>
                  <a:pt x="631" y="543"/>
                </a:lnTo>
                <a:lnTo>
                  <a:pt x="641" y="540"/>
                </a:lnTo>
                <a:lnTo>
                  <a:pt x="651" y="538"/>
                </a:lnTo>
                <a:lnTo>
                  <a:pt x="660" y="534"/>
                </a:lnTo>
                <a:lnTo>
                  <a:pt x="668" y="528"/>
                </a:lnTo>
                <a:lnTo>
                  <a:pt x="675" y="523"/>
                </a:lnTo>
                <a:lnTo>
                  <a:pt x="682" y="515"/>
                </a:lnTo>
                <a:lnTo>
                  <a:pt x="688" y="507"/>
                </a:lnTo>
                <a:lnTo>
                  <a:pt x="692" y="498"/>
                </a:lnTo>
                <a:lnTo>
                  <a:pt x="694" y="488"/>
                </a:lnTo>
                <a:lnTo>
                  <a:pt x="696" y="479"/>
                </a:lnTo>
                <a:lnTo>
                  <a:pt x="698" y="470"/>
                </a:lnTo>
                <a:lnTo>
                  <a:pt x="696" y="460"/>
                </a:lnTo>
                <a:lnTo>
                  <a:pt x="694" y="450"/>
                </a:lnTo>
                <a:lnTo>
                  <a:pt x="691" y="441"/>
                </a:lnTo>
                <a:lnTo>
                  <a:pt x="687" y="433"/>
                </a:lnTo>
                <a:lnTo>
                  <a:pt x="681" y="424"/>
                </a:lnTo>
                <a:lnTo>
                  <a:pt x="689" y="420"/>
                </a:lnTo>
                <a:lnTo>
                  <a:pt x="696" y="413"/>
                </a:lnTo>
                <a:lnTo>
                  <a:pt x="703" y="406"/>
                </a:lnTo>
                <a:lnTo>
                  <a:pt x="709" y="398"/>
                </a:lnTo>
                <a:lnTo>
                  <a:pt x="713" y="389"/>
                </a:lnTo>
                <a:lnTo>
                  <a:pt x="716" y="380"/>
                </a:lnTo>
                <a:lnTo>
                  <a:pt x="719" y="370"/>
                </a:lnTo>
                <a:lnTo>
                  <a:pt x="719" y="360"/>
                </a:lnTo>
                <a:close/>
              </a:path>
            </a:pathLst>
          </a:custGeom>
          <a:solidFill>
            <a:schemeClr val="accent3">
              <a:lumMod val="75000"/>
            </a:schemeClr>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71" name="Forme libre 3850" descr="Icône d’éclair "/>
          <p:cNvSpPr/>
          <p:nvPr/>
        </p:nvSpPr>
        <p:spPr bwMode="auto">
          <a:xfrm>
            <a:off x="4904481" y="4108091"/>
            <a:ext cx="268346" cy="380334"/>
          </a:xfrm>
          <a:custGeom>
            <a:avLst/>
            <a:gdLst>
              <a:gd name="T0" fmla="*/ 635 w 636"/>
              <a:gd name="T1" fmla="*/ 369 h 901"/>
              <a:gd name="T2" fmla="*/ 632 w 636"/>
              <a:gd name="T3" fmla="*/ 365 h 901"/>
              <a:gd name="T4" fmla="*/ 629 w 636"/>
              <a:gd name="T5" fmla="*/ 362 h 901"/>
              <a:gd name="T6" fmla="*/ 625 w 636"/>
              <a:gd name="T7" fmla="*/ 360 h 901"/>
              <a:gd name="T8" fmla="*/ 621 w 636"/>
              <a:gd name="T9" fmla="*/ 360 h 901"/>
              <a:gd name="T10" fmla="*/ 337 w 636"/>
              <a:gd name="T11" fmla="*/ 360 h 901"/>
              <a:gd name="T12" fmla="*/ 409 w 636"/>
              <a:gd name="T13" fmla="*/ 17 h 901"/>
              <a:gd name="T14" fmla="*/ 409 w 636"/>
              <a:gd name="T15" fmla="*/ 13 h 901"/>
              <a:gd name="T16" fmla="*/ 408 w 636"/>
              <a:gd name="T17" fmla="*/ 7 h 901"/>
              <a:gd name="T18" fmla="*/ 405 w 636"/>
              <a:gd name="T19" fmla="*/ 3 h 901"/>
              <a:gd name="T20" fmla="*/ 400 w 636"/>
              <a:gd name="T21" fmla="*/ 1 h 901"/>
              <a:gd name="T22" fmla="*/ 395 w 636"/>
              <a:gd name="T23" fmla="*/ 0 h 901"/>
              <a:gd name="T24" fmla="*/ 390 w 636"/>
              <a:gd name="T25" fmla="*/ 0 h 901"/>
              <a:gd name="T26" fmla="*/ 385 w 636"/>
              <a:gd name="T27" fmla="*/ 2 h 901"/>
              <a:gd name="T28" fmla="*/ 382 w 636"/>
              <a:gd name="T29" fmla="*/ 6 h 901"/>
              <a:gd name="T30" fmla="*/ 2 w 636"/>
              <a:gd name="T31" fmla="*/ 547 h 901"/>
              <a:gd name="T32" fmla="*/ 1 w 636"/>
              <a:gd name="T33" fmla="*/ 550 h 901"/>
              <a:gd name="T34" fmla="*/ 0 w 636"/>
              <a:gd name="T35" fmla="*/ 554 h 901"/>
              <a:gd name="T36" fmla="*/ 0 w 636"/>
              <a:gd name="T37" fmla="*/ 559 h 901"/>
              <a:gd name="T38" fmla="*/ 1 w 636"/>
              <a:gd name="T39" fmla="*/ 562 h 901"/>
              <a:gd name="T40" fmla="*/ 4 w 636"/>
              <a:gd name="T41" fmla="*/ 566 h 901"/>
              <a:gd name="T42" fmla="*/ 8 w 636"/>
              <a:gd name="T43" fmla="*/ 568 h 901"/>
              <a:gd name="T44" fmla="*/ 11 w 636"/>
              <a:gd name="T45" fmla="*/ 569 h 901"/>
              <a:gd name="T46" fmla="*/ 15 w 636"/>
              <a:gd name="T47" fmla="*/ 570 h 901"/>
              <a:gd name="T48" fmla="*/ 299 w 636"/>
              <a:gd name="T49" fmla="*/ 570 h 901"/>
              <a:gd name="T50" fmla="*/ 228 w 636"/>
              <a:gd name="T51" fmla="*/ 882 h 901"/>
              <a:gd name="T52" fmla="*/ 228 w 636"/>
              <a:gd name="T53" fmla="*/ 888 h 901"/>
              <a:gd name="T54" fmla="*/ 229 w 636"/>
              <a:gd name="T55" fmla="*/ 892 h 901"/>
              <a:gd name="T56" fmla="*/ 232 w 636"/>
              <a:gd name="T57" fmla="*/ 896 h 901"/>
              <a:gd name="T58" fmla="*/ 236 w 636"/>
              <a:gd name="T59" fmla="*/ 900 h 901"/>
              <a:gd name="T60" fmla="*/ 239 w 636"/>
              <a:gd name="T61" fmla="*/ 901 h 901"/>
              <a:gd name="T62" fmla="*/ 243 w 636"/>
              <a:gd name="T63" fmla="*/ 901 h 901"/>
              <a:gd name="T64" fmla="*/ 246 w 636"/>
              <a:gd name="T65" fmla="*/ 901 h 901"/>
              <a:gd name="T66" fmla="*/ 249 w 636"/>
              <a:gd name="T67" fmla="*/ 900 h 901"/>
              <a:gd name="T68" fmla="*/ 252 w 636"/>
              <a:gd name="T69" fmla="*/ 897 h 901"/>
              <a:gd name="T70" fmla="*/ 254 w 636"/>
              <a:gd name="T71" fmla="*/ 895 h 901"/>
              <a:gd name="T72" fmla="*/ 633 w 636"/>
              <a:gd name="T73" fmla="*/ 384 h 901"/>
              <a:gd name="T74" fmla="*/ 635 w 636"/>
              <a:gd name="T75" fmla="*/ 381 h 901"/>
              <a:gd name="T76" fmla="*/ 636 w 636"/>
              <a:gd name="T77" fmla="*/ 376 h 901"/>
              <a:gd name="T78" fmla="*/ 636 w 636"/>
              <a:gd name="T79" fmla="*/ 372 h 901"/>
              <a:gd name="T80" fmla="*/ 635 w 636"/>
              <a:gd name="T81" fmla="*/ 369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36" h="901" extrusionOk="0">
                <a:moveTo>
                  <a:pt x="635" y="369"/>
                </a:moveTo>
                <a:lnTo>
                  <a:pt x="632" y="365"/>
                </a:lnTo>
                <a:lnTo>
                  <a:pt x="629" y="362"/>
                </a:lnTo>
                <a:lnTo>
                  <a:pt x="625" y="360"/>
                </a:lnTo>
                <a:lnTo>
                  <a:pt x="621" y="360"/>
                </a:lnTo>
                <a:lnTo>
                  <a:pt x="337" y="360"/>
                </a:lnTo>
                <a:lnTo>
                  <a:pt x="409" y="17"/>
                </a:lnTo>
                <a:lnTo>
                  <a:pt x="409" y="13"/>
                </a:lnTo>
                <a:lnTo>
                  <a:pt x="408" y="7"/>
                </a:lnTo>
                <a:lnTo>
                  <a:pt x="405" y="3"/>
                </a:lnTo>
                <a:lnTo>
                  <a:pt x="400" y="1"/>
                </a:lnTo>
                <a:lnTo>
                  <a:pt x="395" y="0"/>
                </a:lnTo>
                <a:lnTo>
                  <a:pt x="390" y="0"/>
                </a:lnTo>
                <a:lnTo>
                  <a:pt x="385" y="2"/>
                </a:lnTo>
                <a:lnTo>
                  <a:pt x="382" y="6"/>
                </a:lnTo>
                <a:lnTo>
                  <a:pt x="2" y="547"/>
                </a:lnTo>
                <a:lnTo>
                  <a:pt x="1" y="550"/>
                </a:lnTo>
                <a:lnTo>
                  <a:pt x="0" y="554"/>
                </a:lnTo>
                <a:lnTo>
                  <a:pt x="0" y="559"/>
                </a:lnTo>
                <a:lnTo>
                  <a:pt x="1" y="562"/>
                </a:lnTo>
                <a:lnTo>
                  <a:pt x="4" y="566"/>
                </a:lnTo>
                <a:lnTo>
                  <a:pt x="8" y="568"/>
                </a:lnTo>
                <a:lnTo>
                  <a:pt x="11" y="569"/>
                </a:lnTo>
                <a:lnTo>
                  <a:pt x="15" y="570"/>
                </a:lnTo>
                <a:lnTo>
                  <a:pt x="299" y="570"/>
                </a:lnTo>
                <a:lnTo>
                  <a:pt x="228" y="882"/>
                </a:lnTo>
                <a:lnTo>
                  <a:pt x="228" y="888"/>
                </a:lnTo>
                <a:lnTo>
                  <a:pt x="229" y="892"/>
                </a:lnTo>
                <a:lnTo>
                  <a:pt x="232" y="896"/>
                </a:lnTo>
                <a:lnTo>
                  <a:pt x="236" y="900"/>
                </a:lnTo>
                <a:lnTo>
                  <a:pt x="239" y="901"/>
                </a:lnTo>
                <a:lnTo>
                  <a:pt x="243" y="901"/>
                </a:lnTo>
                <a:lnTo>
                  <a:pt x="246" y="901"/>
                </a:lnTo>
                <a:lnTo>
                  <a:pt x="249" y="900"/>
                </a:lnTo>
                <a:lnTo>
                  <a:pt x="252" y="897"/>
                </a:lnTo>
                <a:lnTo>
                  <a:pt x="254" y="895"/>
                </a:lnTo>
                <a:lnTo>
                  <a:pt x="633" y="384"/>
                </a:lnTo>
                <a:lnTo>
                  <a:pt x="635" y="381"/>
                </a:lnTo>
                <a:lnTo>
                  <a:pt x="636" y="376"/>
                </a:lnTo>
                <a:lnTo>
                  <a:pt x="636" y="372"/>
                </a:lnTo>
                <a:lnTo>
                  <a:pt x="635" y="369"/>
                </a:lnTo>
                <a:close/>
              </a:path>
            </a:pathLst>
          </a:custGeom>
          <a:solidFill>
            <a:schemeClr val="accent4">
              <a:lumMod val="75000"/>
            </a:schemeClr>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72" name="Forme libre 3886" descr="Icône de loupe représentant la recherche "/>
          <p:cNvSpPr>
            <a:spLocks noEditPoints="1"/>
          </p:cNvSpPr>
          <p:nvPr/>
        </p:nvSpPr>
        <p:spPr bwMode="auto">
          <a:xfrm>
            <a:off x="6257227" y="4108091"/>
            <a:ext cx="382447" cy="38033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extrusionOk="0">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accent3">
              <a:lumMod val="75000"/>
            </a:schemeClr>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nvGrpSpPr>
          <p:cNvPr id="73" name="Groupe 72" descr="Icône d’écrans d’ordinateur "/>
          <p:cNvGrpSpPr/>
          <p:nvPr/>
        </p:nvGrpSpPr>
        <p:grpSpPr bwMode="auto">
          <a:xfrm>
            <a:off x="7667022" y="4107036"/>
            <a:ext cx="382447" cy="382446"/>
            <a:chOff x="879475" y="5100638"/>
            <a:chExt cx="287338" cy="287337"/>
          </a:xfrm>
          <a:solidFill>
            <a:schemeClr val="accent4">
              <a:lumMod val="75000"/>
            </a:schemeClr>
          </a:solidFill>
        </p:grpSpPr>
        <p:sp>
          <p:nvSpPr>
            <p:cNvPr id="74" name="Forme libre 1636"/>
            <p:cNvSpPr/>
            <p:nvPr/>
          </p:nvSpPr>
          <p:spPr bwMode="auto">
            <a:xfrm>
              <a:off x="908050" y="5233988"/>
              <a:ext cx="38100" cy="9525"/>
            </a:xfrm>
            <a:custGeom>
              <a:avLst/>
              <a:gdLst>
                <a:gd name="T0" fmla="*/ 105 w 121"/>
                <a:gd name="T1" fmla="*/ 0 h 30"/>
                <a:gd name="T2" fmla="*/ 15 w 121"/>
                <a:gd name="T3" fmla="*/ 0 h 30"/>
                <a:gd name="T4" fmla="*/ 13 w 121"/>
                <a:gd name="T5" fmla="*/ 0 h 30"/>
                <a:gd name="T6" fmla="*/ 9 w 121"/>
                <a:gd name="T7" fmla="*/ 1 h 30"/>
                <a:gd name="T8" fmla="*/ 7 w 121"/>
                <a:gd name="T9" fmla="*/ 2 h 30"/>
                <a:gd name="T10" fmla="*/ 5 w 121"/>
                <a:gd name="T11" fmla="*/ 4 h 30"/>
                <a:gd name="T12" fmla="*/ 3 w 121"/>
                <a:gd name="T13" fmla="*/ 6 h 30"/>
                <a:gd name="T14" fmla="*/ 2 w 121"/>
                <a:gd name="T15" fmla="*/ 9 h 30"/>
                <a:gd name="T16" fmla="*/ 0 w 121"/>
                <a:gd name="T17" fmla="*/ 12 h 30"/>
                <a:gd name="T18" fmla="*/ 0 w 121"/>
                <a:gd name="T19" fmla="*/ 14 h 30"/>
                <a:gd name="T20" fmla="*/ 0 w 121"/>
                <a:gd name="T21" fmla="*/ 17 h 30"/>
                <a:gd name="T22" fmla="*/ 2 w 121"/>
                <a:gd name="T23" fmla="*/ 21 h 30"/>
                <a:gd name="T24" fmla="*/ 3 w 121"/>
                <a:gd name="T25" fmla="*/ 23 h 30"/>
                <a:gd name="T26" fmla="*/ 5 w 121"/>
                <a:gd name="T27" fmla="*/ 25 h 30"/>
                <a:gd name="T28" fmla="*/ 7 w 121"/>
                <a:gd name="T29" fmla="*/ 27 h 30"/>
                <a:gd name="T30" fmla="*/ 9 w 121"/>
                <a:gd name="T31" fmla="*/ 29 h 30"/>
                <a:gd name="T32" fmla="*/ 13 w 121"/>
                <a:gd name="T33" fmla="*/ 30 h 30"/>
                <a:gd name="T34" fmla="*/ 15 w 121"/>
                <a:gd name="T35" fmla="*/ 30 h 30"/>
                <a:gd name="T36" fmla="*/ 105 w 121"/>
                <a:gd name="T37" fmla="*/ 30 h 30"/>
                <a:gd name="T38" fmla="*/ 109 w 121"/>
                <a:gd name="T39" fmla="*/ 30 h 30"/>
                <a:gd name="T40" fmla="*/ 111 w 121"/>
                <a:gd name="T41" fmla="*/ 29 h 30"/>
                <a:gd name="T42" fmla="*/ 114 w 121"/>
                <a:gd name="T43" fmla="*/ 27 h 30"/>
                <a:gd name="T44" fmla="*/ 117 w 121"/>
                <a:gd name="T45" fmla="*/ 25 h 30"/>
                <a:gd name="T46" fmla="*/ 118 w 121"/>
                <a:gd name="T47" fmla="*/ 23 h 30"/>
                <a:gd name="T48" fmla="*/ 120 w 121"/>
                <a:gd name="T49" fmla="*/ 21 h 30"/>
                <a:gd name="T50" fmla="*/ 121 w 121"/>
                <a:gd name="T51" fmla="*/ 17 h 30"/>
                <a:gd name="T52" fmla="*/ 121 w 121"/>
                <a:gd name="T53" fmla="*/ 14 h 30"/>
                <a:gd name="T54" fmla="*/ 121 w 121"/>
                <a:gd name="T55" fmla="*/ 12 h 30"/>
                <a:gd name="T56" fmla="*/ 120 w 121"/>
                <a:gd name="T57" fmla="*/ 9 h 30"/>
                <a:gd name="T58" fmla="*/ 118 w 121"/>
                <a:gd name="T59" fmla="*/ 6 h 30"/>
                <a:gd name="T60" fmla="*/ 117 w 121"/>
                <a:gd name="T61" fmla="*/ 4 h 30"/>
                <a:gd name="T62" fmla="*/ 114 w 121"/>
                <a:gd name="T63" fmla="*/ 2 h 30"/>
                <a:gd name="T64" fmla="*/ 111 w 121"/>
                <a:gd name="T65" fmla="*/ 1 h 30"/>
                <a:gd name="T66" fmla="*/ 109 w 121"/>
                <a:gd name="T67" fmla="*/ 0 h 30"/>
                <a:gd name="T68" fmla="*/ 105 w 121"/>
                <a:gd name="T6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 h="30" extrusionOk="0">
                  <a:moveTo>
                    <a:pt x="105" y="0"/>
                  </a:moveTo>
                  <a:lnTo>
                    <a:pt x="15" y="0"/>
                  </a:lnTo>
                  <a:lnTo>
                    <a:pt x="13" y="0"/>
                  </a:lnTo>
                  <a:lnTo>
                    <a:pt x="9" y="1"/>
                  </a:lnTo>
                  <a:lnTo>
                    <a:pt x="7" y="2"/>
                  </a:lnTo>
                  <a:lnTo>
                    <a:pt x="5" y="4"/>
                  </a:lnTo>
                  <a:lnTo>
                    <a:pt x="3" y="6"/>
                  </a:lnTo>
                  <a:lnTo>
                    <a:pt x="2" y="9"/>
                  </a:lnTo>
                  <a:lnTo>
                    <a:pt x="0" y="12"/>
                  </a:lnTo>
                  <a:lnTo>
                    <a:pt x="0" y="14"/>
                  </a:lnTo>
                  <a:lnTo>
                    <a:pt x="0" y="17"/>
                  </a:lnTo>
                  <a:lnTo>
                    <a:pt x="2" y="21"/>
                  </a:lnTo>
                  <a:lnTo>
                    <a:pt x="3" y="23"/>
                  </a:lnTo>
                  <a:lnTo>
                    <a:pt x="5" y="25"/>
                  </a:lnTo>
                  <a:lnTo>
                    <a:pt x="7" y="27"/>
                  </a:lnTo>
                  <a:lnTo>
                    <a:pt x="9" y="29"/>
                  </a:lnTo>
                  <a:lnTo>
                    <a:pt x="13" y="30"/>
                  </a:lnTo>
                  <a:lnTo>
                    <a:pt x="15" y="30"/>
                  </a:lnTo>
                  <a:lnTo>
                    <a:pt x="105" y="30"/>
                  </a:lnTo>
                  <a:lnTo>
                    <a:pt x="109" y="30"/>
                  </a:lnTo>
                  <a:lnTo>
                    <a:pt x="111" y="29"/>
                  </a:lnTo>
                  <a:lnTo>
                    <a:pt x="114" y="27"/>
                  </a:lnTo>
                  <a:lnTo>
                    <a:pt x="117" y="25"/>
                  </a:lnTo>
                  <a:lnTo>
                    <a:pt x="118" y="23"/>
                  </a:lnTo>
                  <a:lnTo>
                    <a:pt x="120" y="21"/>
                  </a:lnTo>
                  <a:lnTo>
                    <a:pt x="121" y="17"/>
                  </a:lnTo>
                  <a:lnTo>
                    <a:pt x="121" y="14"/>
                  </a:lnTo>
                  <a:lnTo>
                    <a:pt x="121" y="12"/>
                  </a:lnTo>
                  <a:lnTo>
                    <a:pt x="120" y="9"/>
                  </a:lnTo>
                  <a:lnTo>
                    <a:pt x="118" y="6"/>
                  </a:lnTo>
                  <a:lnTo>
                    <a:pt x="117" y="4"/>
                  </a:lnTo>
                  <a:lnTo>
                    <a:pt x="114" y="2"/>
                  </a:lnTo>
                  <a:lnTo>
                    <a:pt x="111" y="1"/>
                  </a:lnTo>
                  <a:lnTo>
                    <a:pt x="109" y="0"/>
                  </a:lnTo>
                  <a:lnTo>
                    <a:pt x="105"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75" name="Forme libre 1637"/>
            <p:cNvSpPr/>
            <p:nvPr/>
          </p:nvSpPr>
          <p:spPr bwMode="auto">
            <a:xfrm>
              <a:off x="879475" y="5100638"/>
              <a:ext cx="153988" cy="85725"/>
            </a:xfrm>
            <a:custGeom>
              <a:avLst/>
              <a:gdLst>
                <a:gd name="T0" fmla="*/ 482 w 482"/>
                <a:gd name="T1" fmla="*/ 60 h 271"/>
                <a:gd name="T2" fmla="*/ 482 w 482"/>
                <a:gd name="T3" fmla="*/ 54 h 271"/>
                <a:gd name="T4" fmla="*/ 481 w 482"/>
                <a:gd name="T5" fmla="*/ 48 h 271"/>
                <a:gd name="T6" fmla="*/ 480 w 482"/>
                <a:gd name="T7" fmla="*/ 42 h 271"/>
                <a:gd name="T8" fmla="*/ 478 w 482"/>
                <a:gd name="T9" fmla="*/ 37 h 271"/>
                <a:gd name="T10" fmla="*/ 475 w 482"/>
                <a:gd name="T11" fmla="*/ 31 h 271"/>
                <a:gd name="T12" fmla="*/ 472 w 482"/>
                <a:gd name="T13" fmla="*/ 27 h 271"/>
                <a:gd name="T14" fmla="*/ 469 w 482"/>
                <a:gd name="T15" fmla="*/ 22 h 271"/>
                <a:gd name="T16" fmla="*/ 464 w 482"/>
                <a:gd name="T17" fmla="*/ 18 h 271"/>
                <a:gd name="T18" fmla="*/ 460 w 482"/>
                <a:gd name="T19" fmla="*/ 13 h 271"/>
                <a:gd name="T20" fmla="*/ 455 w 482"/>
                <a:gd name="T21" fmla="*/ 10 h 271"/>
                <a:gd name="T22" fmla="*/ 451 w 482"/>
                <a:gd name="T23" fmla="*/ 7 h 271"/>
                <a:gd name="T24" fmla="*/ 445 w 482"/>
                <a:gd name="T25" fmla="*/ 5 h 271"/>
                <a:gd name="T26" fmla="*/ 440 w 482"/>
                <a:gd name="T27" fmla="*/ 2 h 271"/>
                <a:gd name="T28" fmla="*/ 434 w 482"/>
                <a:gd name="T29" fmla="*/ 1 h 271"/>
                <a:gd name="T30" fmla="*/ 428 w 482"/>
                <a:gd name="T31" fmla="*/ 0 h 271"/>
                <a:gd name="T32" fmla="*/ 422 w 482"/>
                <a:gd name="T33" fmla="*/ 0 h 271"/>
                <a:gd name="T34" fmla="*/ 59 w 482"/>
                <a:gd name="T35" fmla="*/ 0 h 271"/>
                <a:gd name="T36" fmla="*/ 54 w 482"/>
                <a:gd name="T37" fmla="*/ 0 h 271"/>
                <a:gd name="T38" fmla="*/ 47 w 482"/>
                <a:gd name="T39" fmla="*/ 1 h 271"/>
                <a:gd name="T40" fmla="*/ 42 w 482"/>
                <a:gd name="T41" fmla="*/ 2 h 271"/>
                <a:gd name="T42" fmla="*/ 36 w 482"/>
                <a:gd name="T43" fmla="*/ 5 h 271"/>
                <a:gd name="T44" fmla="*/ 31 w 482"/>
                <a:gd name="T45" fmla="*/ 7 h 271"/>
                <a:gd name="T46" fmla="*/ 26 w 482"/>
                <a:gd name="T47" fmla="*/ 10 h 271"/>
                <a:gd name="T48" fmla="*/ 22 w 482"/>
                <a:gd name="T49" fmla="*/ 13 h 271"/>
                <a:gd name="T50" fmla="*/ 17 w 482"/>
                <a:gd name="T51" fmla="*/ 18 h 271"/>
                <a:gd name="T52" fmla="*/ 13 w 482"/>
                <a:gd name="T53" fmla="*/ 22 h 271"/>
                <a:gd name="T54" fmla="*/ 10 w 482"/>
                <a:gd name="T55" fmla="*/ 27 h 271"/>
                <a:gd name="T56" fmla="*/ 6 w 482"/>
                <a:gd name="T57" fmla="*/ 31 h 271"/>
                <a:gd name="T58" fmla="*/ 4 w 482"/>
                <a:gd name="T59" fmla="*/ 37 h 271"/>
                <a:gd name="T60" fmla="*/ 2 w 482"/>
                <a:gd name="T61" fmla="*/ 42 h 271"/>
                <a:gd name="T62" fmla="*/ 1 w 482"/>
                <a:gd name="T63" fmla="*/ 48 h 271"/>
                <a:gd name="T64" fmla="*/ 0 w 482"/>
                <a:gd name="T65" fmla="*/ 54 h 271"/>
                <a:gd name="T66" fmla="*/ 0 w 482"/>
                <a:gd name="T67" fmla="*/ 60 h 271"/>
                <a:gd name="T68" fmla="*/ 0 w 482"/>
                <a:gd name="T69" fmla="*/ 271 h 271"/>
                <a:gd name="T70" fmla="*/ 482 w 482"/>
                <a:gd name="T71" fmla="*/ 271 h 271"/>
                <a:gd name="T72" fmla="*/ 482 w 482"/>
                <a:gd name="T73" fmla="*/ 6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2" h="271" extrusionOk="0">
                  <a:moveTo>
                    <a:pt x="482" y="60"/>
                  </a:moveTo>
                  <a:lnTo>
                    <a:pt x="482" y="54"/>
                  </a:lnTo>
                  <a:lnTo>
                    <a:pt x="481" y="48"/>
                  </a:lnTo>
                  <a:lnTo>
                    <a:pt x="480" y="42"/>
                  </a:lnTo>
                  <a:lnTo>
                    <a:pt x="478" y="37"/>
                  </a:lnTo>
                  <a:lnTo>
                    <a:pt x="475" y="31"/>
                  </a:lnTo>
                  <a:lnTo>
                    <a:pt x="472" y="27"/>
                  </a:lnTo>
                  <a:lnTo>
                    <a:pt x="469" y="22"/>
                  </a:lnTo>
                  <a:lnTo>
                    <a:pt x="464" y="18"/>
                  </a:lnTo>
                  <a:lnTo>
                    <a:pt x="460" y="13"/>
                  </a:lnTo>
                  <a:lnTo>
                    <a:pt x="455" y="10"/>
                  </a:lnTo>
                  <a:lnTo>
                    <a:pt x="451" y="7"/>
                  </a:lnTo>
                  <a:lnTo>
                    <a:pt x="445" y="5"/>
                  </a:lnTo>
                  <a:lnTo>
                    <a:pt x="440" y="2"/>
                  </a:lnTo>
                  <a:lnTo>
                    <a:pt x="434" y="1"/>
                  </a:lnTo>
                  <a:lnTo>
                    <a:pt x="428" y="0"/>
                  </a:lnTo>
                  <a:lnTo>
                    <a:pt x="422" y="0"/>
                  </a:lnTo>
                  <a:lnTo>
                    <a:pt x="59" y="0"/>
                  </a:lnTo>
                  <a:lnTo>
                    <a:pt x="54" y="0"/>
                  </a:lnTo>
                  <a:lnTo>
                    <a:pt x="47" y="1"/>
                  </a:lnTo>
                  <a:lnTo>
                    <a:pt x="42" y="2"/>
                  </a:lnTo>
                  <a:lnTo>
                    <a:pt x="36" y="5"/>
                  </a:lnTo>
                  <a:lnTo>
                    <a:pt x="31" y="7"/>
                  </a:lnTo>
                  <a:lnTo>
                    <a:pt x="26" y="10"/>
                  </a:lnTo>
                  <a:lnTo>
                    <a:pt x="22" y="13"/>
                  </a:lnTo>
                  <a:lnTo>
                    <a:pt x="17" y="18"/>
                  </a:lnTo>
                  <a:lnTo>
                    <a:pt x="13" y="22"/>
                  </a:lnTo>
                  <a:lnTo>
                    <a:pt x="10" y="27"/>
                  </a:lnTo>
                  <a:lnTo>
                    <a:pt x="6" y="31"/>
                  </a:lnTo>
                  <a:lnTo>
                    <a:pt x="4" y="37"/>
                  </a:lnTo>
                  <a:lnTo>
                    <a:pt x="2" y="42"/>
                  </a:lnTo>
                  <a:lnTo>
                    <a:pt x="1" y="48"/>
                  </a:lnTo>
                  <a:lnTo>
                    <a:pt x="0" y="54"/>
                  </a:lnTo>
                  <a:lnTo>
                    <a:pt x="0" y="60"/>
                  </a:lnTo>
                  <a:lnTo>
                    <a:pt x="0" y="271"/>
                  </a:lnTo>
                  <a:lnTo>
                    <a:pt x="482" y="271"/>
                  </a:lnTo>
                  <a:lnTo>
                    <a:pt x="482" y="6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76" name="Forme libre 1638"/>
            <p:cNvSpPr/>
            <p:nvPr/>
          </p:nvSpPr>
          <p:spPr bwMode="auto">
            <a:xfrm>
              <a:off x="879475" y="5195888"/>
              <a:ext cx="153988" cy="19050"/>
            </a:xfrm>
            <a:custGeom>
              <a:avLst/>
              <a:gdLst>
                <a:gd name="T0" fmla="*/ 361 w 482"/>
                <a:gd name="T1" fmla="*/ 30 h 60"/>
                <a:gd name="T2" fmla="*/ 424 w 482"/>
                <a:gd name="T3" fmla="*/ 30 h 60"/>
                <a:gd name="T4" fmla="*/ 475 w 482"/>
                <a:gd name="T5" fmla="*/ 30 h 60"/>
                <a:gd name="T6" fmla="*/ 478 w 482"/>
                <a:gd name="T7" fmla="*/ 23 h 60"/>
                <a:gd name="T8" fmla="*/ 481 w 482"/>
                <a:gd name="T9" fmla="*/ 17 h 60"/>
                <a:gd name="T10" fmla="*/ 482 w 482"/>
                <a:gd name="T11" fmla="*/ 9 h 60"/>
                <a:gd name="T12" fmla="*/ 482 w 482"/>
                <a:gd name="T13" fmla="*/ 2 h 60"/>
                <a:gd name="T14" fmla="*/ 482 w 482"/>
                <a:gd name="T15" fmla="*/ 0 h 60"/>
                <a:gd name="T16" fmla="*/ 0 w 482"/>
                <a:gd name="T17" fmla="*/ 0 h 60"/>
                <a:gd name="T18" fmla="*/ 0 w 482"/>
                <a:gd name="T19" fmla="*/ 6 h 60"/>
                <a:gd name="T20" fmla="*/ 1 w 482"/>
                <a:gd name="T21" fmla="*/ 11 h 60"/>
                <a:gd name="T22" fmla="*/ 2 w 482"/>
                <a:gd name="T23" fmla="*/ 18 h 60"/>
                <a:gd name="T24" fmla="*/ 4 w 482"/>
                <a:gd name="T25" fmla="*/ 23 h 60"/>
                <a:gd name="T26" fmla="*/ 6 w 482"/>
                <a:gd name="T27" fmla="*/ 28 h 60"/>
                <a:gd name="T28" fmla="*/ 10 w 482"/>
                <a:gd name="T29" fmla="*/ 33 h 60"/>
                <a:gd name="T30" fmla="*/ 13 w 482"/>
                <a:gd name="T31" fmla="*/ 38 h 60"/>
                <a:gd name="T32" fmla="*/ 17 w 482"/>
                <a:gd name="T33" fmla="*/ 42 h 60"/>
                <a:gd name="T34" fmla="*/ 22 w 482"/>
                <a:gd name="T35" fmla="*/ 47 h 60"/>
                <a:gd name="T36" fmla="*/ 26 w 482"/>
                <a:gd name="T37" fmla="*/ 50 h 60"/>
                <a:gd name="T38" fmla="*/ 31 w 482"/>
                <a:gd name="T39" fmla="*/ 53 h 60"/>
                <a:gd name="T40" fmla="*/ 36 w 482"/>
                <a:gd name="T41" fmla="*/ 55 h 60"/>
                <a:gd name="T42" fmla="*/ 42 w 482"/>
                <a:gd name="T43" fmla="*/ 58 h 60"/>
                <a:gd name="T44" fmla="*/ 47 w 482"/>
                <a:gd name="T45" fmla="*/ 59 h 60"/>
                <a:gd name="T46" fmla="*/ 54 w 482"/>
                <a:gd name="T47" fmla="*/ 60 h 60"/>
                <a:gd name="T48" fmla="*/ 59 w 482"/>
                <a:gd name="T49" fmla="*/ 60 h 60"/>
                <a:gd name="T50" fmla="*/ 282 w 482"/>
                <a:gd name="T51" fmla="*/ 60 h 60"/>
                <a:gd name="T52" fmla="*/ 291 w 482"/>
                <a:gd name="T53" fmla="*/ 53 h 60"/>
                <a:gd name="T54" fmla="*/ 299 w 482"/>
                <a:gd name="T55" fmla="*/ 48 h 60"/>
                <a:gd name="T56" fmla="*/ 308 w 482"/>
                <a:gd name="T57" fmla="*/ 42 h 60"/>
                <a:gd name="T58" fmla="*/ 318 w 482"/>
                <a:gd name="T59" fmla="*/ 38 h 60"/>
                <a:gd name="T60" fmla="*/ 328 w 482"/>
                <a:gd name="T61" fmla="*/ 34 h 60"/>
                <a:gd name="T62" fmla="*/ 339 w 482"/>
                <a:gd name="T63" fmla="*/ 32 h 60"/>
                <a:gd name="T64" fmla="*/ 350 w 482"/>
                <a:gd name="T65" fmla="*/ 30 h 60"/>
                <a:gd name="T66" fmla="*/ 361 w 482"/>
                <a:gd name="T67"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82" h="60" extrusionOk="0">
                  <a:moveTo>
                    <a:pt x="361" y="30"/>
                  </a:moveTo>
                  <a:lnTo>
                    <a:pt x="424" y="30"/>
                  </a:lnTo>
                  <a:lnTo>
                    <a:pt x="475" y="30"/>
                  </a:lnTo>
                  <a:lnTo>
                    <a:pt x="478" y="23"/>
                  </a:lnTo>
                  <a:lnTo>
                    <a:pt x="481" y="17"/>
                  </a:lnTo>
                  <a:lnTo>
                    <a:pt x="482" y="9"/>
                  </a:lnTo>
                  <a:lnTo>
                    <a:pt x="482" y="2"/>
                  </a:lnTo>
                  <a:lnTo>
                    <a:pt x="482" y="0"/>
                  </a:lnTo>
                  <a:lnTo>
                    <a:pt x="0" y="0"/>
                  </a:lnTo>
                  <a:lnTo>
                    <a:pt x="0" y="6"/>
                  </a:lnTo>
                  <a:lnTo>
                    <a:pt x="1" y="11"/>
                  </a:lnTo>
                  <a:lnTo>
                    <a:pt x="2" y="18"/>
                  </a:lnTo>
                  <a:lnTo>
                    <a:pt x="4" y="23"/>
                  </a:lnTo>
                  <a:lnTo>
                    <a:pt x="6" y="28"/>
                  </a:lnTo>
                  <a:lnTo>
                    <a:pt x="10" y="33"/>
                  </a:lnTo>
                  <a:lnTo>
                    <a:pt x="13" y="38"/>
                  </a:lnTo>
                  <a:lnTo>
                    <a:pt x="17" y="42"/>
                  </a:lnTo>
                  <a:lnTo>
                    <a:pt x="22" y="47"/>
                  </a:lnTo>
                  <a:lnTo>
                    <a:pt x="26" y="50"/>
                  </a:lnTo>
                  <a:lnTo>
                    <a:pt x="31" y="53"/>
                  </a:lnTo>
                  <a:lnTo>
                    <a:pt x="36" y="55"/>
                  </a:lnTo>
                  <a:lnTo>
                    <a:pt x="42" y="58"/>
                  </a:lnTo>
                  <a:lnTo>
                    <a:pt x="47" y="59"/>
                  </a:lnTo>
                  <a:lnTo>
                    <a:pt x="54" y="60"/>
                  </a:lnTo>
                  <a:lnTo>
                    <a:pt x="59" y="60"/>
                  </a:lnTo>
                  <a:lnTo>
                    <a:pt x="282" y="60"/>
                  </a:lnTo>
                  <a:lnTo>
                    <a:pt x="291" y="53"/>
                  </a:lnTo>
                  <a:lnTo>
                    <a:pt x="299" y="48"/>
                  </a:lnTo>
                  <a:lnTo>
                    <a:pt x="308" y="42"/>
                  </a:lnTo>
                  <a:lnTo>
                    <a:pt x="318" y="38"/>
                  </a:lnTo>
                  <a:lnTo>
                    <a:pt x="328" y="34"/>
                  </a:lnTo>
                  <a:lnTo>
                    <a:pt x="339" y="32"/>
                  </a:lnTo>
                  <a:lnTo>
                    <a:pt x="350" y="30"/>
                  </a:lnTo>
                  <a:lnTo>
                    <a:pt x="361" y="3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77" name="Forme libre 1639"/>
            <p:cNvSpPr/>
            <p:nvPr/>
          </p:nvSpPr>
          <p:spPr bwMode="auto">
            <a:xfrm>
              <a:off x="965200" y="5214938"/>
              <a:ext cx="201613" cy="106363"/>
            </a:xfrm>
            <a:custGeom>
              <a:avLst/>
              <a:gdLst>
                <a:gd name="T0" fmla="*/ 543 w 633"/>
                <a:gd name="T1" fmla="*/ 0 h 332"/>
                <a:gd name="T2" fmla="*/ 153 w 633"/>
                <a:gd name="T3" fmla="*/ 0 h 332"/>
                <a:gd name="T4" fmla="*/ 90 w 633"/>
                <a:gd name="T5" fmla="*/ 0 h 332"/>
                <a:gd name="T6" fmla="*/ 82 w 633"/>
                <a:gd name="T7" fmla="*/ 1 h 332"/>
                <a:gd name="T8" fmla="*/ 73 w 633"/>
                <a:gd name="T9" fmla="*/ 2 h 332"/>
                <a:gd name="T10" fmla="*/ 64 w 633"/>
                <a:gd name="T11" fmla="*/ 4 h 332"/>
                <a:gd name="T12" fmla="*/ 55 w 633"/>
                <a:gd name="T13" fmla="*/ 8 h 332"/>
                <a:gd name="T14" fmla="*/ 47 w 633"/>
                <a:gd name="T15" fmla="*/ 11 h 332"/>
                <a:gd name="T16" fmla="*/ 40 w 633"/>
                <a:gd name="T17" fmla="*/ 15 h 332"/>
                <a:gd name="T18" fmla="*/ 33 w 633"/>
                <a:gd name="T19" fmla="*/ 21 h 332"/>
                <a:gd name="T20" fmla="*/ 26 w 633"/>
                <a:gd name="T21" fmla="*/ 26 h 332"/>
                <a:gd name="T22" fmla="*/ 21 w 633"/>
                <a:gd name="T23" fmla="*/ 33 h 332"/>
                <a:gd name="T24" fmla="*/ 15 w 633"/>
                <a:gd name="T25" fmla="*/ 40 h 332"/>
                <a:gd name="T26" fmla="*/ 11 w 633"/>
                <a:gd name="T27" fmla="*/ 47 h 332"/>
                <a:gd name="T28" fmla="*/ 7 w 633"/>
                <a:gd name="T29" fmla="*/ 55 h 332"/>
                <a:gd name="T30" fmla="*/ 4 w 633"/>
                <a:gd name="T31" fmla="*/ 64 h 332"/>
                <a:gd name="T32" fmla="*/ 2 w 633"/>
                <a:gd name="T33" fmla="*/ 72 h 332"/>
                <a:gd name="T34" fmla="*/ 1 w 633"/>
                <a:gd name="T35" fmla="*/ 82 h 332"/>
                <a:gd name="T36" fmla="*/ 0 w 633"/>
                <a:gd name="T37" fmla="*/ 91 h 332"/>
                <a:gd name="T38" fmla="*/ 0 w 633"/>
                <a:gd name="T39" fmla="*/ 332 h 332"/>
                <a:gd name="T40" fmla="*/ 633 w 633"/>
                <a:gd name="T41" fmla="*/ 332 h 332"/>
                <a:gd name="T42" fmla="*/ 633 w 633"/>
                <a:gd name="T43" fmla="*/ 91 h 332"/>
                <a:gd name="T44" fmla="*/ 633 w 633"/>
                <a:gd name="T45" fmla="*/ 82 h 332"/>
                <a:gd name="T46" fmla="*/ 632 w 633"/>
                <a:gd name="T47" fmla="*/ 72 h 332"/>
                <a:gd name="T48" fmla="*/ 630 w 633"/>
                <a:gd name="T49" fmla="*/ 64 h 332"/>
                <a:gd name="T50" fmla="*/ 627 w 633"/>
                <a:gd name="T51" fmla="*/ 55 h 332"/>
                <a:gd name="T52" fmla="*/ 622 w 633"/>
                <a:gd name="T53" fmla="*/ 47 h 332"/>
                <a:gd name="T54" fmla="*/ 618 w 633"/>
                <a:gd name="T55" fmla="*/ 40 h 332"/>
                <a:gd name="T56" fmla="*/ 614 w 633"/>
                <a:gd name="T57" fmla="*/ 33 h 332"/>
                <a:gd name="T58" fmla="*/ 607 w 633"/>
                <a:gd name="T59" fmla="*/ 26 h 332"/>
                <a:gd name="T60" fmla="*/ 600 w 633"/>
                <a:gd name="T61" fmla="*/ 21 h 332"/>
                <a:gd name="T62" fmla="*/ 594 w 633"/>
                <a:gd name="T63" fmla="*/ 15 h 332"/>
                <a:gd name="T64" fmla="*/ 586 w 633"/>
                <a:gd name="T65" fmla="*/ 11 h 332"/>
                <a:gd name="T66" fmla="*/ 578 w 633"/>
                <a:gd name="T67" fmla="*/ 8 h 332"/>
                <a:gd name="T68" fmla="*/ 570 w 633"/>
                <a:gd name="T69" fmla="*/ 4 h 332"/>
                <a:gd name="T70" fmla="*/ 562 w 633"/>
                <a:gd name="T71" fmla="*/ 2 h 332"/>
                <a:gd name="T72" fmla="*/ 553 w 633"/>
                <a:gd name="T73" fmla="*/ 1 h 332"/>
                <a:gd name="T74" fmla="*/ 543 w 633"/>
                <a:gd name="T75"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3" h="332" extrusionOk="0">
                  <a:moveTo>
                    <a:pt x="543" y="0"/>
                  </a:moveTo>
                  <a:lnTo>
                    <a:pt x="153" y="0"/>
                  </a:lnTo>
                  <a:lnTo>
                    <a:pt x="90" y="0"/>
                  </a:lnTo>
                  <a:lnTo>
                    <a:pt x="82" y="1"/>
                  </a:lnTo>
                  <a:lnTo>
                    <a:pt x="73" y="2"/>
                  </a:lnTo>
                  <a:lnTo>
                    <a:pt x="64" y="4"/>
                  </a:lnTo>
                  <a:lnTo>
                    <a:pt x="55" y="8"/>
                  </a:lnTo>
                  <a:lnTo>
                    <a:pt x="47" y="11"/>
                  </a:lnTo>
                  <a:lnTo>
                    <a:pt x="40" y="15"/>
                  </a:lnTo>
                  <a:lnTo>
                    <a:pt x="33" y="21"/>
                  </a:lnTo>
                  <a:lnTo>
                    <a:pt x="26" y="26"/>
                  </a:lnTo>
                  <a:lnTo>
                    <a:pt x="21" y="33"/>
                  </a:lnTo>
                  <a:lnTo>
                    <a:pt x="15" y="40"/>
                  </a:lnTo>
                  <a:lnTo>
                    <a:pt x="11" y="47"/>
                  </a:lnTo>
                  <a:lnTo>
                    <a:pt x="7" y="55"/>
                  </a:lnTo>
                  <a:lnTo>
                    <a:pt x="4" y="64"/>
                  </a:lnTo>
                  <a:lnTo>
                    <a:pt x="2" y="72"/>
                  </a:lnTo>
                  <a:lnTo>
                    <a:pt x="1" y="82"/>
                  </a:lnTo>
                  <a:lnTo>
                    <a:pt x="0" y="91"/>
                  </a:lnTo>
                  <a:lnTo>
                    <a:pt x="0" y="332"/>
                  </a:lnTo>
                  <a:lnTo>
                    <a:pt x="633" y="332"/>
                  </a:lnTo>
                  <a:lnTo>
                    <a:pt x="633" y="91"/>
                  </a:lnTo>
                  <a:lnTo>
                    <a:pt x="633" y="82"/>
                  </a:lnTo>
                  <a:lnTo>
                    <a:pt x="632" y="72"/>
                  </a:lnTo>
                  <a:lnTo>
                    <a:pt x="630" y="64"/>
                  </a:lnTo>
                  <a:lnTo>
                    <a:pt x="627" y="55"/>
                  </a:lnTo>
                  <a:lnTo>
                    <a:pt x="622" y="47"/>
                  </a:lnTo>
                  <a:lnTo>
                    <a:pt x="618" y="40"/>
                  </a:lnTo>
                  <a:lnTo>
                    <a:pt x="614" y="33"/>
                  </a:lnTo>
                  <a:lnTo>
                    <a:pt x="607" y="26"/>
                  </a:lnTo>
                  <a:lnTo>
                    <a:pt x="600" y="21"/>
                  </a:lnTo>
                  <a:lnTo>
                    <a:pt x="594" y="15"/>
                  </a:lnTo>
                  <a:lnTo>
                    <a:pt x="586" y="11"/>
                  </a:lnTo>
                  <a:lnTo>
                    <a:pt x="578" y="8"/>
                  </a:lnTo>
                  <a:lnTo>
                    <a:pt x="570" y="4"/>
                  </a:lnTo>
                  <a:lnTo>
                    <a:pt x="562" y="2"/>
                  </a:lnTo>
                  <a:lnTo>
                    <a:pt x="553" y="1"/>
                  </a:lnTo>
                  <a:lnTo>
                    <a:pt x="543"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78" name="Forme libre 1640"/>
            <p:cNvSpPr>
              <a:spLocks noEditPoints="1"/>
            </p:cNvSpPr>
            <p:nvPr/>
          </p:nvSpPr>
          <p:spPr bwMode="auto">
            <a:xfrm>
              <a:off x="965200" y="5330825"/>
              <a:ext cx="201613" cy="57150"/>
            </a:xfrm>
            <a:custGeom>
              <a:avLst/>
              <a:gdLst>
                <a:gd name="T0" fmla="*/ 322 w 633"/>
                <a:gd name="T1" fmla="*/ 23 h 181"/>
                <a:gd name="T2" fmla="*/ 329 w 633"/>
                <a:gd name="T3" fmla="*/ 26 h 181"/>
                <a:gd name="T4" fmla="*/ 336 w 633"/>
                <a:gd name="T5" fmla="*/ 33 h 181"/>
                <a:gd name="T6" fmla="*/ 339 w 633"/>
                <a:gd name="T7" fmla="*/ 41 h 181"/>
                <a:gd name="T8" fmla="*/ 339 w 633"/>
                <a:gd name="T9" fmla="*/ 51 h 181"/>
                <a:gd name="T10" fmla="*/ 336 w 633"/>
                <a:gd name="T11" fmla="*/ 58 h 181"/>
                <a:gd name="T12" fmla="*/ 329 w 633"/>
                <a:gd name="T13" fmla="*/ 64 h 181"/>
                <a:gd name="T14" fmla="*/ 322 w 633"/>
                <a:gd name="T15" fmla="*/ 67 h 181"/>
                <a:gd name="T16" fmla="*/ 313 w 633"/>
                <a:gd name="T17" fmla="*/ 67 h 181"/>
                <a:gd name="T18" fmla="*/ 304 w 633"/>
                <a:gd name="T19" fmla="*/ 64 h 181"/>
                <a:gd name="T20" fmla="*/ 298 w 633"/>
                <a:gd name="T21" fmla="*/ 58 h 181"/>
                <a:gd name="T22" fmla="*/ 295 w 633"/>
                <a:gd name="T23" fmla="*/ 51 h 181"/>
                <a:gd name="T24" fmla="*/ 295 w 633"/>
                <a:gd name="T25" fmla="*/ 41 h 181"/>
                <a:gd name="T26" fmla="*/ 298 w 633"/>
                <a:gd name="T27" fmla="*/ 33 h 181"/>
                <a:gd name="T28" fmla="*/ 304 w 633"/>
                <a:gd name="T29" fmla="*/ 26 h 181"/>
                <a:gd name="T30" fmla="*/ 313 w 633"/>
                <a:gd name="T31" fmla="*/ 23 h 181"/>
                <a:gd name="T32" fmla="*/ 0 w 633"/>
                <a:gd name="T33" fmla="*/ 31 h 181"/>
                <a:gd name="T34" fmla="*/ 2 w 633"/>
                <a:gd name="T35" fmla="*/ 48 h 181"/>
                <a:gd name="T36" fmla="*/ 7 w 633"/>
                <a:gd name="T37" fmla="*/ 66 h 181"/>
                <a:gd name="T38" fmla="*/ 15 w 633"/>
                <a:gd name="T39" fmla="*/ 80 h 181"/>
                <a:gd name="T40" fmla="*/ 26 w 633"/>
                <a:gd name="T41" fmla="*/ 95 h 181"/>
                <a:gd name="T42" fmla="*/ 40 w 633"/>
                <a:gd name="T43" fmla="*/ 106 h 181"/>
                <a:gd name="T44" fmla="*/ 55 w 633"/>
                <a:gd name="T45" fmla="*/ 114 h 181"/>
                <a:gd name="T46" fmla="*/ 73 w 633"/>
                <a:gd name="T47" fmla="*/ 119 h 181"/>
                <a:gd name="T48" fmla="*/ 90 w 633"/>
                <a:gd name="T49" fmla="*/ 121 h 181"/>
                <a:gd name="T50" fmla="*/ 302 w 633"/>
                <a:gd name="T51" fmla="*/ 151 h 181"/>
                <a:gd name="T52" fmla="*/ 163 w 633"/>
                <a:gd name="T53" fmla="*/ 151 h 181"/>
                <a:gd name="T54" fmla="*/ 158 w 633"/>
                <a:gd name="T55" fmla="*/ 153 h 181"/>
                <a:gd name="T56" fmla="*/ 153 w 633"/>
                <a:gd name="T57" fmla="*/ 158 h 181"/>
                <a:gd name="T58" fmla="*/ 151 w 633"/>
                <a:gd name="T59" fmla="*/ 163 h 181"/>
                <a:gd name="T60" fmla="*/ 151 w 633"/>
                <a:gd name="T61" fmla="*/ 169 h 181"/>
                <a:gd name="T62" fmla="*/ 153 w 633"/>
                <a:gd name="T63" fmla="*/ 174 h 181"/>
                <a:gd name="T64" fmla="*/ 158 w 633"/>
                <a:gd name="T65" fmla="*/ 179 h 181"/>
                <a:gd name="T66" fmla="*/ 163 w 633"/>
                <a:gd name="T67" fmla="*/ 181 h 181"/>
                <a:gd name="T68" fmla="*/ 468 w 633"/>
                <a:gd name="T69" fmla="*/ 181 h 181"/>
                <a:gd name="T70" fmla="*/ 474 w 633"/>
                <a:gd name="T71" fmla="*/ 180 h 181"/>
                <a:gd name="T72" fmla="*/ 479 w 633"/>
                <a:gd name="T73" fmla="*/ 177 h 181"/>
                <a:gd name="T74" fmla="*/ 482 w 633"/>
                <a:gd name="T75" fmla="*/ 172 h 181"/>
                <a:gd name="T76" fmla="*/ 483 w 633"/>
                <a:gd name="T77" fmla="*/ 167 h 181"/>
                <a:gd name="T78" fmla="*/ 482 w 633"/>
                <a:gd name="T79" fmla="*/ 160 h 181"/>
                <a:gd name="T80" fmla="*/ 479 w 633"/>
                <a:gd name="T81" fmla="*/ 156 h 181"/>
                <a:gd name="T82" fmla="*/ 474 w 633"/>
                <a:gd name="T83" fmla="*/ 152 h 181"/>
                <a:gd name="T84" fmla="*/ 468 w 633"/>
                <a:gd name="T85" fmla="*/ 151 h 181"/>
                <a:gd name="T86" fmla="*/ 332 w 633"/>
                <a:gd name="T87" fmla="*/ 121 h 181"/>
                <a:gd name="T88" fmla="*/ 553 w 633"/>
                <a:gd name="T89" fmla="*/ 120 h 181"/>
                <a:gd name="T90" fmla="*/ 570 w 633"/>
                <a:gd name="T91" fmla="*/ 117 h 181"/>
                <a:gd name="T92" fmla="*/ 586 w 633"/>
                <a:gd name="T93" fmla="*/ 110 h 181"/>
                <a:gd name="T94" fmla="*/ 600 w 633"/>
                <a:gd name="T95" fmla="*/ 100 h 181"/>
                <a:gd name="T96" fmla="*/ 614 w 633"/>
                <a:gd name="T97" fmla="*/ 88 h 181"/>
                <a:gd name="T98" fmla="*/ 622 w 633"/>
                <a:gd name="T99" fmla="*/ 74 h 181"/>
                <a:gd name="T100" fmla="*/ 630 w 633"/>
                <a:gd name="T101" fmla="*/ 57 h 181"/>
                <a:gd name="T102" fmla="*/ 633 w 633"/>
                <a:gd name="T103" fmla="*/ 39 h 181"/>
                <a:gd name="T104" fmla="*/ 633 w 633"/>
                <a:gd name="T105" fmla="*/ 0 h 181"/>
                <a:gd name="T106" fmla="*/ 0 w 633"/>
                <a:gd name="T107" fmla="*/ 3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3" h="181" extrusionOk="0">
                  <a:moveTo>
                    <a:pt x="317" y="23"/>
                  </a:moveTo>
                  <a:lnTo>
                    <a:pt x="322" y="23"/>
                  </a:lnTo>
                  <a:lnTo>
                    <a:pt x="326" y="25"/>
                  </a:lnTo>
                  <a:lnTo>
                    <a:pt x="329" y="26"/>
                  </a:lnTo>
                  <a:lnTo>
                    <a:pt x="333" y="30"/>
                  </a:lnTo>
                  <a:lnTo>
                    <a:pt x="336" y="33"/>
                  </a:lnTo>
                  <a:lnTo>
                    <a:pt x="338" y="36"/>
                  </a:lnTo>
                  <a:lnTo>
                    <a:pt x="339" y="41"/>
                  </a:lnTo>
                  <a:lnTo>
                    <a:pt x="339" y="45"/>
                  </a:lnTo>
                  <a:lnTo>
                    <a:pt x="339" y="51"/>
                  </a:lnTo>
                  <a:lnTo>
                    <a:pt x="338" y="54"/>
                  </a:lnTo>
                  <a:lnTo>
                    <a:pt x="336" y="58"/>
                  </a:lnTo>
                  <a:lnTo>
                    <a:pt x="333" y="62"/>
                  </a:lnTo>
                  <a:lnTo>
                    <a:pt x="329" y="64"/>
                  </a:lnTo>
                  <a:lnTo>
                    <a:pt x="326" y="66"/>
                  </a:lnTo>
                  <a:lnTo>
                    <a:pt x="322" y="67"/>
                  </a:lnTo>
                  <a:lnTo>
                    <a:pt x="317" y="68"/>
                  </a:lnTo>
                  <a:lnTo>
                    <a:pt x="313" y="67"/>
                  </a:lnTo>
                  <a:lnTo>
                    <a:pt x="308" y="66"/>
                  </a:lnTo>
                  <a:lnTo>
                    <a:pt x="304" y="64"/>
                  </a:lnTo>
                  <a:lnTo>
                    <a:pt x="301" y="62"/>
                  </a:lnTo>
                  <a:lnTo>
                    <a:pt x="298" y="58"/>
                  </a:lnTo>
                  <a:lnTo>
                    <a:pt x="296" y="54"/>
                  </a:lnTo>
                  <a:lnTo>
                    <a:pt x="295" y="51"/>
                  </a:lnTo>
                  <a:lnTo>
                    <a:pt x="294" y="45"/>
                  </a:lnTo>
                  <a:lnTo>
                    <a:pt x="295" y="41"/>
                  </a:lnTo>
                  <a:lnTo>
                    <a:pt x="296" y="36"/>
                  </a:lnTo>
                  <a:lnTo>
                    <a:pt x="298" y="33"/>
                  </a:lnTo>
                  <a:lnTo>
                    <a:pt x="301" y="30"/>
                  </a:lnTo>
                  <a:lnTo>
                    <a:pt x="304" y="26"/>
                  </a:lnTo>
                  <a:lnTo>
                    <a:pt x="308" y="25"/>
                  </a:lnTo>
                  <a:lnTo>
                    <a:pt x="313" y="23"/>
                  </a:lnTo>
                  <a:lnTo>
                    <a:pt x="317" y="23"/>
                  </a:lnTo>
                  <a:close/>
                  <a:moveTo>
                    <a:pt x="0" y="31"/>
                  </a:moveTo>
                  <a:lnTo>
                    <a:pt x="1" y="39"/>
                  </a:lnTo>
                  <a:lnTo>
                    <a:pt x="2" y="48"/>
                  </a:lnTo>
                  <a:lnTo>
                    <a:pt x="4" y="57"/>
                  </a:lnTo>
                  <a:lnTo>
                    <a:pt x="7" y="66"/>
                  </a:lnTo>
                  <a:lnTo>
                    <a:pt x="11" y="74"/>
                  </a:lnTo>
                  <a:lnTo>
                    <a:pt x="15" y="80"/>
                  </a:lnTo>
                  <a:lnTo>
                    <a:pt x="21" y="88"/>
                  </a:lnTo>
                  <a:lnTo>
                    <a:pt x="26" y="95"/>
                  </a:lnTo>
                  <a:lnTo>
                    <a:pt x="33" y="100"/>
                  </a:lnTo>
                  <a:lnTo>
                    <a:pt x="40" y="106"/>
                  </a:lnTo>
                  <a:lnTo>
                    <a:pt x="47" y="110"/>
                  </a:lnTo>
                  <a:lnTo>
                    <a:pt x="55" y="114"/>
                  </a:lnTo>
                  <a:lnTo>
                    <a:pt x="64" y="117"/>
                  </a:lnTo>
                  <a:lnTo>
                    <a:pt x="73" y="119"/>
                  </a:lnTo>
                  <a:lnTo>
                    <a:pt x="82" y="120"/>
                  </a:lnTo>
                  <a:lnTo>
                    <a:pt x="90" y="121"/>
                  </a:lnTo>
                  <a:lnTo>
                    <a:pt x="302" y="121"/>
                  </a:lnTo>
                  <a:lnTo>
                    <a:pt x="302" y="151"/>
                  </a:lnTo>
                  <a:lnTo>
                    <a:pt x="166" y="151"/>
                  </a:lnTo>
                  <a:lnTo>
                    <a:pt x="163" y="151"/>
                  </a:lnTo>
                  <a:lnTo>
                    <a:pt x="160" y="152"/>
                  </a:lnTo>
                  <a:lnTo>
                    <a:pt x="158" y="153"/>
                  </a:lnTo>
                  <a:lnTo>
                    <a:pt x="156" y="156"/>
                  </a:lnTo>
                  <a:lnTo>
                    <a:pt x="153" y="158"/>
                  </a:lnTo>
                  <a:lnTo>
                    <a:pt x="152" y="160"/>
                  </a:lnTo>
                  <a:lnTo>
                    <a:pt x="151" y="163"/>
                  </a:lnTo>
                  <a:lnTo>
                    <a:pt x="151" y="167"/>
                  </a:lnTo>
                  <a:lnTo>
                    <a:pt x="151" y="169"/>
                  </a:lnTo>
                  <a:lnTo>
                    <a:pt x="152" y="172"/>
                  </a:lnTo>
                  <a:lnTo>
                    <a:pt x="153" y="174"/>
                  </a:lnTo>
                  <a:lnTo>
                    <a:pt x="156" y="177"/>
                  </a:lnTo>
                  <a:lnTo>
                    <a:pt x="158" y="179"/>
                  </a:lnTo>
                  <a:lnTo>
                    <a:pt x="160" y="180"/>
                  </a:lnTo>
                  <a:lnTo>
                    <a:pt x="163" y="181"/>
                  </a:lnTo>
                  <a:lnTo>
                    <a:pt x="166" y="181"/>
                  </a:lnTo>
                  <a:lnTo>
                    <a:pt x="468" y="181"/>
                  </a:lnTo>
                  <a:lnTo>
                    <a:pt x="471" y="181"/>
                  </a:lnTo>
                  <a:lnTo>
                    <a:pt x="474" y="180"/>
                  </a:lnTo>
                  <a:lnTo>
                    <a:pt x="476" y="179"/>
                  </a:lnTo>
                  <a:lnTo>
                    <a:pt x="479" y="177"/>
                  </a:lnTo>
                  <a:lnTo>
                    <a:pt x="481" y="174"/>
                  </a:lnTo>
                  <a:lnTo>
                    <a:pt x="482" y="172"/>
                  </a:lnTo>
                  <a:lnTo>
                    <a:pt x="483" y="169"/>
                  </a:lnTo>
                  <a:lnTo>
                    <a:pt x="483" y="167"/>
                  </a:lnTo>
                  <a:lnTo>
                    <a:pt x="483" y="163"/>
                  </a:lnTo>
                  <a:lnTo>
                    <a:pt x="482" y="160"/>
                  </a:lnTo>
                  <a:lnTo>
                    <a:pt x="481" y="158"/>
                  </a:lnTo>
                  <a:lnTo>
                    <a:pt x="479" y="156"/>
                  </a:lnTo>
                  <a:lnTo>
                    <a:pt x="476" y="153"/>
                  </a:lnTo>
                  <a:lnTo>
                    <a:pt x="474" y="152"/>
                  </a:lnTo>
                  <a:lnTo>
                    <a:pt x="471" y="151"/>
                  </a:lnTo>
                  <a:lnTo>
                    <a:pt x="468" y="151"/>
                  </a:lnTo>
                  <a:lnTo>
                    <a:pt x="332" y="151"/>
                  </a:lnTo>
                  <a:lnTo>
                    <a:pt x="332" y="121"/>
                  </a:lnTo>
                  <a:lnTo>
                    <a:pt x="543" y="121"/>
                  </a:lnTo>
                  <a:lnTo>
                    <a:pt x="553" y="120"/>
                  </a:lnTo>
                  <a:lnTo>
                    <a:pt x="562" y="119"/>
                  </a:lnTo>
                  <a:lnTo>
                    <a:pt x="570" y="117"/>
                  </a:lnTo>
                  <a:lnTo>
                    <a:pt x="578" y="114"/>
                  </a:lnTo>
                  <a:lnTo>
                    <a:pt x="586" y="110"/>
                  </a:lnTo>
                  <a:lnTo>
                    <a:pt x="594" y="106"/>
                  </a:lnTo>
                  <a:lnTo>
                    <a:pt x="600" y="100"/>
                  </a:lnTo>
                  <a:lnTo>
                    <a:pt x="607" y="95"/>
                  </a:lnTo>
                  <a:lnTo>
                    <a:pt x="614" y="88"/>
                  </a:lnTo>
                  <a:lnTo>
                    <a:pt x="618" y="80"/>
                  </a:lnTo>
                  <a:lnTo>
                    <a:pt x="622" y="74"/>
                  </a:lnTo>
                  <a:lnTo>
                    <a:pt x="627" y="66"/>
                  </a:lnTo>
                  <a:lnTo>
                    <a:pt x="630" y="57"/>
                  </a:lnTo>
                  <a:lnTo>
                    <a:pt x="632" y="48"/>
                  </a:lnTo>
                  <a:lnTo>
                    <a:pt x="633" y="39"/>
                  </a:lnTo>
                  <a:lnTo>
                    <a:pt x="633" y="31"/>
                  </a:lnTo>
                  <a:lnTo>
                    <a:pt x="633" y="0"/>
                  </a:lnTo>
                  <a:lnTo>
                    <a:pt x="0" y="0"/>
                  </a:lnTo>
                  <a:lnTo>
                    <a:pt x="0" y="31"/>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Espace réservé du contenu 6"/>
          <p:cNvSpPr>
            <a:spLocks noGrp="1"/>
          </p:cNvSpPr>
          <p:nvPr>
            <p:ph idx="1"/>
          </p:nvPr>
        </p:nvSpPr>
        <p:spPr bwMode="auto"/>
        <p:txBody>
          <a:bodyPr rtlCol="0"/>
          <a:lstStyle/>
          <a:p>
            <a:pPr>
              <a:defRPr/>
            </a:pPr>
            <a:endParaRPr lang="fr-FR"/>
          </a:p>
        </p:txBody>
      </p:sp>
      <p:sp>
        <p:nvSpPr>
          <p:cNvPr id="6" name="Espace réservé du numéro de diapositive 5"/>
          <p:cNvSpPr>
            <a:spLocks noGrp="1"/>
          </p:cNvSpPr>
          <p:nvPr>
            <p:ph type="sldNum" sz="quarter" idx="12"/>
          </p:nvPr>
        </p:nvSpPr>
        <p:spPr bwMode="auto"/>
        <p:txBody>
          <a:bodyPr rtlCol="0"/>
          <a:lstStyle/>
          <a:p>
            <a:pPr>
              <a:defRPr/>
            </a:pPr>
            <a:fld id="{06FEDF93-2BFD-41CA-ABC7-B039102F3792}" type="slidenum">
              <a:rPr lang="fr-FR"/>
              <a:t>8</a:t>
            </a:fld>
            <a:endParaRPr lang="fr-FR"/>
          </a:p>
        </p:txBody>
      </p:sp>
      <p:cxnSp>
        <p:nvCxnSpPr>
          <p:cNvPr id="8" name="Connecteur droit 7"/>
          <p:cNvCxnSpPr>
            <a:cxnSpLocks/>
          </p:cNvCxnSpPr>
          <p:nvPr/>
        </p:nvCxnSpPr>
        <p:spPr bwMode="auto">
          <a:xfrm>
            <a:off x="8105775" y="522898"/>
            <a:ext cx="408622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11" name="Titre 1"/>
          <p:cNvSpPr txBox="1"/>
          <p:nvPr/>
        </p:nvSpPr>
        <p:spPr bwMode="auto">
          <a:xfrm>
            <a:off x="228600" y="190500"/>
            <a:ext cx="11734799" cy="775597"/>
          </a:xfrm>
          <a:prstGeom prst="rect">
            <a:avLst/>
          </a:prstGeom>
        </p:spPr>
        <p:txBody>
          <a:bodyPr vert="horz" wrap="square" lIns="0" tIns="0" rIns="0" bIns="0" rtlCol="0" anchor="t">
            <a:spAutoFit/>
          </a:bodyPr>
          <a:lstStyle>
            <a:lvl1pPr algn="l" defTabSz="914400">
              <a:lnSpc>
                <a:spcPct val="90000"/>
              </a:lnSpc>
              <a:spcBef>
                <a:spcPts val="0"/>
              </a:spcBef>
              <a:buNone/>
              <a:defRPr sz="4400">
                <a:solidFill>
                  <a:schemeClr val="tx1"/>
                </a:solidFill>
                <a:latin typeface="+mj-lt"/>
                <a:ea typeface="+mj-ea"/>
                <a:cs typeface="+mj-cs"/>
              </a:defRPr>
            </a:lvl1pPr>
          </a:lstStyle>
          <a:p>
            <a:pPr algn="ctr">
              <a:defRPr/>
            </a:pPr>
            <a:r>
              <a:rPr lang="fr-FR" sz="2800" b="1">
                <a:solidFill>
                  <a:schemeClr val="tx1">
                    <a:lumMod val="75000"/>
                    <a:lumOff val="25000"/>
                  </a:schemeClr>
                </a:solidFill>
              </a:rPr>
              <a:t>Analyse du projet</a:t>
            </a:r>
            <a:br>
              <a:rPr lang="fr-FR" sz="2800">
                <a:solidFill>
                  <a:schemeClr val="tx1">
                    <a:lumMod val="75000"/>
                    <a:lumOff val="25000"/>
                  </a:schemeClr>
                </a:solidFill>
              </a:rPr>
            </a:br>
            <a:endParaRPr lang="fr-FR" sz="2800">
              <a:solidFill>
                <a:schemeClr val="tx1">
                  <a:lumMod val="75000"/>
                  <a:lumOff val="25000"/>
                </a:schemeClr>
              </a:solidFill>
            </a:endParaRPr>
          </a:p>
        </p:txBody>
      </p:sp>
      <p:cxnSp>
        <p:nvCxnSpPr>
          <p:cNvPr id="14" name="Connecteur droit 13"/>
          <p:cNvCxnSpPr>
            <a:cxnSpLocks/>
          </p:cNvCxnSpPr>
          <p:nvPr/>
        </p:nvCxnSpPr>
        <p:spPr bwMode="auto">
          <a:xfrm>
            <a:off x="0" y="522898"/>
            <a:ext cx="4086225"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graphicFrame>
        <p:nvGraphicFramePr>
          <p:cNvPr id="48" name="Table 47"/>
          <p:cNvGraphicFramePr>
            <a:graphicFrameLocks noGrp="1"/>
          </p:cNvGraphicFramePr>
          <p:nvPr/>
        </p:nvGraphicFramePr>
        <p:xfrm>
          <a:off x="431799" y="1263895"/>
          <a:ext cx="11328400" cy="4000496"/>
        </p:xfrm>
        <a:graphic>
          <a:graphicData uri="http://schemas.openxmlformats.org/drawingml/2006/table">
            <a:tbl>
              <a:tblPr firstRow="1" bandRow="1">
                <a:tableStyleId>{5C22544A-7EE6-4342-B048-85BDC9FD1C3A}</a:tableStyleId>
              </a:tblPr>
              <a:tblGrid>
                <a:gridCol w="1132840">
                  <a:extLst>
                    <a:ext uri="{9D8B030D-6E8A-4147-A177-3AD203B41FA5}">
                      <a16:colId xmlns:a16="http://schemas.microsoft.com/office/drawing/2014/main" val="20000"/>
                    </a:ext>
                  </a:extLst>
                </a:gridCol>
                <a:gridCol w="1132840">
                  <a:extLst>
                    <a:ext uri="{9D8B030D-6E8A-4147-A177-3AD203B41FA5}">
                      <a16:colId xmlns:a16="http://schemas.microsoft.com/office/drawing/2014/main" val="20001"/>
                    </a:ext>
                  </a:extLst>
                </a:gridCol>
                <a:gridCol w="1132840">
                  <a:extLst>
                    <a:ext uri="{9D8B030D-6E8A-4147-A177-3AD203B41FA5}">
                      <a16:colId xmlns:a16="http://schemas.microsoft.com/office/drawing/2014/main" val="20002"/>
                    </a:ext>
                  </a:extLst>
                </a:gridCol>
                <a:gridCol w="1132840">
                  <a:extLst>
                    <a:ext uri="{9D8B030D-6E8A-4147-A177-3AD203B41FA5}">
                      <a16:colId xmlns:a16="http://schemas.microsoft.com/office/drawing/2014/main" val="20003"/>
                    </a:ext>
                  </a:extLst>
                </a:gridCol>
                <a:gridCol w="1132840">
                  <a:extLst>
                    <a:ext uri="{9D8B030D-6E8A-4147-A177-3AD203B41FA5}">
                      <a16:colId xmlns:a16="http://schemas.microsoft.com/office/drawing/2014/main" val="20004"/>
                    </a:ext>
                  </a:extLst>
                </a:gridCol>
                <a:gridCol w="1132840">
                  <a:extLst>
                    <a:ext uri="{9D8B030D-6E8A-4147-A177-3AD203B41FA5}">
                      <a16:colId xmlns:a16="http://schemas.microsoft.com/office/drawing/2014/main" val="20005"/>
                    </a:ext>
                  </a:extLst>
                </a:gridCol>
                <a:gridCol w="1132840">
                  <a:extLst>
                    <a:ext uri="{9D8B030D-6E8A-4147-A177-3AD203B41FA5}">
                      <a16:colId xmlns:a16="http://schemas.microsoft.com/office/drawing/2014/main" val="20006"/>
                    </a:ext>
                  </a:extLst>
                </a:gridCol>
                <a:gridCol w="1132840">
                  <a:extLst>
                    <a:ext uri="{9D8B030D-6E8A-4147-A177-3AD203B41FA5}">
                      <a16:colId xmlns:a16="http://schemas.microsoft.com/office/drawing/2014/main" val="20007"/>
                    </a:ext>
                  </a:extLst>
                </a:gridCol>
                <a:gridCol w="1132840">
                  <a:extLst>
                    <a:ext uri="{9D8B030D-6E8A-4147-A177-3AD203B41FA5}">
                      <a16:colId xmlns:a16="http://schemas.microsoft.com/office/drawing/2014/main" val="20008"/>
                    </a:ext>
                  </a:extLst>
                </a:gridCol>
                <a:gridCol w="1132840">
                  <a:extLst>
                    <a:ext uri="{9D8B030D-6E8A-4147-A177-3AD203B41FA5}">
                      <a16:colId xmlns:a16="http://schemas.microsoft.com/office/drawing/2014/main" val="20009"/>
                    </a:ext>
                  </a:extLst>
                </a:gridCol>
              </a:tblGrid>
              <a:tr h="500062">
                <a:tc>
                  <a:txBody>
                    <a:bodyPr/>
                    <a:lstStyle/>
                    <a:p>
                      <a:pPr>
                        <a:defRPr/>
                      </a:pPr>
                      <a:endParaRPr lang="fr-FR"/>
                    </a:p>
                  </a:txBody>
                  <a:tcPr>
                    <a:lnR w="6350" algn="ctr">
                      <a:solidFill>
                        <a:schemeClr val="bg1"/>
                      </a:solidFill>
                    </a:lnR>
                    <a:lnB w="6350" algn="ctr">
                      <a:solidFill>
                        <a:schemeClr val="bg1"/>
                      </a:solidFill>
                    </a:lnB>
                    <a:solidFill>
                      <a:schemeClr val="accent3">
                        <a:lumMod val="75000"/>
                      </a:schemeClr>
                    </a:solidFill>
                  </a:tcPr>
                </a:tc>
                <a:tc>
                  <a:txBody>
                    <a:bodyPr/>
                    <a:lstStyle/>
                    <a:p>
                      <a:pPr>
                        <a:defRPr/>
                      </a:pPr>
                      <a:endParaRPr lang="fr-FR"/>
                    </a:p>
                  </a:txBody>
                  <a:tcPr>
                    <a:lnL w="6350" algn="ctr">
                      <a:solidFill>
                        <a:schemeClr val="bg1"/>
                      </a:solidFill>
                    </a:lnL>
                    <a:lnR w="6350" algn="ctr">
                      <a:solidFill>
                        <a:schemeClr val="bg1"/>
                      </a:solidFill>
                    </a:lnR>
                    <a:lnB w="6350" algn="ctr">
                      <a:solidFill>
                        <a:schemeClr val="bg1"/>
                      </a:solidFill>
                    </a:lnB>
                    <a:solidFill>
                      <a:schemeClr val="accent4">
                        <a:lumMod val="75000"/>
                      </a:schemeClr>
                    </a:solidFill>
                  </a:tcPr>
                </a:tc>
                <a:tc>
                  <a:txBody>
                    <a:bodyPr/>
                    <a:lstStyle/>
                    <a:p>
                      <a:pPr>
                        <a:defRPr/>
                      </a:pPr>
                      <a:endParaRPr lang="fr-FR"/>
                    </a:p>
                  </a:txBody>
                  <a:tcPr>
                    <a:lnL w="6350" algn="ctr">
                      <a:solidFill>
                        <a:schemeClr val="bg1"/>
                      </a:solidFill>
                    </a:lnL>
                    <a:lnR w="6350" algn="ctr">
                      <a:solidFill>
                        <a:schemeClr val="bg1"/>
                      </a:solidFill>
                    </a:lnR>
                    <a:lnB w="6350" algn="ctr">
                      <a:solidFill>
                        <a:schemeClr val="bg1"/>
                      </a:solidFill>
                    </a:lnB>
                    <a:solidFill>
                      <a:schemeClr val="accent3">
                        <a:lumMod val="75000"/>
                      </a:schemeClr>
                    </a:solidFill>
                  </a:tcPr>
                </a:tc>
                <a:tc>
                  <a:txBody>
                    <a:bodyPr/>
                    <a:lstStyle/>
                    <a:p>
                      <a:pPr>
                        <a:defRPr/>
                      </a:pPr>
                      <a:endParaRPr lang="fr-FR"/>
                    </a:p>
                  </a:txBody>
                  <a:tcPr>
                    <a:lnL w="6350" algn="ctr">
                      <a:solidFill>
                        <a:schemeClr val="bg1"/>
                      </a:solidFill>
                    </a:lnL>
                    <a:lnR w="6350" algn="ctr">
                      <a:solidFill>
                        <a:schemeClr val="bg1"/>
                      </a:solidFill>
                    </a:lnR>
                    <a:lnB w="6350" algn="ctr">
                      <a:solidFill>
                        <a:schemeClr val="bg1"/>
                      </a:solidFill>
                    </a:lnB>
                    <a:solidFill>
                      <a:schemeClr val="accent4">
                        <a:lumMod val="75000"/>
                      </a:schemeClr>
                    </a:solidFill>
                  </a:tcPr>
                </a:tc>
                <a:tc>
                  <a:txBody>
                    <a:bodyPr/>
                    <a:lstStyle/>
                    <a:p>
                      <a:pPr>
                        <a:defRPr/>
                      </a:pPr>
                      <a:endParaRPr lang="fr-FR"/>
                    </a:p>
                  </a:txBody>
                  <a:tcPr>
                    <a:lnL w="6350" algn="ctr">
                      <a:solidFill>
                        <a:schemeClr val="bg1"/>
                      </a:solidFill>
                    </a:lnL>
                    <a:lnR w="6350" algn="ctr">
                      <a:solidFill>
                        <a:schemeClr val="bg1"/>
                      </a:solidFill>
                    </a:lnR>
                    <a:lnB w="6350" algn="ctr">
                      <a:solidFill>
                        <a:schemeClr val="bg1"/>
                      </a:solidFill>
                    </a:lnB>
                    <a:solidFill>
                      <a:schemeClr val="accent3">
                        <a:lumMod val="75000"/>
                      </a:schemeClr>
                    </a:solidFill>
                  </a:tcPr>
                </a:tc>
                <a:tc>
                  <a:txBody>
                    <a:bodyPr/>
                    <a:lstStyle/>
                    <a:p>
                      <a:pPr>
                        <a:defRPr/>
                      </a:pPr>
                      <a:endParaRPr lang="fr-FR"/>
                    </a:p>
                  </a:txBody>
                  <a:tcPr>
                    <a:lnL w="6350" algn="ctr">
                      <a:solidFill>
                        <a:schemeClr val="bg1"/>
                      </a:solidFill>
                    </a:lnL>
                    <a:lnR w="6350" algn="ctr">
                      <a:solidFill>
                        <a:schemeClr val="bg1"/>
                      </a:solidFill>
                    </a:lnR>
                    <a:lnB w="6350" algn="ctr">
                      <a:solidFill>
                        <a:schemeClr val="bg1"/>
                      </a:solidFill>
                    </a:lnB>
                    <a:solidFill>
                      <a:schemeClr val="accent4">
                        <a:lumMod val="75000"/>
                      </a:schemeClr>
                    </a:solidFill>
                  </a:tcPr>
                </a:tc>
                <a:tc>
                  <a:txBody>
                    <a:bodyPr/>
                    <a:lstStyle/>
                    <a:p>
                      <a:pPr>
                        <a:defRPr/>
                      </a:pPr>
                      <a:endParaRPr lang="fr-FR"/>
                    </a:p>
                  </a:txBody>
                  <a:tcPr>
                    <a:lnL w="6350" algn="ctr">
                      <a:solidFill>
                        <a:schemeClr val="bg1"/>
                      </a:solidFill>
                    </a:lnL>
                    <a:lnR w="6350" algn="ctr">
                      <a:solidFill>
                        <a:schemeClr val="bg1"/>
                      </a:solidFill>
                    </a:lnR>
                    <a:lnB w="6350" algn="ctr">
                      <a:solidFill>
                        <a:schemeClr val="bg1"/>
                      </a:solidFill>
                    </a:lnB>
                    <a:solidFill>
                      <a:schemeClr val="accent3">
                        <a:lumMod val="75000"/>
                      </a:schemeClr>
                    </a:solidFill>
                  </a:tcPr>
                </a:tc>
                <a:tc>
                  <a:txBody>
                    <a:bodyPr/>
                    <a:lstStyle/>
                    <a:p>
                      <a:pPr>
                        <a:defRPr/>
                      </a:pPr>
                      <a:endParaRPr lang="fr-FR"/>
                    </a:p>
                  </a:txBody>
                  <a:tcPr>
                    <a:lnL w="6350" algn="ctr">
                      <a:solidFill>
                        <a:schemeClr val="bg1"/>
                      </a:solidFill>
                    </a:lnL>
                    <a:lnR w="6350" algn="ctr">
                      <a:solidFill>
                        <a:schemeClr val="bg1"/>
                      </a:solidFill>
                    </a:lnR>
                    <a:lnB w="6350" algn="ctr">
                      <a:solidFill>
                        <a:schemeClr val="bg1"/>
                      </a:solidFill>
                    </a:lnB>
                    <a:solidFill>
                      <a:schemeClr val="accent4">
                        <a:lumMod val="75000"/>
                      </a:schemeClr>
                    </a:solidFill>
                  </a:tcPr>
                </a:tc>
                <a:tc>
                  <a:txBody>
                    <a:bodyPr/>
                    <a:lstStyle/>
                    <a:p>
                      <a:pPr>
                        <a:defRPr/>
                      </a:pPr>
                      <a:endParaRPr lang="fr-FR"/>
                    </a:p>
                  </a:txBody>
                  <a:tcPr>
                    <a:lnL w="6350" algn="ctr">
                      <a:solidFill>
                        <a:schemeClr val="bg1"/>
                      </a:solidFill>
                    </a:lnL>
                    <a:lnR w="6350" algn="ctr">
                      <a:solidFill>
                        <a:schemeClr val="bg1"/>
                      </a:solidFill>
                    </a:lnR>
                    <a:lnB w="6350" algn="ctr">
                      <a:solidFill>
                        <a:schemeClr val="bg1"/>
                      </a:solidFill>
                    </a:lnB>
                    <a:solidFill>
                      <a:schemeClr val="accent3">
                        <a:lumMod val="75000"/>
                      </a:schemeClr>
                    </a:solidFill>
                  </a:tcPr>
                </a:tc>
                <a:tc>
                  <a:txBody>
                    <a:bodyPr/>
                    <a:lstStyle/>
                    <a:p>
                      <a:pPr>
                        <a:defRPr/>
                      </a:pPr>
                      <a:endParaRPr lang="fr-FR"/>
                    </a:p>
                  </a:txBody>
                  <a:tcPr>
                    <a:lnL w="6350" algn="ctr">
                      <a:solidFill>
                        <a:schemeClr val="bg1"/>
                      </a:solidFill>
                    </a:lnL>
                    <a:lnB w="6350" algn="ctr">
                      <a:solidFill>
                        <a:schemeClr val="bg1"/>
                      </a:solidFill>
                    </a:lnB>
                    <a:solidFill>
                      <a:schemeClr val="accent4">
                        <a:lumMod val="75000"/>
                      </a:schemeClr>
                    </a:solidFill>
                  </a:tcPr>
                </a:tc>
                <a:extLst>
                  <a:ext uri="{0D108BD9-81ED-4DB2-BD59-A6C34878D82A}">
                    <a16:rowId xmlns:a16="http://schemas.microsoft.com/office/drawing/2014/main" val="10000"/>
                  </a:ext>
                </a:extLst>
              </a:tr>
              <a:tr h="500062">
                <a:tc>
                  <a:txBody>
                    <a:bodyPr/>
                    <a:lstStyle/>
                    <a:p>
                      <a:pPr algn="ctr">
                        <a:defRPr/>
                      </a:pPr>
                      <a:endParaRPr lang="fr-FR" sz="1600">
                        <a:solidFill>
                          <a:schemeClr val="tx1"/>
                        </a:solidFill>
                      </a:endParaRPr>
                    </a:p>
                  </a:txBody>
                  <a:tcPr anchor="ctr">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T w="6350" algn="ctr">
                      <a:solidFill>
                        <a:schemeClr val="bg1"/>
                      </a:solidFill>
                    </a:lnT>
                    <a:lnB w="6350" algn="ctr">
                      <a:solidFill>
                        <a:schemeClr val="bg1"/>
                      </a:solidFill>
                    </a:lnB>
                    <a:solidFill>
                      <a:schemeClr val="bg2"/>
                    </a:solidFill>
                  </a:tcPr>
                </a:tc>
                <a:extLst>
                  <a:ext uri="{0D108BD9-81ED-4DB2-BD59-A6C34878D82A}">
                    <a16:rowId xmlns:a16="http://schemas.microsoft.com/office/drawing/2014/main" val="10001"/>
                  </a:ext>
                </a:extLst>
              </a:tr>
              <a:tr h="500062">
                <a:tc>
                  <a:txBody>
                    <a:bodyPr/>
                    <a:lstStyle/>
                    <a:p>
                      <a:pPr algn="ctr">
                        <a:defRPr/>
                      </a:pPr>
                      <a:endParaRPr lang="fr-FR" sz="1600">
                        <a:solidFill>
                          <a:schemeClr val="tx1"/>
                        </a:solidFill>
                      </a:endParaRPr>
                    </a:p>
                  </a:txBody>
                  <a:tcPr anchor="ctr">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T w="6350" algn="ctr">
                      <a:solidFill>
                        <a:schemeClr val="bg1"/>
                      </a:solidFill>
                    </a:lnT>
                    <a:lnB w="6350" algn="ctr">
                      <a:solidFill>
                        <a:schemeClr val="bg1"/>
                      </a:solidFill>
                    </a:lnB>
                    <a:solidFill>
                      <a:schemeClr val="bg1">
                        <a:lumMod val="95000"/>
                      </a:schemeClr>
                    </a:solidFill>
                  </a:tcPr>
                </a:tc>
                <a:extLst>
                  <a:ext uri="{0D108BD9-81ED-4DB2-BD59-A6C34878D82A}">
                    <a16:rowId xmlns:a16="http://schemas.microsoft.com/office/drawing/2014/main" val="10002"/>
                  </a:ext>
                </a:extLst>
              </a:tr>
              <a:tr h="500062">
                <a:tc>
                  <a:txBody>
                    <a:bodyPr/>
                    <a:lstStyle/>
                    <a:p>
                      <a:pPr algn="ctr">
                        <a:defRPr/>
                      </a:pPr>
                      <a:endParaRPr lang="fr-FR" sz="1600">
                        <a:solidFill>
                          <a:schemeClr val="tx1"/>
                        </a:solidFill>
                      </a:endParaRPr>
                    </a:p>
                  </a:txBody>
                  <a:tcPr anchor="ctr">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T w="6350" algn="ctr">
                      <a:solidFill>
                        <a:schemeClr val="bg1"/>
                      </a:solidFill>
                    </a:lnT>
                    <a:lnB w="6350" algn="ctr">
                      <a:solidFill>
                        <a:schemeClr val="bg1"/>
                      </a:solidFill>
                    </a:lnB>
                    <a:solidFill>
                      <a:schemeClr val="bg2"/>
                    </a:solidFill>
                  </a:tcPr>
                </a:tc>
                <a:extLst>
                  <a:ext uri="{0D108BD9-81ED-4DB2-BD59-A6C34878D82A}">
                    <a16:rowId xmlns:a16="http://schemas.microsoft.com/office/drawing/2014/main" val="10003"/>
                  </a:ext>
                </a:extLst>
              </a:tr>
              <a:tr h="500062">
                <a:tc>
                  <a:txBody>
                    <a:bodyPr/>
                    <a:lstStyle/>
                    <a:p>
                      <a:pPr algn="ctr">
                        <a:defRPr/>
                      </a:pPr>
                      <a:endParaRPr lang="fr-FR" sz="1600">
                        <a:solidFill>
                          <a:schemeClr val="tx1"/>
                        </a:solidFill>
                      </a:endParaRPr>
                    </a:p>
                  </a:txBody>
                  <a:tcPr anchor="ctr">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T w="6350" algn="ctr">
                      <a:solidFill>
                        <a:schemeClr val="bg1"/>
                      </a:solidFill>
                    </a:lnT>
                    <a:lnB w="6350" algn="ctr">
                      <a:solidFill>
                        <a:schemeClr val="bg1"/>
                      </a:solidFill>
                    </a:lnB>
                    <a:solidFill>
                      <a:schemeClr val="bg1">
                        <a:lumMod val="95000"/>
                      </a:schemeClr>
                    </a:solidFill>
                  </a:tcPr>
                </a:tc>
                <a:extLst>
                  <a:ext uri="{0D108BD9-81ED-4DB2-BD59-A6C34878D82A}">
                    <a16:rowId xmlns:a16="http://schemas.microsoft.com/office/drawing/2014/main" val="10004"/>
                  </a:ext>
                </a:extLst>
              </a:tr>
              <a:tr h="500062">
                <a:tc>
                  <a:txBody>
                    <a:bodyPr/>
                    <a:lstStyle/>
                    <a:p>
                      <a:pPr algn="ctr">
                        <a:defRPr/>
                      </a:pPr>
                      <a:endParaRPr lang="fr-FR" sz="1600">
                        <a:solidFill>
                          <a:schemeClr val="tx1"/>
                        </a:solidFill>
                      </a:endParaRPr>
                    </a:p>
                  </a:txBody>
                  <a:tcPr anchor="ctr">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T w="6350" algn="ctr">
                      <a:solidFill>
                        <a:schemeClr val="bg1"/>
                      </a:solidFill>
                    </a:lnT>
                    <a:lnB w="6350" algn="ctr">
                      <a:solidFill>
                        <a:schemeClr val="bg1"/>
                      </a:solidFill>
                    </a:lnB>
                    <a:solidFill>
                      <a:schemeClr val="bg2"/>
                    </a:solidFill>
                  </a:tcPr>
                </a:tc>
                <a:extLst>
                  <a:ext uri="{0D108BD9-81ED-4DB2-BD59-A6C34878D82A}">
                    <a16:rowId xmlns:a16="http://schemas.microsoft.com/office/drawing/2014/main" val="10005"/>
                  </a:ext>
                </a:extLst>
              </a:tr>
              <a:tr h="500062">
                <a:tc>
                  <a:txBody>
                    <a:bodyPr/>
                    <a:lstStyle/>
                    <a:p>
                      <a:pPr algn="ctr">
                        <a:defRPr/>
                      </a:pPr>
                      <a:endParaRPr lang="fr-FR" sz="1600">
                        <a:solidFill>
                          <a:schemeClr val="tx1"/>
                        </a:solidFill>
                      </a:endParaRPr>
                    </a:p>
                  </a:txBody>
                  <a:tcPr anchor="ctr">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lnB w="6350" algn="ctr">
                      <a:solidFill>
                        <a:schemeClr val="bg1"/>
                      </a:solidFill>
                    </a:lnB>
                    <a:solidFill>
                      <a:schemeClr val="bg1">
                        <a:lumMod val="95000"/>
                      </a:schemeClr>
                    </a:solidFill>
                  </a:tcPr>
                </a:tc>
                <a:tc>
                  <a:txBody>
                    <a:bodyPr/>
                    <a:lstStyle/>
                    <a:p>
                      <a:pPr algn="ctr">
                        <a:defRPr/>
                      </a:pPr>
                      <a:endParaRPr lang="fr-FR" sz="1600">
                        <a:solidFill>
                          <a:schemeClr val="tx1"/>
                        </a:solidFill>
                      </a:endParaRPr>
                    </a:p>
                  </a:txBody>
                  <a:tcPr anchor="ctr">
                    <a:lnL w="6350" algn="ctr">
                      <a:solidFill>
                        <a:schemeClr val="bg1"/>
                      </a:solidFill>
                    </a:lnL>
                    <a:lnT w="6350" algn="ctr">
                      <a:solidFill>
                        <a:schemeClr val="bg1"/>
                      </a:solidFill>
                    </a:lnT>
                    <a:lnB w="6350" algn="ctr">
                      <a:solidFill>
                        <a:schemeClr val="bg1"/>
                      </a:solidFill>
                    </a:lnB>
                    <a:solidFill>
                      <a:schemeClr val="bg1">
                        <a:lumMod val="95000"/>
                      </a:schemeClr>
                    </a:solidFill>
                  </a:tcPr>
                </a:tc>
                <a:extLst>
                  <a:ext uri="{0D108BD9-81ED-4DB2-BD59-A6C34878D82A}">
                    <a16:rowId xmlns:a16="http://schemas.microsoft.com/office/drawing/2014/main" val="10006"/>
                  </a:ext>
                </a:extLst>
              </a:tr>
              <a:tr h="500062">
                <a:tc>
                  <a:txBody>
                    <a:bodyPr/>
                    <a:lstStyle/>
                    <a:p>
                      <a:pPr algn="ctr">
                        <a:defRPr/>
                      </a:pPr>
                      <a:endParaRPr lang="fr-FR" sz="1600">
                        <a:solidFill>
                          <a:schemeClr val="tx1"/>
                        </a:solidFill>
                      </a:endParaRPr>
                    </a:p>
                  </a:txBody>
                  <a:tcPr anchor="ctr">
                    <a:lnR w="6350" algn="ctr">
                      <a:solidFill>
                        <a:schemeClr val="bg1"/>
                      </a:solidFill>
                    </a:lnR>
                    <a:lnT w="6350" algn="ctr">
                      <a:solidFill>
                        <a:schemeClr val="bg1"/>
                      </a:solidFill>
                    </a:lnT>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R w="6350" algn="ctr">
                      <a:solidFill>
                        <a:schemeClr val="bg1"/>
                      </a:solidFill>
                    </a:lnR>
                    <a:lnT w="6350" algn="ctr">
                      <a:solidFill>
                        <a:schemeClr val="bg1"/>
                      </a:solidFill>
                    </a:lnT>
                    <a:solidFill>
                      <a:schemeClr val="bg2"/>
                    </a:solidFill>
                  </a:tcPr>
                </a:tc>
                <a:tc>
                  <a:txBody>
                    <a:bodyPr/>
                    <a:lstStyle/>
                    <a:p>
                      <a:pPr algn="ctr">
                        <a:defRPr/>
                      </a:pPr>
                      <a:endParaRPr lang="fr-FR" sz="1600">
                        <a:solidFill>
                          <a:schemeClr val="tx1"/>
                        </a:solidFill>
                      </a:endParaRPr>
                    </a:p>
                  </a:txBody>
                  <a:tcPr anchor="ctr">
                    <a:lnL w="6350" algn="ctr">
                      <a:solidFill>
                        <a:schemeClr val="bg1"/>
                      </a:solidFill>
                    </a:lnL>
                    <a:lnT w="6350" algn="ctr">
                      <a:solidFill>
                        <a:schemeClr val="bg1"/>
                      </a:solidFill>
                    </a:lnT>
                    <a:solidFill>
                      <a:schemeClr val="bg2"/>
                    </a:solidFill>
                  </a:tcPr>
                </a:tc>
                <a:extLst>
                  <a:ext uri="{0D108BD9-81ED-4DB2-BD59-A6C34878D82A}">
                    <a16:rowId xmlns:a16="http://schemas.microsoft.com/office/drawing/2014/main" val="10007"/>
                  </a:ext>
                </a:extLst>
              </a:tr>
            </a:tbl>
          </a:graphicData>
        </a:graphic>
      </p:graphicFrame>
      <p:sp>
        <p:nvSpPr>
          <p:cNvPr id="49" name="Forme libre 3886" descr="Icône de loupe représentant la recherche "/>
          <p:cNvSpPr>
            <a:spLocks noEditPoints="1"/>
          </p:cNvSpPr>
          <p:nvPr/>
        </p:nvSpPr>
        <p:spPr bwMode="auto">
          <a:xfrm>
            <a:off x="845745" y="1368977"/>
            <a:ext cx="287338" cy="285750"/>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extrusionOk="0">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nvGrpSpPr>
          <p:cNvPr id="50" name="Groupe 49" descr="Icône de papier et stylo "/>
          <p:cNvGrpSpPr/>
          <p:nvPr/>
        </p:nvGrpSpPr>
        <p:grpSpPr bwMode="auto">
          <a:xfrm>
            <a:off x="1989538" y="1368977"/>
            <a:ext cx="287337" cy="285750"/>
            <a:chOff x="7018338" y="4656138"/>
            <a:chExt cx="287337" cy="285750"/>
          </a:xfrm>
          <a:solidFill>
            <a:schemeClr val="bg1"/>
          </a:solidFill>
        </p:grpSpPr>
        <p:sp>
          <p:nvSpPr>
            <p:cNvPr id="51" name="Forme libre 4604"/>
            <p:cNvSpPr>
              <a:spLocks noEditPoints="1"/>
            </p:cNvSpPr>
            <p:nvPr/>
          </p:nvSpPr>
          <p:spPr bwMode="auto">
            <a:xfrm>
              <a:off x="7018338" y="4656138"/>
              <a:ext cx="230188" cy="285750"/>
            </a:xfrm>
            <a:custGeom>
              <a:avLst/>
              <a:gdLst>
                <a:gd name="T0" fmla="*/ 351 w 723"/>
                <a:gd name="T1" fmla="*/ 416 h 903"/>
                <a:gd name="T2" fmla="*/ 348 w 723"/>
                <a:gd name="T3" fmla="*/ 400 h 903"/>
                <a:gd name="T4" fmla="*/ 362 w 723"/>
                <a:gd name="T5" fmla="*/ 391 h 903"/>
                <a:gd name="T6" fmla="*/ 525 w 723"/>
                <a:gd name="T7" fmla="*/ 398 h 903"/>
                <a:gd name="T8" fmla="*/ 525 w 723"/>
                <a:gd name="T9" fmla="*/ 414 h 903"/>
                <a:gd name="T10" fmla="*/ 513 w 723"/>
                <a:gd name="T11" fmla="*/ 572 h 903"/>
                <a:gd name="T12" fmla="*/ 349 w 723"/>
                <a:gd name="T13" fmla="*/ 565 h 903"/>
                <a:gd name="T14" fmla="*/ 349 w 723"/>
                <a:gd name="T15" fmla="*/ 548 h 903"/>
                <a:gd name="T16" fmla="*/ 513 w 723"/>
                <a:gd name="T17" fmla="*/ 542 h 903"/>
                <a:gd name="T18" fmla="*/ 526 w 723"/>
                <a:gd name="T19" fmla="*/ 551 h 903"/>
                <a:gd name="T20" fmla="*/ 523 w 723"/>
                <a:gd name="T21" fmla="*/ 568 h 903"/>
                <a:gd name="T22" fmla="*/ 362 w 723"/>
                <a:gd name="T23" fmla="*/ 722 h 903"/>
                <a:gd name="T24" fmla="*/ 348 w 723"/>
                <a:gd name="T25" fmla="*/ 713 h 903"/>
                <a:gd name="T26" fmla="*/ 351 w 723"/>
                <a:gd name="T27" fmla="*/ 696 h 903"/>
                <a:gd name="T28" fmla="*/ 515 w 723"/>
                <a:gd name="T29" fmla="*/ 693 h 903"/>
                <a:gd name="T30" fmla="*/ 528 w 723"/>
                <a:gd name="T31" fmla="*/ 704 h 903"/>
                <a:gd name="T32" fmla="*/ 521 w 723"/>
                <a:gd name="T33" fmla="*/ 720 h 903"/>
                <a:gd name="T34" fmla="*/ 232 w 723"/>
                <a:gd name="T35" fmla="*/ 405 h 903"/>
                <a:gd name="T36" fmla="*/ 198 w 723"/>
                <a:gd name="T37" fmla="*/ 381 h 903"/>
                <a:gd name="T38" fmla="*/ 200 w 723"/>
                <a:gd name="T39" fmla="*/ 365 h 903"/>
                <a:gd name="T40" fmla="*/ 217 w 723"/>
                <a:gd name="T41" fmla="*/ 362 h 903"/>
                <a:gd name="T42" fmla="*/ 296 w 723"/>
                <a:gd name="T43" fmla="*/ 302 h 903"/>
                <a:gd name="T44" fmla="*/ 312 w 723"/>
                <a:gd name="T45" fmla="*/ 306 h 903"/>
                <a:gd name="T46" fmla="*/ 315 w 723"/>
                <a:gd name="T47" fmla="*/ 321 h 903"/>
                <a:gd name="T48" fmla="*/ 226 w 723"/>
                <a:gd name="T49" fmla="*/ 556 h 903"/>
                <a:gd name="T50" fmla="*/ 197 w 723"/>
                <a:gd name="T51" fmla="*/ 529 h 903"/>
                <a:gd name="T52" fmla="*/ 203 w 723"/>
                <a:gd name="T53" fmla="*/ 514 h 903"/>
                <a:gd name="T54" fmla="*/ 219 w 723"/>
                <a:gd name="T55" fmla="*/ 514 h 903"/>
                <a:gd name="T56" fmla="*/ 298 w 723"/>
                <a:gd name="T57" fmla="*/ 451 h 903"/>
                <a:gd name="T58" fmla="*/ 314 w 723"/>
                <a:gd name="T59" fmla="*/ 458 h 903"/>
                <a:gd name="T60" fmla="*/ 314 w 723"/>
                <a:gd name="T61" fmla="*/ 475 h 903"/>
                <a:gd name="T62" fmla="*/ 155 w 723"/>
                <a:gd name="T63" fmla="*/ 238 h 903"/>
                <a:gd name="T64" fmla="*/ 208 w 723"/>
                <a:gd name="T65" fmla="*/ 197 h 903"/>
                <a:gd name="T66" fmla="*/ 164 w 723"/>
                <a:gd name="T67" fmla="*/ 236 h 903"/>
                <a:gd name="T68" fmla="*/ 31 w 723"/>
                <a:gd name="T69" fmla="*/ 125 h 903"/>
                <a:gd name="T70" fmla="*/ 53 w 723"/>
                <a:gd name="T71" fmla="*/ 68 h 903"/>
                <a:gd name="T72" fmla="*/ 101 w 723"/>
                <a:gd name="T73" fmla="*/ 35 h 903"/>
                <a:gd name="T74" fmla="*/ 150 w 723"/>
                <a:gd name="T75" fmla="*/ 36 h 903"/>
                <a:gd name="T76" fmla="*/ 210 w 723"/>
                <a:gd name="T77" fmla="*/ 80 h 903"/>
                <a:gd name="T78" fmla="*/ 226 w 723"/>
                <a:gd name="T79" fmla="*/ 143 h 903"/>
                <a:gd name="T80" fmla="*/ 125 w 723"/>
                <a:gd name="T81" fmla="*/ 154 h 903"/>
                <a:gd name="T82" fmla="*/ 136 w 723"/>
                <a:gd name="T83" fmla="*/ 0 h 903"/>
                <a:gd name="T84" fmla="*/ 104 w 723"/>
                <a:gd name="T85" fmla="*/ 2 h 903"/>
                <a:gd name="T86" fmla="*/ 39 w 723"/>
                <a:gd name="T87" fmla="*/ 40 h 903"/>
                <a:gd name="T88" fmla="*/ 4 w 723"/>
                <a:gd name="T89" fmla="*/ 108 h 903"/>
                <a:gd name="T90" fmla="*/ 4 w 723"/>
                <a:gd name="T91" fmla="*/ 625 h 903"/>
                <a:gd name="T92" fmla="*/ 121 w 723"/>
                <a:gd name="T93" fmla="*/ 632 h 903"/>
                <a:gd name="T94" fmla="*/ 128 w 723"/>
                <a:gd name="T95" fmla="*/ 901 h 903"/>
                <a:gd name="T96" fmla="*/ 593 w 723"/>
                <a:gd name="T97" fmla="*/ 902 h 903"/>
                <a:gd name="T98" fmla="*/ 603 w 723"/>
                <a:gd name="T99" fmla="*/ 888 h 903"/>
                <a:gd name="T100" fmla="*/ 660 w 723"/>
                <a:gd name="T101" fmla="*/ 248 h 903"/>
                <a:gd name="T102" fmla="*/ 708 w 723"/>
                <a:gd name="T103" fmla="*/ 194 h 903"/>
                <a:gd name="T104" fmla="*/ 723 w 723"/>
                <a:gd name="T105" fmla="*/ 121 h 903"/>
                <a:gd name="T106" fmla="*/ 691 w 723"/>
                <a:gd name="T107" fmla="*/ 50 h 903"/>
                <a:gd name="T108" fmla="*/ 627 w 723"/>
                <a:gd name="T109" fmla="*/ 6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3" h="903" extrusionOk="0">
                  <a:moveTo>
                    <a:pt x="513" y="421"/>
                  </a:moveTo>
                  <a:lnTo>
                    <a:pt x="362" y="421"/>
                  </a:lnTo>
                  <a:lnTo>
                    <a:pt x="359" y="421"/>
                  </a:lnTo>
                  <a:lnTo>
                    <a:pt x="356" y="420"/>
                  </a:lnTo>
                  <a:lnTo>
                    <a:pt x="354" y="418"/>
                  </a:lnTo>
                  <a:lnTo>
                    <a:pt x="351" y="416"/>
                  </a:lnTo>
                  <a:lnTo>
                    <a:pt x="349" y="414"/>
                  </a:lnTo>
                  <a:lnTo>
                    <a:pt x="348" y="412"/>
                  </a:lnTo>
                  <a:lnTo>
                    <a:pt x="347" y="409"/>
                  </a:lnTo>
                  <a:lnTo>
                    <a:pt x="347" y="406"/>
                  </a:lnTo>
                  <a:lnTo>
                    <a:pt x="347" y="403"/>
                  </a:lnTo>
                  <a:lnTo>
                    <a:pt x="348" y="400"/>
                  </a:lnTo>
                  <a:lnTo>
                    <a:pt x="349" y="398"/>
                  </a:lnTo>
                  <a:lnTo>
                    <a:pt x="351" y="396"/>
                  </a:lnTo>
                  <a:lnTo>
                    <a:pt x="354" y="394"/>
                  </a:lnTo>
                  <a:lnTo>
                    <a:pt x="356" y="393"/>
                  </a:lnTo>
                  <a:lnTo>
                    <a:pt x="359" y="391"/>
                  </a:lnTo>
                  <a:lnTo>
                    <a:pt x="362" y="391"/>
                  </a:lnTo>
                  <a:lnTo>
                    <a:pt x="513" y="391"/>
                  </a:lnTo>
                  <a:lnTo>
                    <a:pt x="515" y="391"/>
                  </a:lnTo>
                  <a:lnTo>
                    <a:pt x="519" y="393"/>
                  </a:lnTo>
                  <a:lnTo>
                    <a:pt x="521" y="394"/>
                  </a:lnTo>
                  <a:lnTo>
                    <a:pt x="523" y="396"/>
                  </a:lnTo>
                  <a:lnTo>
                    <a:pt x="525" y="398"/>
                  </a:lnTo>
                  <a:lnTo>
                    <a:pt x="526" y="400"/>
                  </a:lnTo>
                  <a:lnTo>
                    <a:pt x="528" y="403"/>
                  </a:lnTo>
                  <a:lnTo>
                    <a:pt x="528" y="406"/>
                  </a:lnTo>
                  <a:lnTo>
                    <a:pt x="528" y="409"/>
                  </a:lnTo>
                  <a:lnTo>
                    <a:pt x="526" y="412"/>
                  </a:lnTo>
                  <a:lnTo>
                    <a:pt x="525" y="414"/>
                  </a:lnTo>
                  <a:lnTo>
                    <a:pt x="523" y="416"/>
                  </a:lnTo>
                  <a:lnTo>
                    <a:pt x="521" y="418"/>
                  </a:lnTo>
                  <a:lnTo>
                    <a:pt x="519" y="420"/>
                  </a:lnTo>
                  <a:lnTo>
                    <a:pt x="515" y="421"/>
                  </a:lnTo>
                  <a:lnTo>
                    <a:pt x="513" y="421"/>
                  </a:lnTo>
                  <a:close/>
                  <a:moveTo>
                    <a:pt x="513" y="572"/>
                  </a:moveTo>
                  <a:lnTo>
                    <a:pt x="362" y="572"/>
                  </a:lnTo>
                  <a:lnTo>
                    <a:pt x="359" y="571"/>
                  </a:lnTo>
                  <a:lnTo>
                    <a:pt x="356" y="571"/>
                  </a:lnTo>
                  <a:lnTo>
                    <a:pt x="354" y="569"/>
                  </a:lnTo>
                  <a:lnTo>
                    <a:pt x="351" y="568"/>
                  </a:lnTo>
                  <a:lnTo>
                    <a:pt x="349" y="565"/>
                  </a:lnTo>
                  <a:lnTo>
                    <a:pt x="348" y="563"/>
                  </a:lnTo>
                  <a:lnTo>
                    <a:pt x="347" y="560"/>
                  </a:lnTo>
                  <a:lnTo>
                    <a:pt x="347" y="556"/>
                  </a:lnTo>
                  <a:lnTo>
                    <a:pt x="347" y="554"/>
                  </a:lnTo>
                  <a:lnTo>
                    <a:pt x="348" y="551"/>
                  </a:lnTo>
                  <a:lnTo>
                    <a:pt x="349" y="548"/>
                  </a:lnTo>
                  <a:lnTo>
                    <a:pt x="351" y="546"/>
                  </a:lnTo>
                  <a:lnTo>
                    <a:pt x="354" y="544"/>
                  </a:lnTo>
                  <a:lnTo>
                    <a:pt x="356" y="543"/>
                  </a:lnTo>
                  <a:lnTo>
                    <a:pt x="359" y="542"/>
                  </a:lnTo>
                  <a:lnTo>
                    <a:pt x="362" y="542"/>
                  </a:lnTo>
                  <a:lnTo>
                    <a:pt x="513" y="542"/>
                  </a:lnTo>
                  <a:lnTo>
                    <a:pt x="515" y="542"/>
                  </a:lnTo>
                  <a:lnTo>
                    <a:pt x="519" y="543"/>
                  </a:lnTo>
                  <a:lnTo>
                    <a:pt x="521" y="544"/>
                  </a:lnTo>
                  <a:lnTo>
                    <a:pt x="523" y="546"/>
                  </a:lnTo>
                  <a:lnTo>
                    <a:pt x="525" y="548"/>
                  </a:lnTo>
                  <a:lnTo>
                    <a:pt x="526" y="551"/>
                  </a:lnTo>
                  <a:lnTo>
                    <a:pt x="528" y="554"/>
                  </a:lnTo>
                  <a:lnTo>
                    <a:pt x="528" y="556"/>
                  </a:lnTo>
                  <a:lnTo>
                    <a:pt x="528" y="560"/>
                  </a:lnTo>
                  <a:lnTo>
                    <a:pt x="526" y="563"/>
                  </a:lnTo>
                  <a:lnTo>
                    <a:pt x="525" y="565"/>
                  </a:lnTo>
                  <a:lnTo>
                    <a:pt x="523" y="568"/>
                  </a:lnTo>
                  <a:lnTo>
                    <a:pt x="521" y="569"/>
                  </a:lnTo>
                  <a:lnTo>
                    <a:pt x="519" y="571"/>
                  </a:lnTo>
                  <a:lnTo>
                    <a:pt x="515" y="571"/>
                  </a:lnTo>
                  <a:lnTo>
                    <a:pt x="513" y="572"/>
                  </a:lnTo>
                  <a:close/>
                  <a:moveTo>
                    <a:pt x="513" y="722"/>
                  </a:moveTo>
                  <a:lnTo>
                    <a:pt x="362" y="722"/>
                  </a:lnTo>
                  <a:lnTo>
                    <a:pt x="359" y="722"/>
                  </a:lnTo>
                  <a:lnTo>
                    <a:pt x="356" y="721"/>
                  </a:lnTo>
                  <a:lnTo>
                    <a:pt x="354" y="720"/>
                  </a:lnTo>
                  <a:lnTo>
                    <a:pt x="351" y="718"/>
                  </a:lnTo>
                  <a:lnTo>
                    <a:pt x="349" y="716"/>
                  </a:lnTo>
                  <a:lnTo>
                    <a:pt x="348" y="713"/>
                  </a:lnTo>
                  <a:lnTo>
                    <a:pt x="347" y="710"/>
                  </a:lnTo>
                  <a:lnTo>
                    <a:pt x="347" y="708"/>
                  </a:lnTo>
                  <a:lnTo>
                    <a:pt x="347" y="704"/>
                  </a:lnTo>
                  <a:lnTo>
                    <a:pt x="348" y="702"/>
                  </a:lnTo>
                  <a:lnTo>
                    <a:pt x="349" y="699"/>
                  </a:lnTo>
                  <a:lnTo>
                    <a:pt x="351" y="696"/>
                  </a:lnTo>
                  <a:lnTo>
                    <a:pt x="354" y="695"/>
                  </a:lnTo>
                  <a:lnTo>
                    <a:pt x="356" y="693"/>
                  </a:lnTo>
                  <a:lnTo>
                    <a:pt x="359" y="693"/>
                  </a:lnTo>
                  <a:lnTo>
                    <a:pt x="362" y="692"/>
                  </a:lnTo>
                  <a:lnTo>
                    <a:pt x="513" y="692"/>
                  </a:lnTo>
                  <a:lnTo>
                    <a:pt x="515" y="693"/>
                  </a:lnTo>
                  <a:lnTo>
                    <a:pt x="519" y="693"/>
                  </a:lnTo>
                  <a:lnTo>
                    <a:pt x="521" y="695"/>
                  </a:lnTo>
                  <a:lnTo>
                    <a:pt x="523" y="696"/>
                  </a:lnTo>
                  <a:lnTo>
                    <a:pt x="525" y="699"/>
                  </a:lnTo>
                  <a:lnTo>
                    <a:pt x="526" y="702"/>
                  </a:lnTo>
                  <a:lnTo>
                    <a:pt x="528" y="704"/>
                  </a:lnTo>
                  <a:lnTo>
                    <a:pt x="528" y="708"/>
                  </a:lnTo>
                  <a:lnTo>
                    <a:pt x="528" y="710"/>
                  </a:lnTo>
                  <a:lnTo>
                    <a:pt x="526" y="713"/>
                  </a:lnTo>
                  <a:lnTo>
                    <a:pt x="525" y="716"/>
                  </a:lnTo>
                  <a:lnTo>
                    <a:pt x="523" y="718"/>
                  </a:lnTo>
                  <a:lnTo>
                    <a:pt x="521" y="720"/>
                  </a:lnTo>
                  <a:lnTo>
                    <a:pt x="519" y="721"/>
                  </a:lnTo>
                  <a:lnTo>
                    <a:pt x="515" y="722"/>
                  </a:lnTo>
                  <a:lnTo>
                    <a:pt x="513" y="722"/>
                  </a:lnTo>
                  <a:close/>
                  <a:moveTo>
                    <a:pt x="312" y="326"/>
                  </a:moveTo>
                  <a:lnTo>
                    <a:pt x="237" y="402"/>
                  </a:lnTo>
                  <a:lnTo>
                    <a:pt x="232" y="405"/>
                  </a:lnTo>
                  <a:lnTo>
                    <a:pt x="226" y="406"/>
                  </a:lnTo>
                  <a:lnTo>
                    <a:pt x="220" y="405"/>
                  </a:lnTo>
                  <a:lnTo>
                    <a:pt x="216" y="402"/>
                  </a:lnTo>
                  <a:lnTo>
                    <a:pt x="200" y="387"/>
                  </a:lnTo>
                  <a:lnTo>
                    <a:pt x="199" y="385"/>
                  </a:lnTo>
                  <a:lnTo>
                    <a:pt x="198" y="381"/>
                  </a:lnTo>
                  <a:lnTo>
                    <a:pt x="197" y="379"/>
                  </a:lnTo>
                  <a:lnTo>
                    <a:pt x="197" y="376"/>
                  </a:lnTo>
                  <a:lnTo>
                    <a:pt x="197" y="373"/>
                  </a:lnTo>
                  <a:lnTo>
                    <a:pt x="198" y="370"/>
                  </a:lnTo>
                  <a:lnTo>
                    <a:pt x="199" y="368"/>
                  </a:lnTo>
                  <a:lnTo>
                    <a:pt x="200" y="365"/>
                  </a:lnTo>
                  <a:lnTo>
                    <a:pt x="203" y="363"/>
                  </a:lnTo>
                  <a:lnTo>
                    <a:pt x="206" y="362"/>
                  </a:lnTo>
                  <a:lnTo>
                    <a:pt x="208" y="361"/>
                  </a:lnTo>
                  <a:lnTo>
                    <a:pt x="211" y="361"/>
                  </a:lnTo>
                  <a:lnTo>
                    <a:pt x="214" y="361"/>
                  </a:lnTo>
                  <a:lnTo>
                    <a:pt x="217" y="362"/>
                  </a:lnTo>
                  <a:lnTo>
                    <a:pt x="219" y="363"/>
                  </a:lnTo>
                  <a:lnTo>
                    <a:pt x="221" y="365"/>
                  </a:lnTo>
                  <a:lnTo>
                    <a:pt x="226" y="370"/>
                  </a:lnTo>
                  <a:lnTo>
                    <a:pt x="290" y="306"/>
                  </a:lnTo>
                  <a:lnTo>
                    <a:pt x="294" y="303"/>
                  </a:lnTo>
                  <a:lnTo>
                    <a:pt x="296" y="302"/>
                  </a:lnTo>
                  <a:lnTo>
                    <a:pt x="298" y="301"/>
                  </a:lnTo>
                  <a:lnTo>
                    <a:pt x="302" y="301"/>
                  </a:lnTo>
                  <a:lnTo>
                    <a:pt x="304" y="301"/>
                  </a:lnTo>
                  <a:lnTo>
                    <a:pt x="307" y="302"/>
                  </a:lnTo>
                  <a:lnTo>
                    <a:pt x="310" y="303"/>
                  </a:lnTo>
                  <a:lnTo>
                    <a:pt x="312" y="306"/>
                  </a:lnTo>
                  <a:lnTo>
                    <a:pt x="314" y="308"/>
                  </a:lnTo>
                  <a:lnTo>
                    <a:pt x="315" y="310"/>
                  </a:lnTo>
                  <a:lnTo>
                    <a:pt x="316" y="312"/>
                  </a:lnTo>
                  <a:lnTo>
                    <a:pt x="316" y="316"/>
                  </a:lnTo>
                  <a:lnTo>
                    <a:pt x="316" y="319"/>
                  </a:lnTo>
                  <a:lnTo>
                    <a:pt x="315" y="321"/>
                  </a:lnTo>
                  <a:lnTo>
                    <a:pt x="314" y="324"/>
                  </a:lnTo>
                  <a:lnTo>
                    <a:pt x="312" y="326"/>
                  </a:lnTo>
                  <a:close/>
                  <a:moveTo>
                    <a:pt x="312" y="477"/>
                  </a:moveTo>
                  <a:lnTo>
                    <a:pt x="237" y="552"/>
                  </a:lnTo>
                  <a:lnTo>
                    <a:pt x="232" y="555"/>
                  </a:lnTo>
                  <a:lnTo>
                    <a:pt x="226" y="556"/>
                  </a:lnTo>
                  <a:lnTo>
                    <a:pt x="220" y="555"/>
                  </a:lnTo>
                  <a:lnTo>
                    <a:pt x="216" y="552"/>
                  </a:lnTo>
                  <a:lnTo>
                    <a:pt x="200" y="537"/>
                  </a:lnTo>
                  <a:lnTo>
                    <a:pt x="199" y="535"/>
                  </a:lnTo>
                  <a:lnTo>
                    <a:pt x="198" y="533"/>
                  </a:lnTo>
                  <a:lnTo>
                    <a:pt x="197" y="529"/>
                  </a:lnTo>
                  <a:lnTo>
                    <a:pt x="197" y="527"/>
                  </a:lnTo>
                  <a:lnTo>
                    <a:pt x="197" y="524"/>
                  </a:lnTo>
                  <a:lnTo>
                    <a:pt x="198" y="521"/>
                  </a:lnTo>
                  <a:lnTo>
                    <a:pt x="199" y="518"/>
                  </a:lnTo>
                  <a:lnTo>
                    <a:pt x="200" y="516"/>
                  </a:lnTo>
                  <a:lnTo>
                    <a:pt x="203" y="514"/>
                  </a:lnTo>
                  <a:lnTo>
                    <a:pt x="206" y="512"/>
                  </a:lnTo>
                  <a:lnTo>
                    <a:pt x="208" y="512"/>
                  </a:lnTo>
                  <a:lnTo>
                    <a:pt x="211" y="511"/>
                  </a:lnTo>
                  <a:lnTo>
                    <a:pt x="214" y="512"/>
                  </a:lnTo>
                  <a:lnTo>
                    <a:pt x="217" y="512"/>
                  </a:lnTo>
                  <a:lnTo>
                    <a:pt x="219" y="514"/>
                  </a:lnTo>
                  <a:lnTo>
                    <a:pt x="221" y="516"/>
                  </a:lnTo>
                  <a:lnTo>
                    <a:pt x="226" y="520"/>
                  </a:lnTo>
                  <a:lnTo>
                    <a:pt x="290" y="456"/>
                  </a:lnTo>
                  <a:lnTo>
                    <a:pt x="294" y="454"/>
                  </a:lnTo>
                  <a:lnTo>
                    <a:pt x="296" y="452"/>
                  </a:lnTo>
                  <a:lnTo>
                    <a:pt x="298" y="451"/>
                  </a:lnTo>
                  <a:lnTo>
                    <a:pt x="302" y="451"/>
                  </a:lnTo>
                  <a:lnTo>
                    <a:pt x="304" y="451"/>
                  </a:lnTo>
                  <a:lnTo>
                    <a:pt x="307" y="452"/>
                  </a:lnTo>
                  <a:lnTo>
                    <a:pt x="310" y="454"/>
                  </a:lnTo>
                  <a:lnTo>
                    <a:pt x="312" y="456"/>
                  </a:lnTo>
                  <a:lnTo>
                    <a:pt x="314" y="458"/>
                  </a:lnTo>
                  <a:lnTo>
                    <a:pt x="315" y="460"/>
                  </a:lnTo>
                  <a:lnTo>
                    <a:pt x="316" y="464"/>
                  </a:lnTo>
                  <a:lnTo>
                    <a:pt x="316" y="466"/>
                  </a:lnTo>
                  <a:lnTo>
                    <a:pt x="316" y="469"/>
                  </a:lnTo>
                  <a:lnTo>
                    <a:pt x="315" y="472"/>
                  </a:lnTo>
                  <a:lnTo>
                    <a:pt x="314" y="475"/>
                  </a:lnTo>
                  <a:lnTo>
                    <a:pt x="312" y="477"/>
                  </a:lnTo>
                  <a:close/>
                  <a:moveTo>
                    <a:pt x="164" y="236"/>
                  </a:moveTo>
                  <a:lnTo>
                    <a:pt x="162" y="237"/>
                  </a:lnTo>
                  <a:lnTo>
                    <a:pt x="158" y="238"/>
                  </a:lnTo>
                  <a:lnTo>
                    <a:pt x="157" y="238"/>
                  </a:lnTo>
                  <a:lnTo>
                    <a:pt x="155" y="238"/>
                  </a:lnTo>
                  <a:lnTo>
                    <a:pt x="153" y="239"/>
                  </a:lnTo>
                  <a:lnTo>
                    <a:pt x="151" y="239"/>
                  </a:lnTo>
                  <a:lnTo>
                    <a:pt x="151" y="180"/>
                  </a:lnTo>
                  <a:lnTo>
                    <a:pt x="217" y="180"/>
                  </a:lnTo>
                  <a:lnTo>
                    <a:pt x="214" y="188"/>
                  </a:lnTo>
                  <a:lnTo>
                    <a:pt x="208" y="197"/>
                  </a:lnTo>
                  <a:lnTo>
                    <a:pt x="203" y="205"/>
                  </a:lnTo>
                  <a:lnTo>
                    <a:pt x="197" y="212"/>
                  </a:lnTo>
                  <a:lnTo>
                    <a:pt x="190" y="220"/>
                  </a:lnTo>
                  <a:lnTo>
                    <a:pt x="182" y="225"/>
                  </a:lnTo>
                  <a:lnTo>
                    <a:pt x="173" y="231"/>
                  </a:lnTo>
                  <a:lnTo>
                    <a:pt x="164" y="236"/>
                  </a:lnTo>
                  <a:close/>
                  <a:moveTo>
                    <a:pt x="121" y="166"/>
                  </a:moveTo>
                  <a:lnTo>
                    <a:pt x="121" y="256"/>
                  </a:lnTo>
                  <a:lnTo>
                    <a:pt x="121" y="601"/>
                  </a:lnTo>
                  <a:lnTo>
                    <a:pt x="31" y="601"/>
                  </a:lnTo>
                  <a:lnTo>
                    <a:pt x="31" y="135"/>
                  </a:lnTo>
                  <a:lnTo>
                    <a:pt x="31" y="125"/>
                  </a:lnTo>
                  <a:lnTo>
                    <a:pt x="33" y="115"/>
                  </a:lnTo>
                  <a:lnTo>
                    <a:pt x="35" y="105"/>
                  </a:lnTo>
                  <a:lnTo>
                    <a:pt x="39" y="94"/>
                  </a:lnTo>
                  <a:lnTo>
                    <a:pt x="43" y="85"/>
                  </a:lnTo>
                  <a:lnTo>
                    <a:pt x="48" y="77"/>
                  </a:lnTo>
                  <a:lnTo>
                    <a:pt x="53" y="68"/>
                  </a:lnTo>
                  <a:lnTo>
                    <a:pt x="60" y="62"/>
                  </a:lnTo>
                  <a:lnTo>
                    <a:pt x="67" y="55"/>
                  </a:lnTo>
                  <a:lnTo>
                    <a:pt x="75" y="48"/>
                  </a:lnTo>
                  <a:lnTo>
                    <a:pt x="83" y="42"/>
                  </a:lnTo>
                  <a:lnTo>
                    <a:pt x="92" y="38"/>
                  </a:lnTo>
                  <a:lnTo>
                    <a:pt x="101" y="35"/>
                  </a:lnTo>
                  <a:lnTo>
                    <a:pt x="110" y="32"/>
                  </a:lnTo>
                  <a:lnTo>
                    <a:pt x="120" y="30"/>
                  </a:lnTo>
                  <a:lnTo>
                    <a:pt x="129" y="30"/>
                  </a:lnTo>
                  <a:lnTo>
                    <a:pt x="132" y="30"/>
                  </a:lnTo>
                  <a:lnTo>
                    <a:pt x="135" y="30"/>
                  </a:lnTo>
                  <a:lnTo>
                    <a:pt x="150" y="36"/>
                  </a:lnTo>
                  <a:lnTo>
                    <a:pt x="164" y="41"/>
                  </a:lnTo>
                  <a:lnTo>
                    <a:pt x="176" y="48"/>
                  </a:lnTo>
                  <a:lnTo>
                    <a:pt x="188" y="56"/>
                  </a:lnTo>
                  <a:lnTo>
                    <a:pt x="197" y="63"/>
                  </a:lnTo>
                  <a:lnTo>
                    <a:pt x="205" y="71"/>
                  </a:lnTo>
                  <a:lnTo>
                    <a:pt x="210" y="80"/>
                  </a:lnTo>
                  <a:lnTo>
                    <a:pt x="216" y="88"/>
                  </a:lnTo>
                  <a:lnTo>
                    <a:pt x="220" y="99"/>
                  </a:lnTo>
                  <a:lnTo>
                    <a:pt x="224" y="110"/>
                  </a:lnTo>
                  <a:lnTo>
                    <a:pt x="226" y="123"/>
                  </a:lnTo>
                  <a:lnTo>
                    <a:pt x="226" y="135"/>
                  </a:lnTo>
                  <a:lnTo>
                    <a:pt x="226" y="143"/>
                  </a:lnTo>
                  <a:lnTo>
                    <a:pt x="225" y="150"/>
                  </a:lnTo>
                  <a:lnTo>
                    <a:pt x="136" y="150"/>
                  </a:lnTo>
                  <a:lnTo>
                    <a:pt x="133" y="151"/>
                  </a:lnTo>
                  <a:lnTo>
                    <a:pt x="130" y="151"/>
                  </a:lnTo>
                  <a:lnTo>
                    <a:pt x="128" y="153"/>
                  </a:lnTo>
                  <a:lnTo>
                    <a:pt x="125" y="154"/>
                  </a:lnTo>
                  <a:lnTo>
                    <a:pt x="123" y="156"/>
                  </a:lnTo>
                  <a:lnTo>
                    <a:pt x="122" y="160"/>
                  </a:lnTo>
                  <a:lnTo>
                    <a:pt x="121" y="162"/>
                  </a:lnTo>
                  <a:lnTo>
                    <a:pt x="121" y="166"/>
                  </a:lnTo>
                  <a:close/>
                  <a:moveTo>
                    <a:pt x="587" y="0"/>
                  </a:moveTo>
                  <a:lnTo>
                    <a:pt x="136" y="0"/>
                  </a:lnTo>
                  <a:lnTo>
                    <a:pt x="136" y="0"/>
                  </a:lnTo>
                  <a:lnTo>
                    <a:pt x="135" y="0"/>
                  </a:lnTo>
                  <a:lnTo>
                    <a:pt x="132" y="0"/>
                  </a:lnTo>
                  <a:lnTo>
                    <a:pt x="129" y="0"/>
                  </a:lnTo>
                  <a:lnTo>
                    <a:pt x="116" y="1"/>
                  </a:lnTo>
                  <a:lnTo>
                    <a:pt x="104" y="2"/>
                  </a:lnTo>
                  <a:lnTo>
                    <a:pt x="92" y="5"/>
                  </a:lnTo>
                  <a:lnTo>
                    <a:pt x="80" y="11"/>
                  </a:lnTo>
                  <a:lnTo>
                    <a:pt x="69" y="16"/>
                  </a:lnTo>
                  <a:lnTo>
                    <a:pt x="58" y="23"/>
                  </a:lnTo>
                  <a:lnTo>
                    <a:pt x="48" y="31"/>
                  </a:lnTo>
                  <a:lnTo>
                    <a:pt x="39" y="40"/>
                  </a:lnTo>
                  <a:lnTo>
                    <a:pt x="31" y="49"/>
                  </a:lnTo>
                  <a:lnTo>
                    <a:pt x="23" y="59"/>
                  </a:lnTo>
                  <a:lnTo>
                    <a:pt x="16" y="71"/>
                  </a:lnTo>
                  <a:lnTo>
                    <a:pt x="10" y="83"/>
                  </a:lnTo>
                  <a:lnTo>
                    <a:pt x="6" y="95"/>
                  </a:lnTo>
                  <a:lnTo>
                    <a:pt x="4" y="108"/>
                  </a:lnTo>
                  <a:lnTo>
                    <a:pt x="1" y="121"/>
                  </a:lnTo>
                  <a:lnTo>
                    <a:pt x="0" y="135"/>
                  </a:lnTo>
                  <a:lnTo>
                    <a:pt x="0" y="617"/>
                  </a:lnTo>
                  <a:lnTo>
                    <a:pt x="1" y="620"/>
                  </a:lnTo>
                  <a:lnTo>
                    <a:pt x="1" y="623"/>
                  </a:lnTo>
                  <a:lnTo>
                    <a:pt x="4" y="625"/>
                  </a:lnTo>
                  <a:lnTo>
                    <a:pt x="5" y="627"/>
                  </a:lnTo>
                  <a:lnTo>
                    <a:pt x="7" y="630"/>
                  </a:lnTo>
                  <a:lnTo>
                    <a:pt x="9" y="631"/>
                  </a:lnTo>
                  <a:lnTo>
                    <a:pt x="13" y="632"/>
                  </a:lnTo>
                  <a:lnTo>
                    <a:pt x="16" y="632"/>
                  </a:lnTo>
                  <a:lnTo>
                    <a:pt x="121" y="632"/>
                  </a:lnTo>
                  <a:lnTo>
                    <a:pt x="121" y="888"/>
                  </a:lnTo>
                  <a:lnTo>
                    <a:pt x="121" y="891"/>
                  </a:lnTo>
                  <a:lnTo>
                    <a:pt x="122" y="894"/>
                  </a:lnTo>
                  <a:lnTo>
                    <a:pt x="123" y="896"/>
                  </a:lnTo>
                  <a:lnTo>
                    <a:pt x="125" y="898"/>
                  </a:lnTo>
                  <a:lnTo>
                    <a:pt x="128" y="901"/>
                  </a:lnTo>
                  <a:lnTo>
                    <a:pt x="130" y="902"/>
                  </a:lnTo>
                  <a:lnTo>
                    <a:pt x="133" y="903"/>
                  </a:lnTo>
                  <a:lnTo>
                    <a:pt x="136" y="903"/>
                  </a:lnTo>
                  <a:lnTo>
                    <a:pt x="587" y="903"/>
                  </a:lnTo>
                  <a:lnTo>
                    <a:pt x="591" y="903"/>
                  </a:lnTo>
                  <a:lnTo>
                    <a:pt x="593" y="902"/>
                  </a:lnTo>
                  <a:lnTo>
                    <a:pt x="596" y="901"/>
                  </a:lnTo>
                  <a:lnTo>
                    <a:pt x="599" y="898"/>
                  </a:lnTo>
                  <a:lnTo>
                    <a:pt x="600" y="896"/>
                  </a:lnTo>
                  <a:lnTo>
                    <a:pt x="602" y="894"/>
                  </a:lnTo>
                  <a:lnTo>
                    <a:pt x="602" y="891"/>
                  </a:lnTo>
                  <a:lnTo>
                    <a:pt x="603" y="888"/>
                  </a:lnTo>
                  <a:lnTo>
                    <a:pt x="603" y="269"/>
                  </a:lnTo>
                  <a:lnTo>
                    <a:pt x="615" y="267"/>
                  </a:lnTo>
                  <a:lnTo>
                    <a:pt x="627" y="264"/>
                  </a:lnTo>
                  <a:lnTo>
                    <a:pt x="638" y="259"/>
                  </a:lnTo>
                  <a:lnTo>
                    <a:pt x="648" y="255"/>
                  </a:lnTo>
                  <a:lnTo>
                    <a:pt x="660" y="248"/>
                  </a:lnTo>
                  <a:lnTo>
                    <a:pt x="670" y="241"/>
                  </a:lnTo>
                  <a:lnTo>
                    <a:pt x="679" y="232"/>
                  </a:lnTo>
                  <a:lnTo>
                    <a:pt x="687" y="224"/>
                  </a:lnTo>
                  <a:lnTo>
                    <a:pt x="695" y="214"/>
                  </a:lnTo>
                  <a:lnTo>
                    <a:pt x="703" y="204"/>
                  </a:lnTo>
                  <a:lnTo>
                    <a:pt x="708" y="194"/>
                  </a:lnTo>
                  <a:lnTo>
                    <a:pt x="714" y="182"/>
                  </a:lnTo>
                  <a:lnTo>
                    <a:pt x="717" y="171"/>
                  </a:lnTo>
                  <a:lnTo>
                    <a:pt x="721" y="160"/>
                  </a:lnTo>
                  <a:lnTo>
                    <a:pt x="723" y="147"/>
                  </a:lnTo>
                  <a:lnTo>
                    <a:pt x="723" y="135"/>
                  </a:lnTo>
                  <a:lnTo>
                    <a:pt x="723" y="121"/>
                  </a:lnTo>
                  <a:lnTo>
                    <a:pt x="721" y="109"/>
                  </a:lnTo>
                  <a:lnTo>
                    <a:pt x="717" y="97"/>
                  </a:lnTo>
                  <a:lnTo>
                    <a:pt x="712" y="84"/>
                  </a:lnTo>
                  <a:lnTo>
                    <a:pt x="706" y="72"/>
                  </a:lnTo>
                  <a:lnTo>
                    <a:pt x="699" y="60"/>
                  </a:lnTo>
                  <a:lnTo>
                    <a:pt x="691" y="50"/>
                  </a:lnTo>
                  <a:lnTo>
                    <a:pt x="682" y="40"/>
                  </a:lnTo>
                  <a:lnTo>
                    <a:pt x="672" y="32"/>
                  </a:lnTo>
                  <a:lnTo>
                    <a:pt x="662" y="23"/>
                  </a:lnTo>
                  <a:lnTo>
                    <a:pt x="651" y="16"/>
                  </a:lnTo>
                  <a:lnTo>
                    <a:pt x="638" y="11"/>
                  </a:lnTo>
                  <a:lnTo>
                    <a:pt x="627" y="6"/>
                  </a:lnTo>
                  <a:lnTo>
                    <a:pt x="613" y="3"/>
                  </a:lnTo>
                  <a:lnTo>
                    <a:pt x="601" y="1"/>
                  </a:lnTo>
                  <a:lnTo>
                    <a:pt x="587" y="0"/>
                  </a:lnTo>
                  <a:lnTo>
                    <a:pt x="587"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79" name="Forme libre 4605"/>
            <p:cNvSpPr/>
            <p:nvPr/>
          </p:nvSpPr>
          <p:spPr bwMode="auto">
            <a:xfrm>
              <a:off x="7239000" y="4722812"/>
              <a:ext cx="66675" cy="128587"/>
            </a:xfrm>
            <a:custGeom>
              <a:avLst/>
              <a:gdLst>
                <a:gd name="T0" fmla="*/ 123 w 210"/>
                <a:gd name="T1" fmla="*/ 1 h 407"/>
                <a:gd name="T2" fmla="*/ 101 w 210"/>
                <a:gd name="T3" fmla="*/ 8 h 407"/>
                <a:gd name="T4" fmla="*/ 82 w 210"/>
                <a:gd name="T5" fmla="*/ 21 h 407"/>
                <a:gd name="T6" fmla="*/ 67 w 210"/>
                <a:gd name="T7" fmla="*/ 37 h 407"/>
                <a:gd name="T8" fmla="*/ 50 w 210"/>
                <a:gd name="T9" fmla="*/ 47 h 407"/>
                <a:gd name="T10" fmla="*/ 33 w 210"/>
                <a:gd name="T11" fmla="*/ 54 h 407"/>
                <a:gd name="T12" fmla="*/ 23 w 210"/>
                <a:gd name="T13" fmla="*/ 61 h 407"/>
                <a:gd name="T14" fmla="*/ 14 w 210"/>
                <a:gd name="T15" fmla="*/ 70 h 407"/>
                <a:gd name="T16" fmla="*/ 7 w 210"/>
                <a:gd name="T17" fmla="*/ 81 h 407"/>
                <a:gd name="T18" fmla="*/ 2 w 210"/>
                <a:gd name="T19" fmla="*/ 95 h 407"/>
                <a:gd name="T20" fmla="*/ 0 w 210"/>
                <a:gd name="T21" fmla="*/ 110 h 407"/>
                <a:gd name="T22" fmla="*/ 0 w 210"/>
                <a:gd name="T23" fmla="*/ 393 h 407"/>
                <a:gd name="T24" fmla="*/ 1 w 210"/>
                <a:gd name="T25" fmla="*/ 398 h 407"/>
                <a:gd name="T26" fmla="*/ 3 w 210"/>
                <a:gd name="T27" fmla="*/ 403 h 407"/>
                <a:gd name="T28" fmla="*/ 9 w 210"/>
                <a:gd name="T29" fmla="*/ 406 h 407"/>
                <a:gd name="T30" fmla="*/ 14 w 210"/>
                <a:gd name="T31" fmla="*/ 407 h 407"/>
                <a:gd name="T32" fmla="*/ 20 w 210"/>
                <a:gd name="T33" fmla="*/ 406 h 407"/>
                <a:gd name="T34" fmla="*/ 24 w 210"/>
                <a:gd name="T35" fmla="*/ 403 h 407"/>
                <a:gd name="T36" fmla="*/ 28 w 210"/>
                <a:gd name="T37" fmla="*/ 398 h 407"/>
                <a:gd name="T38" fmla="*/ 29 w 210"/>
                <a:gd name="T39" fmla="*/ 393 h 407"/>
                <a:gd name="T40" fmla="*/ 30 w 210"/>
                <a:gd name="T41" fmla="*/ 110 h 407"/>
                <a:gd name="T42" fmla="*/ 35 w 210"/>
                <a:gd name="T43" fmla="*/ 95 h 407"/>
                <a:gd name="T44" fmla="*/ 42 w 210"/>
                <a:gd name="T45" fmla="*/ 84 h 407"/>
                <a:gd name="T46" fmla="*/ 54 w 210"/>
                <a:gd name="T47" fmla="*/ 78 h 407"/>
                <a:gd name="T48" fmla="*/ 59 w 210"/>
                <a:gd name="T49" fmla="*/ 331 h 407"/>
                <a:gd name="T50" fmla="*/ 210 w 210"/>
                <a:gd name="T51" fmla="*/ 60 h 407"/>
                <a:gd name="T52" fmla="*/ 209 w 210"/>
                <a:gd name="T53" fmla="*/ 49 h 407"/>
                <a:gd name="T54" fmla="*/ 203 w 210"/>
                <a:gd name="T55" fmla="*/ 39 h 407"/>
                <a:gd name="T56" fmla="*/ 186 w 210"/>
                <a:gd name="T57" fmla="*/ 20 h 407"/>
                <a:gd name="T58" fmla="*/ 162 w 210"/>
                <a:gd name="T59" fmla="*/ 5 h 407"/>
                <a:gd name="T60" fmla="*/ 149 w 210"/>
                <a:gd name="T61" fmla="*/ 1 h 407"/>
                <a:gd name="T62" fmla="*/ 135 w 210"/>
                <a:gd name="T63"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0" h="407" extrusionOk="0">
                  <a:moveTo>
                    <a:pt x="135" y="0"/>
                  </a:moveTo>
                  <a:lnTo>
                    <a:pt x="123" y="1"/>
                  </a:lnTo>
                  <a:lnTo>
                    <a:pt x="111" y="3"/>
                  </a:lnTo>
                  <a:lnTo>
                    <a:pt x="101" y="8"/>
                  </a:lnTo>
                  <a:lnTo>
                    <a:pt x="91" y="14"/>
                  </a:lnTo>
                  <a:lnTo>
                    <a:pt x="82" y="21"/>
                  </a:lnTo>
                  <a:lnTo>
                    <a:pt x="74" y="29"/>
                  </a:lnTo>
                  <a:lnTo>
                    <a:pt x="67" y="37"/>
                  </a:lnTo>
                  <a:lnTo>
                    <a:pt x="63" y="45"/>
                  </a:lnTo>
                  <a:lnTo>
                    <a:pt x="50" y="47"/>
                  </a:lnTo>
                  <a:lnTo>
                    <a:pt x="39" y="52"/>
                  </a:lnTo>
                  <a:lnTo>
                    <a:pt x="33" y="54"/>
                  </a:lnTo>
                  <a:lnTo>
                    <a:pt x="28" y="57"/>
                  </a:lnTo>
                  <a:lnTo>
                    <a:pt x="23" y="61"/>
                  </a:lnTo>
                  <a:lnTo>
                    <a:pt x="19" y="65"/>
                  </a:lnTo>
                  <a:lnTo>
                    <a:pt x="14" y="70"/>
                  </a:lnTo>
                  <a:lnTo>
                    <a:pt x="11" y="75"/>
                  </a:lnTo>
                  <a:lnTo>
                    <a:pt x="7" y="81"/>
                  </a:lnTo>
                  <a:lnTo>
                    <a:pt x="4" y="88"/>
                  </a:lnTo>
                  <a:lnTo>
                    <a:pt x="2" y="95"/>
                  </a:lnTo>
                  <a:lnTo>
                    <a:pt x="1" y="102"/>
                  </a:lnTo>
                  <a:lnTo>
                    <a:pt x="0" y="110"/>
                  </a:lnTo>
                  <a:lnTo>
                    <a:pt x="0" y="119"/>
                  </a:lnTo>
                  <a:lnTo>
                    <a:pt x="0" y="393"/>
                  </a:lnTo>
                  <a:lnTo>
                    <a:pt x="0" y="395"/>
                  </a:lnTo>
                  <a:lnTo>
                    <a:pt x="1" y="398"/>
                  </a:lnTo>
                  <a:lnTo>
                    <a:pt x="2" y="401"/>
                  </a:lnTo>
                  <a:lnTo>
                    <a:pt x="3" y="403"/>
                  </a:lnTo>
                  <a:lnTo>
                    <a:pt x="5" y="405"/>
                  </a:lnTo>
                  <a:lnTo>
                    <a:pt x="9" y="406"/>
                  </a:lnTo>
                  <a:lnTo>
                    <a:pt x="11" y="407"/>
                  </a:lnTo>
                  <a:lnTo>
                    <a:pt x="14" y="407"/>
                  </a:lnTo>
                  <a:lnTo>
                    <a:pt x="18" y="407"/>
                  </a:lnTo>
                  <a:lnTo>
                    <a:pt x="20" y="406"/>
                  </a:lnTo>
                  <a:lnTo>
                    <a:pt x="22" y="405"/>
                  </a:lnTo>
                  <a:lnTo>
                    <a:pt x="24" y="403"/>
                  </a:lnTo>
                  <a:lnTo>
                    <a:pt x="27" y="401"/>
                  </a:lnTo>
                  <a:lnTo>
                    <a:pt x="28" y="398"/>
                  </a:lnTo>
                  <a:lnTo>
                    <a:pt x="29" y="395"/>
                  </a:lnTo>
                  <a:lnTo>
                    <a:pt x="29" y="393"/>
                  </a:lnTo>
                  <a:lnTo>
                    <a:pt x="29" y="119"/>
                  </a:lnTo>
                  <a:lnTo>
                    <a:pt x="30" y="110"/>
                  </a:lnTo>
                  <a:lnTo>
                    <a:pt x="31" y="101"/>
                  </a:lnTo>
                  <a:lnTo>
                    <a:pt x="35" y="95"/>
                  </a:lnTo>
                  <a:lnTo>
                    <a:pt x="38" y="89"/>
                  </a:lnTo>
                  <a:lnTo>
                    <a:pt x="42" y="84"/>
                  </a:lnTo>
                  <a:lnTo>
                    <a:pt x="48" y="81"/>
                  </a:lnTo>
                  <a:lnTo>
                    <a:pt x="54" y="78"/>
                  </a:lnTo>
                  <a:lnTo>
                    <a:pt x="59" y="76"/>
                  </a:lnTo>
                  <a:lnTo>
                    <a:pt x="59" y="331"/>
                  </a:lnTo>
                  <a:lnTo>
                    <a:pt x="210" y="331"/>
                  </a:lnTo>
                  <a:lnTo>
                    <a:pt x="210" y="60"/>
                  </a:lnTo>
                  <a:lnTo>
                    <a:pt x="210" y="55"/>
                  </a:lnTo>
                  <a:lnTo>
                    <a:pt x="209" y="49"/>
                  </a:lnTo>
                  <a:lnTo>
                    <a:pt x="206" y="45"/>
                  </a:lnTo>
                  <a:lnTo>
                    <a:pt x="203" y="39"/>
                  </a:lnTo>
                  <a:lnTo>
                    <a:pt x="196" y="29"/>
                  </a:lnTo>
                  <a:lnTo>
                    <a:pt x="186" y="20"/>
                  </a:lnTo>
                  <a:lnTo>
                    <a:pt x="175" y="12"/>
                  </a:lnTo>
                  <a:lnTo>
                    <a:pt x="162" y="5"/>
                  </a:lnTo>
                  <a:lnTo>
                    <a:pt x="155" y="3"/>
                  </a:lnTo>
                  <a:lnTo>
                    <a:pt x="149" y="1"/>
                  </a:lnTo>
                  <a:lnTo>
                    <a:pt x="142" y="0"/>
                  </a:lnTo>
                  <a:lnTo>
                    <a:pt x="135" y="0"/>
                  </a:lnTo>
                  <a:lnTo>
                    <a:pt x="135"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80" name="Forme libre 4606"/>
            <p:cNvSpPr/>
            <p:nvPr/>
          </p:nvSpPr>
          <p:spPr bwMode="auto">
            <a:xfrm>
              <a:off x="7258050" y="4913313"/>
              <a:ext cx="47625" cy="28575"/>
            </a:xfrm>
            <a:custGeom>
              <a:avLst/>
              <a:gdLst>
                <a:gd name="T0" fmla="*/ 0 w 151"/>
                <a:gd name="T1" fmla="*/ 14 h 90"/>
                <a:gd name="T2" fmla="*/ 0 w 151"/>
                <a:gd name="T3" fmla="*/ 22 h 90"/>
                <a:gd name="T4" fmla="*/ 2 w 151"/>
                <a:gd name="T5" fmla="*/ 29 h 90"/>
                <a:gd name="T6" fmla="*/ 4 w 151"/>
                <a:gd name="T7" fmla="*/ 37 h 90"/>
                <a:gd name="T8" fmla="*/ 6 w 151"/>
                <a:gd name="T9" fmla="*/ 44 h 90"/>
                <a:gd name="T10" fmla="*/ 9 w 151"/>
                <a:gd name="T11" fmla="*/ 50 h 90"/>
                <a:gd name="T12" fmla="*/ 14 w 151"/>
                <a:gd name="T13" fmla="*/ 56 h 90"/>
                <a:gd name="T14" fmla="*/ 18 w 151"/>
                <a:gd name="T15" fmla="*/ 62 h 90"/>
                <a:gd name="T16" fmla="*/ 23 w 151"/>
                <a:gd name="T17" fmla="*/ 67 h 90"/>
                <a:gd name="T18" fmla="*/ 29 w 151"/>
                <a:gd name="T19" fmla="*/ 72 h 90"/>
                <a:gd name="T20" fmla="*/ 34 w 151"/>
                <a:gd name="T21" fmla="*/ 76 h 90"/>
                <a:gd name="T22" fmla="*/ 40 w 151"/>
                <a:gd name="T23" fmla="*/ 81 h 90"/>
                <a:gd name="T24" fmla="*/ 47 w 151"/>
                <a:gd name="T25" fmla="*/ 84 h 90"/>
                <a:gd name="T26" fmla="*/ 54 w 151"/>
                <a:gd name="T27" fmla="*/ 87 h 90"/>
                <a:gd name="T28" fmla="*/ 61 w 151"/>
                <a:gd name="T29" fmla="*/ 89 h 90"/>
                <a:gd name="T30" fmla="*/ 68 w 151"/>
                <a:gd name="T31" fmla="*/ 90 h 90"/>
                <a:gd name="T32" fmla="*/ 76 w 151"/>
                <a:gd name="T33" fmla="*/ 90 h 90"/>
                <a:gd name="T34" fmla="*/ 83 w 151"/>
                <a:gd name="T35" fmla="*/ 90 h 90"/>
                <a:gd name="T36" fmla="*/ 90 w 151"/>
                <a:gd name="T37" fmla="*/ 89 h 90"/>
                <a:gd name="T38" fmla="*/ 96 w 151"/>
                <a:gd name="T39" fmla="*/ 87 h 90"/>
                <a:gd name="T40" fmla="*/ 103 w 151"/>
                <a:gd name="T41" fmla="*/ 83 h 90"/>
                <a:gd name="T42" fmla="*/ 109 w 151"/>
                <a:gd name="T43" fmla="*/ 80 h 90"/>
                <a:gd name="T44" fmla="*/ 116 w 151"/>
                <a:gd name="T45" fmla="*/ 76 h 90"/>
                <a:gd name="T46" fmla="*/ 121 w 151"/>
                <a:gd name="T47" fmla="*/ 71 h 90"/>
                <a:gd name="T48" fmla="*/ 127 w 151"/>
                <a:gd name="T49" fmla="*/ 65 h 90"/>
                <a:gd name="T50" fmla="*/ 131 w 151"/>
                <a:gd name="T51" fmla="*/ 60 h 90"/>
                <a:gd name="T52" fmla="*/ 137 w 151"/>
                <a:gd name="T53" fmla="*/ 53 h 90"/>
                <a:gd name="T54" fmla="*/ 140 w 151"/>
                <a:gd name="T55" fmla="*/ 45 h 90"/>
                <a:gd name="T56" fmla="*/ 144 w 151"/>
                <a:gd name="T57" fmla="*/ 37 h 90"/>
                <a:gd name="T58" fmla="*/ 147 w 151"/>
                <a:gd name="T59" fmla="*/ 29 h 90"/>
                <a:gd name="T60" fmla="*/ 150 w 151"/>
                <a:gd name="T61" fmla="*/ 20 h 90"/>
                <a:gd name="T62" fmla="*/ 151 w 151"/>
                <a:gd name="T63" fmla="*/ 10 h 90"/>
                <a:gd name="T64" fmla="*/ 151 w 151"/>
                <a:gd name="T65" fmla="*/ 0 h 90"/>
                <a:gd name="T66" fmla="*/ 0 w 151"/>
                <a:gd name="T67" fmla="*/ 0 h 90"/>
                <a:gd name="T68" fmla="*/ 0 w 151"/>
                <a:gd name="T69" fmla="*/ 1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1" h="90" extrusionOk="0">
                  <a:moveTo>
                    <a:pt x="0" y="14"/>
                  </a:moveTo>
                  <a:lnTo>
                    <a:pt x="0" y="22"/>
                  </a:lnTo>
                  <a:lnTo>
                    <a:pt x="2" y="29"/>
                  </a:lnTo>
                  <a:lnTo>
                    <a:pt x="4" y="37"/>
                  </a:lnTo>
                  <a:lnTo>
                    <a:pt x="6" y="44"/>
                  </a:lnTo>
                  <a:lnTo>
                    <a:pt x="9" y="50"/>
                  </a:lnTo>
                  <a:lnTo>
                    <a:pt x="14" y="56"/>
                  </a:lnTo>
                  <a:lnTo>
                    <a:pt x="18" y="62"/>
                  </a:lnTo>
                  <a:lnTo>
                    <a:pt x="23" y="67"/>
                  </a:lnTo>
                  <a:lnTo>
                    <a:pt x="29" y="72"/>
                  </a:lnTo>
                  <a:lnTo>
                    <a:pt x="34" y="76"/>
                  </a:lnTo>
                  <a:lnTo>
                    <a:pt x="40" y="81"/>
                  </a:lnTo>
                  <a:lnTo>
                    <a:pt x="47" y="84"/>
                  </a:lnTo>
                  <a:lnTo>
                    <a:pt x="54" y="87"/>
                  </a:lnTo>
                  <a:lnTo>
                    <a:pt x="61" y="89"/>
                  </a:lnTo>
                  <a:lnTo>
                    <a:pt x="68" y="90"/>
                  </a:lnTo>
                  <a:lnTo>
                    <a:pt x="76" y="90"/>
                  </a:lnTo>
                  <a:lnTo>
                    <a:pt x="83" y="90"/>
                  </a:lnTo>
                  <a:lnTo>
                    <a:pt x="90" y="89"/>
                  </a:lnTo>
                  <a:lnTo>
                    <a:pt x="96" y="87"/>
                  </a:lnTo>
                  <a:lnTo>
                    <a:pt x="103" y="83"/>
                  </a:lnTo>
                  <a:lnTo>
                    <a:pt x="109" y="80"/>
                  </a:lnTo>
                  <a:lnTo>
                    <a:pt x="116" y="76"/>
                  </a:lnTo>
                  <a:lnTo>
                    <a:pt x="121" y="71"/>
                  </a:lnTo>
                  <a:lnTo>
                    <a:pt x="127" y="65"/>
                  </a:lnTo>
                  <a:lnTo>
                    <a:pt x="131" y="60"/>
                  </a:lnTo>
                  <a:lnTo>
                    <a:pt x="137" y="53"/>
                  </a:lnTo>
                  <a:lnTo>
                    <a:pt x="140" y="45"/>
                  </a:lnTo>
                  <a:lnTo>
                    <a:pt x="144" y="37"/>
                  </a:lnTo>
                  <a:lnTo>
                    <a:pt x="147" y="29"/>
                  </a:lnTo>
                  <a:lnTo>
                    <a:pt x="150" y="20"/>
                  </a:lnTo>
                  <a:lnTo>
                    <a:pt x="151" y="10"/>
                  </a:lnTo>
                  <a:lnTo>
                    <a:pt x="151" y="0"/>
                  </a:lnTo>
                  <a:lnTo>
                    <a:pt x="0" y="0"/>
                  </a:lnTo>
                  <a:lnTo>
                    <a:pt x="0" y="14"/>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81" name="Rectangle 4607"/>
            <p:cNvSpPr>
              <a:spLocks noChangeArrowheads="1"/>
            </p:cNvSpPr>
            <p:nvPr/>
          </p:nvSpPr>
          <p:spPr bwMode="auto">
            <a:xfrm>
              <a:off x="7258050" y="4837113"/>
              <a:ext cx="47625" cy="66675"/>
            </a:xfrm>
            <a:prstGeom prst="rect">
              <a:avLst/>
            </a:pr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grpSp>
        <p:nvGrpSpPr>
          <p:cNvPr id="82" name="Groupe 81" descr="Icône d’écran d’ordinateur "/>
          <p:cNvGrpSpPr/>
          <p:nvPr/>
        </p:nvGrpSpPr>
        <p:grpSpPr bwMode="auto">
          <a:xfrm>
            <a:off x="3133330" y="1382471"/>
            <a:ext cx="287338" cy="258762"/>
            <a:chOff x="879475" y="817563"/>
            <a:chExt cx="287338" cy="258762"/>
          </a:xfrm>
          <a:solidFill>
            <a:schemeClr val="bg1"/>
          </a:solidFill>
        </p:grpSpPr>
        <p:sp>
          <p:nvSpPr>
            <p:cNvPr id="83" name="Forme libre 1593"/>
            <p:cNvSpPr/>
            <p:nvPr/>
          </p:nvSpPr>
          <p:spPr bwMode="auto">
            <a:xfrm>
              <a:off x="879475" y="817563"/>
              <a:ext cx="287338" cy="171450"/>
            </a:xfrm>
            <a:custGeom>
              <a:avLst/>
              <a:gdLst>
                <a:gd name="T0" fmla="*/ 829 w 904"/>
                <a:gd name="T1" fmla="*/ 0 h 544"/>
                <a:gd name="T2" fmla="*/ 75 w 904"/>
                <a:gd name="T3" fmla="*/ 0 h 544"/>
                <a:gd name="T4" fmla="*/ 67 w 904"/>
                <a:gd name="T5" fmla="*/ 2 h 544"/>
                <a:gd name="T6" fmla="*/ 59 w 904"/>
                <a:gd name="T7" fmla="*/ 3 h 544"/>
                <a:gd name="T8" fmla="*/ 53 w 904"/>
                <a:gd name="T9" fmla="*/ 4 h 544"/>
                <a:gd name="T10" fmla="*/ 46 w 904"/>
                <a:gd name="T11" fmla="*/ 7 h 544"/>
                <a:gd name="T12" fmla="*/ 40 w 904"/>
                <a:gd name="T13" fmla="*/ 10 h 544"/>
                <a:gd name="T14" fmla="*/ 33 w 904"/>
                <a:gd name="T15" fmla="*/ 14 h 544"/>
                <a:gd name="T16" fmla="*/ 27 w 904"/>
                <a:gd name="T17" fmla="*/ 18 h 544"/>
                <a:gd name="T18" fmla="*/ 22 w 904"/>
                <a:gd name="T19" fmla="*/ 23 h 544"/>
                <a:gd name="T20" fmla="*/ 16 w 904"/>
                <a:gd name="T21" fmla="*/ 28 h 544"/>
                <a:gd name="T22" fmla="*/ 12 w 904"/>
                <a:gd name="T23" fmla="*/ 34 h 544"/>
                <a:gd name="T24" fmla="*/ 9 w 904"/>
                <a:gd name="T25" fmla="*/ 40 h 544"/>
                <a:gd name="T26" fmla="*/ 5 w 904"/>
                <a:gd name="T27" fmla="*/ 47 h 544"/>
                <a:gd name="T28" fmla="*/ 3 w 904"/>
                <a:gd name="T29" fmla="*/ 54 h 544"/>
                <a:gd name="T30" fmla="*/ 1 w 904"/>
                <a:gd name="T31" fmla="*/ 61 h 544"/>
                <a:gd name="T32" fmla="*/ 0 w 904"/>
                <a:gd name="T33" fmla="*/ 69 h 544"/>
                <a:gd name="T34" fmla="*/ 0 w 904"/>
                <a:gd name="T35" fmla="*/ 77 h 544"/>
                <a:gd name="T36" fmla="*/ 0 w 904"/>
                <a:gd name="T37" fmla="*/ 544 h 544"/>
                <a:gd name="T38" fmla="*/ 904 w 904"/>
                <a:gd name="T39" fmla="*/ 544 h 544"/>
                <a:gd name="T40" fmla="*/ 904 w 904"/>
                <a:gd name="T41" fmla="*/ 77 h 544"/>
                <a:gd name="T42" fmla="*/ 904 w 904"/>
                <a:gd name="T43" fmla="*/ 69 h 544"/>
                <a:gd name="T44" fmla="*/ 903 w 904"/>
                <a:gd name="T45" fmla="*/ 61 h 544"/>
                <a:gd name="T46" fmla="*/ 901 w 904"/>
                <a:gd name="T47" fmla="*/ 54 h 544"/>
                <a:gd name="T48" fmla="*/ 899 w 904"/>
                <a:gd name="T49" fmla="*/ 47 h 544"/>
                <a:gd name="T50" fmla="*/ 896 w 904"/>
                <a:gd name="T51" fmla="*/ 40 h 544"/>
                <a:gd name="T52" fmla="*/ 892 w 904"/>
                <a:gd name="T53" fmla="*/ 34 h 544"/>
                <a:gd name="T54" fmla="*/ 888 w 904"/>
                <a:gd name="T55" fmla="*/ 28 h 544"/>
                <a:gd name="T56" fmla="*/ 882 w 904"/>
                <a:gd name="T57" fmla="*/ 23 h 544"/>
                <a:gd name="T58" fmla="*/ 877 w 904"/>
                <a:gd name="T59" fmla="*/ 18 h 544"/>
                <a:gd name="T60" fmla="*/ 871 w 904"/>
                <a:gd name="T61" fmla="*/ 14 h 544"/>
                <a:gd name="T62" fmla="*/ 866 w 904"/>
                <a:gd name="T63" fmla="*/ 10 h 544"/>
                <a:gd name="T64" fmla="*/ 859 w 904"/>
                <a:gd name="T65" fmla="*/ 7 h 544"/>
                <a:gd name="T66" fmla="*/ 851 w 904"/>
                <a:gd name="T67" fmla="*/ 4 h 544"/>
                <a:gd name="T68" fmla="*/ 845 w 904"/>
                <a:gd name="T69" fmla="*/ 3 h 544"/>
                <a:gd name="T70" fmla="*/ 837 w 904"/>
                <a:gd name="T71" fmla="*/ 2 h 544"/>
                <a:gd name="T72" fmla="*/ 829 w 904"/>
                <a:gd name="T73"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4" h="544" extrusionOk="0">
                  <a:moveTo>
                    <a:pt x="829" y="0"/>
                  </a:moveTo>
                  <a:lnTo>
                    <a:pt x="75" y="0"/>
                  </a:lnTo>
                  <a:lnTo>
                    <a:pt x="67" y="2"/>
                  </a:lnTo>
                  <a:lnTo>
                    <a:pt x="59" y="3"/>
                  </a:lnTo>
                  <a:lnTo>
                    <a:pt x="53" y="4"/>
                  </a:lnTo>
                  <a:lnTo>
                    <a:pt x="46" y="7"/>
                  </a:lnTo>
                  <a:lnTo>
                    <a:pt x="40" y="10"/>
                  </a:lnTo>
                  <a:lnTo>
                    <a:pt x="33" y="14"/>
                  </a:lnTo>
                  <a:lnTo>
                    <a:pt x="27" y="18"/>
                  </a:lnTo>
                  <a:lnTo>
                    <a:pt x="22" y="23"/>
                  </a:lnTo>
                  <a:lnTo>
                    <a:pt x="16" y="28"/>
                  </a:lnTo>
                  <a:lnTo>
                    <a:pt x="12" y="34"/>
                  </a:lnTo>
                  <a:lnTo>
                    <a:pt x="9" y="40"/>
                  </a:lnTo>
                  <a:lnTo>
                    <a:pt x="5" y="47"/>
                  </a:lnTo>
                  <a:lnTo>
                    <a:pt x="3" y="54"/>
                  </a:lnTo>
                  <a:lnTo>
                    <a:pt x="1" y="61"/>
                  </a:lnTo>
                  <a:lnTo>
                    <a:pt x="0" y="69"/>
                  </a:lnTo>
                  <a:lnTo>
                    <a:pt x="0" y="77"/>
                  </a:lnTo>
                  <a:lnTo>
                    <a:pt x="0" y="544"/>
                  </a:lnTo>
                  <a:lnTo>
                    <a:pt x="904" y="544"/>
                  </a:lnTo>
                  <a:lnTo>
                    <a:pt x="904" y="77"/>
                  </a:lnTo>
                  <a:lnTo>
                    <a:pt x="904" y="69"/>
                  </a:lnTo>
                  <a:lnTo>
                    <a:pt x="903" y="61"/>
                  </a:lnTo>
                  <a:lnTo>
                    <a:pt x="901" y="54"/>
                  </a:lnTo>
                  <a:lnTo>
                    <a:pt x="899" y="47"/>
                  </a:lnTo>
                  <a:lnTo>
                    <a:pt x="896" y="40"/>
                  </a:lnTo>
                  <a:lnTo>
                    <a:pt x="892" y="34"/>
                  </a:lnTo>
                  <a:lnTo>
                    <a:pt x="888" y="28"/>
                  </a:lnTo>
                  <a:lnTo>
                    <a:pt x="882" y="23"/>
                  </a:lnTo>
                  <a:lnTo>
                    <a:pt x="877" y="18"/>
                  </a:lnTo>
                  <a:lnTo>
                    <a:pt x="871" y="14"/>
                  </a:lnTo>
                  <a:lnTo>
                    <a:pt x="866" y="10"/>
                  </a:lnTo>
                  <a:lnTo>
                    <a:pt x="859" y="7"/>
                  </a:lnTo>
                  <a:lnTo>
                    <a:pt x="851" y="4"/>
                  </a:lnTo>
                  <a:lnTo>
                    <a:pt x="845" y="3"/>
                  </a:lnTo>
                  <a:lnTo>
                    <a:pt x="837" y="2"/>
                  </a:lnTo>
                  <a:lnTo>
                    <a:pt x="829"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84" name="Forme libre 1594"/>
            <p:cNvSpPr>
              <a:spLocks noEditPoints="1"/>
            </p:cNvSpPr>
            <p:nvPr/>
          </p:nvSpPr>
          <p:spPr bwMode="auto">
            <a:xfrm>
              <a:off x="879475" y="1000125"/>
              <a:ext cx="287338" cy="76200"/>
            </a:xfrm>
            <a:custGeom>
              <a:avLst/>
              <a:gdLst>
                <a:gd name="T0" fmla="*/ 459 w 904"/>
                <a:gd name="T1" fmla="*/ 29 h 241"/>
                <a:gd name="T2" fmla="*/ 469 w 904"/>
                <a:gd name="T3" fmla="*/ 35 h 241"/>
                <a:gd name="T4" fmla="*/ 478 w 904"/>
                <a:gd name="T5" fmla="*/ 43 h 241"/>
                <a:gd name="T6" fmla="*/ 482 w 904"/>
                <a:gd name="T7" fmla="*/ 54 h 241"/>
                <a:gd name="T8" fmla="*/ 482 w 904"/>
                <a:gd name="T9" fmla="*/ 66 h 241"/>
                <a:gd name="T10" fmla="*/ 478 w 904"/>
                <a:gd name="T11" fmla="*/ 77 h 241"/>
                <a:gd name="T12" fmla="*/ 469 w 904"/>
                <a:gd name="T13" fmla="*/ 85 h 241"/>
                <a:gd name="T14" fmla="*/ 459 w 904"/>
                <a:gd name="T15" fmla="*/ 89 h 241"/>
                <a:gd name="T16" fmla="*/ 447 w 904"/>
                <a:gd name="T17" fmla="*/ 89 h 241"/>
                <a:gd name="T18" fmla="*/ 436 w 904"/>
                <a:gd name="T19" fmla="*/ 85 h 241"/>
                <a:gd name="T20" fmla="*/ 427 w 904"/>
                <a:gd name="T21" fmla="*/ 77 h 241"/>
                <a:gd name="T22" fmla="*/ 422 w 904"/>
                <a:gd name="T23" fmla="*/ 66 h 241"/>
                <a:gd name="T24" fmla="*/ 422 w 904"/>
                <a:gd name="T25" fmla="*/ 54 h 241"/>
                <a:gd name="T26" fmla="*/ 427 w 904"/>
                <a:gd name="T27" fmla="*/ 43 h 241"/>
                <a:gd name="T28" fmla="*/ 436 w 904"/>
                <a:gd name="T29" fmla="*/ 35 h 241"/>
                <a:gd name="T30" fmla="*/ 447 w 904"/>
                <a:gd name="T31" fmla="*/ 31 h 241"/>
                <a:gd name="T32" fmla="*/ 452 w 904"/>
                <a:gd name="T33" fmla="*/ 29 h 241"/>
                <a:gd name="T34" fmla="*/ 0 w 904"/>
                <a:gd name="T35" fmla="*/ 83 h 241"/>
                <a:gd name="T36" fmla="*/ 3 w 904"/>
                <a:gd name="T37" fmla="*/ 97 h 241"/>
                <a:gd name="T38" fmla="*/ 9 w 904"/>
                <a:gd name="T39" fmla="*/ 110 h 241"/>
                <a:gd name="T40" fmla="*/ 16 w 904"/>
                <a:gd name="T41" fmla="*/ 122 h 241"/>
                <a:gd name="T42" fmla="*/ 27 w 904"/>
                <a:gd name="T43" fmla="*/ 132 h 241"/>
                <a:gd name="T44" fmla="*/ 40 w 904"/>
                <a:gd name="T45" fmla="*/ 141 h 241"/>
                <a:gd name="T46" fmla="*/ 53 w 904"/>
                <a:gd name="T47" fmla="*/ 147 h 241"/>
                <a:gd name="T48" fmla="*/ 67 w 904"/>
                <a:gd name="T49" fmla="*/ 150 h 241"/>
                <a:gd name="T50" fmla="*/ 437 w 904"/>
                <a:gd name="T51" fmla="*/ 150 h 241"/>
                <a:gd name="T52" fmla="*/ 195 w 904"/>
                <a:gd name="T53" fmla="*/ 211 h 241"/>
                <a:gd name="T54" fmla="*/ 190 w 904"/>
                <a:gd name="T55" fmla="*/ 212 h 241"/>
                <a:gd name="T56" fmla="*/ 186 w 904"/>
                <a:gd name="T57" fmla="*/ 215 h 241"/>
                <a:gd name="T58" fmla="*/ 182 w 904"/>
                <a:gd name="T59" fmla="*/ 220 h 241"/>
                <a:gd name="T60" fmla="*/ 181 w 904"/>
                <a:gd name="T61" fmla="*/ 225 h 241"/>
                <a:gd name="T62" fmla="*/ 182 w 904"/>
                <a:gd name="T63" fmla="*/ 232 h 241"/>
                <a:gd name="T64" fmla="*/ 186 w 904"/>
                <a:gd name="T65" fmla="*/ 236 h 241"/>
                <a:gd name="T66" fmla="*/ 190 w 904"/>
                <a:gd name="T67" fmla="*/ 240 h 241"/>
                <a:gd name="T68" fmla="*/ 195 w 904"/>
                <a:gd name="T69" fmla="*/ 241 h 241"/>
                <a:gd name="T70" fmla="*/ 742 w 904"/>
                <a:gd name="T71" fmla="*/ 241 h 241"/>
                <a:gd name="T72" fmla="*/ 747 w 904"/>
                <a:gd name="T73" fmla="*/ 239 h 241"/>
                <a:gd name="T74" fmla="*/ 752 w 904"/>
                <a:gd name="T75" fmla="*/ 234 h 241"/>
                <a:gd name="T76" fmla="*/ 754 w 904"/>
                <a:gd name="T77" fmla="*/ 229 h 241"/>
                <a:gd name="T78" fmla="*/ 754 w 904"/>
                <a:gd name="T79" fmla="*/ 223 h 241"/>
                <a:gd name="T80" fmla="*/ 752 w 904"/>
                <a:gd name="T81" fmla="*/ 218 h 241"/>
                <a:gd name="T82" fmla="*/ 747 w 904"/>
                <a:gd name="T83" fmla="*/ 213 h 241"/>
                <a:gd name="T84" fmla="*/ 742 w 904"/>
                <a:gd name="T85" fmla="*/ 211 h 241"/>
                <a:gd name="T86" fmla="*/ 468 w 904"/>
                <a:gd name="T87" fmla="*/ 211 h 241"/>
                <a:gd name="T88" fmla="*/ 829 w 904"/>
                <a:gd name="T89" fmla="*/ 150 h 241"/>
                <a:gd name="T90" fmla="*/ 845 w 904"/>
                <a:gd name="T91" fmla="*/ 149 h 241"/>
                <a:gd name="T92" fmla="*/ 859 w 904"/>
                <a:gd name="T93" fmla="*/ 145 h 241"/>
                <a:gd name="T94" fmla="*/ 871 w 904"/>
                <a:gd name="T95" fmla="*/ 137 h 241"/>
                <a:gd name="T96" fmla="*/ 882 w 904"/>
                <a:gd name="T97" fmla="*/ 128 h 241"/>
                <a:gd name="T98" fmla="*/ 892 w 904"/>
                <a:gd name="T99" fmla="*/ 117 h 241"/>
                <a:gd name="T100" fmla="*/ 899 w 904"/>
                <a:gd name="T101" fmla="*/ 104 h 241"/>
                <a:gd name="T102" fmla="*/ 903 w 904"/>
                <a:gd name="T103" fmla="*/ 90 h 241"/>
                <a:gd name="T104" fmla="*/ 904 w 904"/>
                <a:gd name="T105" fmla="*/ 75 h 241"/>
                <a:gd name="T106" fmla="*/ 0 w 904"/>
                <a:gd name="T107"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4" h="241" extrusionOk="0">
                  <a:moveTo>
                    <a:pt x="452" y="29"/>
                  </a:moveTo>
                  <a:lnTo>
                    <a:pt x="459" y="29"/>
                  </a:lnTo>
                  <a:lnTo>
                    <a:pt x="464" y="32"/>
                  </a:lnTo>
                  <a:lnTo>
                    <a:pt x="469" y="35"/>
                  </a:lnTo>
                  <a:lnTo>
                    <a:pt x="473" y="38"/>
                  </a:lnTo>
                  <a:lnTo>
                    <a:pt x="478" y="43"/>
                  </a:lnTo>
                  <a:lnTo>
                    <a:pt x="480" y="48"/>
                  </a:lnTo>
                  <a:lnTo>
                    <a:pt x="482" y="54"/>
                  </a:lnTo>
                  <a:lnTo>
                    <a:pt x="482" y="59"/>
                  </a:lnTo>
                  <a:lnTo>
                    <a:pt x="482" y="66"/>
                  </a:lnTo>
                  <a:lnTo>
                    <a:pt x="480" y="71"/>
                  </a:lnTo>
                  <a:lnTo>
                    <a:pt x="478" y="77"/>
                  </a:lnTo>
                  <a:lnTo>
                    <a:pt x="473" y="81"/>
                  </a:lnTo>
                  <a:lnTo>
                    <a:pt x="469" y="85"/>
                  </a:lnTo>
                  <a:lnTo>
                    <a:pt x="464" y="87"/>
                  </a:lnTo>
                  <a:lnTo>
                    <a:pt x="459" y="89"/>
                  </a:lnTo>
                  <a:lnTo>
                    <a:pt x="452" y="90"/>
                  </a:lnTo>
                  <a:lnTo>
                    <a:pt x="447" y="89"/>
                  </a:lnTo>
                  <a:lnTo>
                    <a:pt x="440" y="87"/>
                  </a:lnTo>
                  <a:lnTo>
                    <a:pt x="436" y="85"/>
                  </a:lnTo>
                  <a:lnTo>
                    <a:pt x="431" y="81"/>
                  </a:lnTo>
                  <a:lnTo>
                    <a:pt x="427" y="77"/>
                  </a:lnTo>
                  <a:lnTo>
                    <a:pt x="424" y="71"/>
                  </a:lnTo>
                  <a:lnTo>
                    <a:pt x="422" y="66"/>
                  </a:lnTo>
                  <a:lnTo>
                    <a:pt x="422" y="59"/>
                  </a:lnTo>
                  <a:lnTo>
                    <a:pt x="422" y="54"/>
                  </a:lnTo>
                  <a:lnTo>
                    <a:pt x="424" y="48"/>
                  </a:lnTo>
                  <a:lnTo>
                    <a:pt x="427" y="43"/>
                  </a:lnTo>
                  <a:lnTo>
                    <a:pt x="431" y="38"/>
                  </a:lnTo>
                  <a:lnTo>
                    <a:pt x="436" y="35"/>
                  </a:lnTo>
                  <a:lnTo>
                    <a:pt x="440" y="32"/>
                  </a:lnTo>
                  <a:lnTo>
                    <a:pt x="447" y="31"/>
                  </a:lnTo>
                  <a:lnTo>
                    <a:pt x="452" y="29"/>
                  </a:lnTo>
                  <a:lnTo>
                    <a:pt x="452" y="29"/>
                  </a:lnTo>
                  <a:close/>
                  <a:moveTo>
                    <a:pt x="0" y="75"/>
                  </a:moveTo>
                  <a:lnTo>
                    <a:pt x="0" y="83"/>
                  </a:lnTo>
                  <a:lnTo>
                    <a:pt x="1" y="90"/>
                  </a:lnTo>
                  <a:lnTo>
                    <a:pt x="3" y="97"/>
                  </a:lnTo>
                  <a:lnTo>
                    <a:pt x="5" y="104"/>
                  </a:lnTo>
                  <a:lnTo>
                    <a:pt x="9" y="110"/>
                  </a:lnTo>
                  <a:lnTo>
                    <a:pt x="12" y="117"/>
                  </a:lnTo>
                  <a:lnTo>
                    <a:pt x="16" y="122"/>
                  </a:lnTo>
                  <a:lnTo>
                    <a:pt x="22" y="128"/>
                  </a:lnTo>
                  <a:lnTo>
                    <a:pt x="27" y="132"/>
                  </a:lnTo>
                  <a:lnTo>
                    <a:pt x="33" y="137"/>
                  </a:lnTo>
                  <a:lnTo>
                    <a:pt x="40" y="141"/>
                  </a:lnTo>
                  <a:lnTo>
                    <a:pt x="46" y="145"/>
                  </a:lnTo>
                  <a:lnTo>
                    <a:pt x="53" y="147"/>
                  </a:lnTo>
                  <a:lnTo>
                    <a:pt x="59" y="149"/>
                  </a:lnTo>
                  <a:lnTo>
                    <a:pt x="67" y="150"/>
                  </a:lnTo>
                  <a:lnTo>
                    <a:pt x="75" y="150"/>
                  </a:lnTo>
                  <a:lnTo>
                    <a:pt x="437" y="150"/>
                  </a:lnTo>
                  <a:lnTo>
                    <a:pt x="437" y="211"/>
                  </a:lnTo>
                  <a:lnTo>
                    <a:pt x="195" y="211"/>
                  </a:lnTo>
                  <a:lnTo>
                    <a:pt x="192" y="211"/>
                  </a:lnTo>
                  <a:lnTo>
                    <a:pt x="190" y="212"/>
                  </a:lnTo>
                  <a:lnTo>
                    <a:pt x="188" y="213"/>
                  </a:lnTo>
                  <a:lnTo>
                    <a:pt x="186" y="215"/>
                  </a:lnTo>
                  <a:lnTo>
                    <a:pt x="183" y="218"/>
                  </a:lnTo>
                  <a:lnTo>
                    <a:pt x="182" y="220"/>
                  </a:lnTo>
                  <a:lnTo>
                    <a:pt x="181" y="223"/>
                  </a:lnTo>
                  <a:lnTo>
                    <a:pt x="181" y="225"/>
                  </a:lnTo>
                  <a:lnTo>
                    <a:pt x="181" y="229"/>
                  </a:lnTo>
                  <a:lnTo>
                    <a:pt x="182" y="232"/>
                  </a:lnTo>
                  <a:lnTo>
                    <a:pt x="183" y="234"/>
                  </a:lnTo>
                  <a:lnTo>
                    <a:pt x="186" y="236"/>
                  </a:lnTo>
                  <a:lnTo>
                    <a:pt x="188" y="239"/>
                  </a:lnTo>
                  <a:lnTo>
                    <a:pt x="190" y="240"/>
                  </a:lnTo>
                  <a:lnTo>
                    <a:pt x="192" y="241"/>
                  </a:lnTo>
                  <a:lnTo>
                    <a:pt x="195" y="241"/>
                  </a:lnTo>
                  <a:lnTo>
                    <a:pt x="739" y="241"/>
                  </a:lnTo>
                  <a:lnTo>
                    <a:pt x="742" y="241"/>
                  </a:lnTo>
                  <a:lnTo>
                    <a:pt x="745" y="240"/>
                  </a:lnTo>
                  <a:lnTo>
                    <a:pt x="747" y="239"/>
                  </a:lnTo>
                  <a:lnTo>
                    <a:pt x="750" y="236"/>
                  </a:lnTo>
                  <a:lnTo>
                    <a:pt x="752" y="234"/>
                  </a:lnTo>
                  <a:lnTo>
                    <a:pt x="753" y="232"/>
                  </a:lnTo>
                  <a:lnTo>
                    <a:pt x="754" y="229"/>
                  </a:lnTo>
                  <a:lnTo>
                    <a:pt x="754" y="225"/>
                  </a:lnTo>
                  <a:lnTo>
                    <a:pt x="754" y="223"/>
                  </a:lnTo>
                  <a:lnTo>
                    <a:pt x="753" y="220"/>
                  </a:lnTo>
                  <a:lnTo>
                    <a:pt x="752" y="218"/>
                  </a:lnTo>
                  <a:lnTo>
                    <a:pt x="750" y="215"/>
                  </a:lnTo>
                  <a:lnTo>
                    <a:pt x="747" y="213"/>
                  </a:lnTo>
                  <a:lnTo>
                    <a:pt x="745" y="212"/>
                  </a:lnTo>
                  <a:lnTo>
                    <a:pt x="742" y="211"/>
                  </a:lnTo>
                  <a:lnTo>
                    <a:pt x="739" y="211"/>
                  </a:lnTo>
                  <a:lnTo>
                    <a:pt x="468" y="211"/>
                  </a:lnTo>
                  <a:lnTo>
                    <a:pt x="468" y="150"/>
                  </a:lnTo>
                  <a:lnTo>
                    <a:pt x="829" y="150"/>
                  </a:lnTo>
                  <a:lnTo>
                    <a:pt x="837" y="150"/>
                  </a:lnTo>
                  <a:lnTo>
                    <a:pt x="845" y="149"/>
                  </a:lnTo>
                  <a:lnTo>
                    <a:pt x="851" y="147"/>
                  </a:lnTo>
                  <a:lnTo>
                    <a:pt x="859" y="145"/>
                  </a:lnTo>
                  <a:lnTo>
                    <a:pt x="866" y="141"/>
                  </a:lnTo>
                  <a:lnTo>
                    <a:pt x="871" y="137"/>
                  </a:lnTo>
                  <a:lnTo>
                    <a:pt x="877" y="132"/>
                  </a:lnTo>
                  <a:lnTo>
                    <a:pt x="882" y="128"/>
                  </a:lnTo>
                  <a:lnTo>
                    <a:pt x="888" y="122"/>
                  </a:lnTo>
                  <a:lnTo>
                    <a:pt x="892" y="117"/>
                  </a:lnTo>
                  <a:lnTo>
                    <a:pt x="896" y="110"/>
                  </a:lnTo>
                  <a:lnTo>
                    <a:pt x="899" y="104"/>
                  </a:lnTo>
                  <a:lnTo>
                    <a:pt x="901" y="97"/>
                  </a:lnTo>
                  <a:lnTo>
                    <a:pt x="903" y="90"/>
                  </a:lnTo>
                  <a:lnTo>
                    <a:pt x="904" y="83"/>
                  </a:lnTo>
                  <a:lnTo>
                    <a:pt x="904" y="75"/>
                  </a:lnTo>
                  <a:lnTo>
                    <a:pt x="904" y="0"/>
                  </a:lnTo>
                  <a:lnTo>
                    <a:pt x="0" y="0"/>
                  </a:lnTo>
                  <a:lnTo>
                    <a:pt x="0" y="75"/>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grpSp>
        <p:nvGrpSpPr>
          <p:cNvPr id="85" name="Groupe 84" descr="Icône d’écrans d’ordinateur"/>
          <p:cNvGrpSpPr/>
          <p:nvPr/>
        </p:nvGrpSpPr>
        <p:grpSpPr bwMode="auto">
          <a:xfrm>
            <a:off x="4277123" y="1359245"/>
            <a:ext cx="287338" cy="258762"/>
            <a:chOff x="304800" y="5129213"/>
            <a:chExt cx="287338" cy="258762"/>
          </a:xfrm>
          <a:solidFill>
            <a:schemeClr val="bg1"/>
          </a:solidFill>
        </p:grpSpPr>
        <p:sp>
          <p:nvSpPr>
            <p:cNvPr id="86" name="Forme libre 1630"/>
            <p:cNvSpPr/>
            <p:nvPr/>
          </p:nvSpPr>
          <p:spPr bwMode="auto">
            <a:xfrm>
              <a:off x="381000" y="5224463"/>
              <a:ext cx="134938" cy="38100"/>
            </a:xfrm>
            <a:custGeom>
              <a:avLst/>
              <a:gdLst>
                <a:gd name="T0" fmla="*/ 176 w 423"/>
                <a:gd name="T1" fmla="*/ 120 h 120"/>
                <a:gd name="T2" fmla="*/ 247 w 423"/>
                <a:gd name="T3" fmla="*/ 120 h 120"/>
                <a:gd name="T4" fmla="*/ 252 w 423"/>
                <a:gd name="T5" fmla="*/ 108 h 120"/>
                <a:gd name="T6" fmla="*/ 260 w 423"/>
                <a:gd name="T7" fmla="*/ 97 h 120"/>
                <a:gd name="T8" fmla="*/ 269 w 423"/>
                <a:gd name="T9" fmla="*/ 86 h 120"/>
                <a:gd name="T10" fmla="*/ 280 w 423"/>
                <a:gd name="T11" fmla="*/ 77 h 120"/>
                <a:gd name="T12" fmla="*/ 291 w 423"/>
                <a:gd name="T13" fmla="*/ 71 h 120"/>
                <a:gd name="T14" fmla="*/ 304 w 423"/>
                <a:gd name="T15" fmla="*/ 65 h 120"/>
                <a:gd name="T16" fmla="*/ 311 w 423"/>
                <a:gd name="T17" fmla="*/ 63 h 120"/>
                <a:gd name="T18" fmla="*/ 318 w 423"/>
                <a:gd name="T19" fmla="*/ 62 h 120"/>
                <a:gd name="T20" fmla="*/ 325 w 423"/>
                <a:gd name="T21" fmla="*/ 61 h 120"/>
                <a:gd name="T22" fmla="*/ 332 w 423"/>
                <a:gd name="T23" fmla="*/ 61 h 120"/>
                <a:gd name="T24" fmla="*/ 423 w 423"/>
                <a:gd name="T25" fmla="*/ 61 h 120"/>
                <a:gd name="T26" fmla="*/ 423 w 423"/>
                <a:gd name="T27" fmla="*/ 31 h 120"/>
                <a:gd name="T28" fmla="*/ 423 w 423"/>
                <a:gd name="T29" fmla="*/ 22 h 120"/>
                <a:gd name="T30" fmla="*/ 420 w 423"/>
                <a:gd name="T31" fmla="*/ 14 h 120"/>
                <a:gd name="T32" fmla="*/ 418 w 423"/>
                <a:gd name="T33" fmla="*/ 8 h 120"/>
                <a:gd name="T34" fmla="*/ 415 w 423"/>
                <a:gd name="T35" fmla="*/ 0 h 120"/>
                <a:gd name="T36" fmla="*/ 363 w 423"/>
                <a:gd name="T37" fmla="*/ 0 h 120"/>
                <a:gd name="T38" fmla="*/ 61 w 423"/>
                <a:gd name="T39" fmla="*/ 0 h 120"/>
                <a:gd name="T40" fmla="*/ 9 w 423"/>
                <a:gd name="T41" fmla="*/ 0 h 120"/>
                <a:gd name="T42" fmla="*/ 6 w 423"/>
                <a:gd name="T43" fmla="*/ 8 h 120"/>
                <a:gd name="T44" fmla="*/ 2 w 423"/>
                <a:gd name="T45" fmla="*/ 14 h 120"/>
                <a:gd name="T46" fmla="*/ 1 w 423"/>
                <a:gd name="T47" fmla="*/ 22 h 120"/>
                <a:gd name="T48" fmla="*/ 0 w 423"/>
                <a:gd name="T49" fmla="*/ 31 h 120"/>
                <a:gd name="T50" fmla="*/ 0 w 423"/>
                <a:gd name="T51" fmla="*/ 61 h 120"/>
                <a:gd name="T52" fmla="*/ 91 w 423"/>
                <a:gd name="T53" fmla="*/ 61 h 120"/>
                <a:gd name="T54" fmla="*/ 99 w 423"/>
                <a:gd name="T55" fmla="*/ 61 h 120"/>
                <a:gd name="T56" fmla="*/ 105 w 423"/>
                <a:gd name="T57" fmla="*/ 62 h 120"/>
                <a:gd name="T58" fmla="*/ 112 w 423"/>
                <a:gd name="T59" fmla="*/ 63 h 120"/>
                <a:gd name="T60" fmla="*/ 120 w 423"/>
                <a:gd name="T61" fmla="*/ 65 h 120"/>
                <a:gd name="T62" fmla="*/ 132 w 423"/>
                <a:gd name="T63" fmla="*/ 71 h 120"/>
                <a:gd name="T64" fmla="*/ 144 w 423"/>
                <a:gd name="T65" fmla="*/ 77 h 120"/>
                <a:gd name="T66" fmla="*/ 154 w 423"/>
                <a:gd name="T67" fmla="*/ 86 h 120"/>
                <a:gd name="T68" fmla="*/ 163 w 423"/>
                <a:gd name="T69" fmla="*/ 97 h 120"/>
                <a:gd name="T70" fmla="*/ 170 w 423"/>
                <a:gd name="T71" fmla="*/ 108 h 120"/>
                <a:gd name="T72" fmla="*/ 176 w 423"/>
                <a:gd name="T73"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120" extrusionOk="0">
                  <a:moveTo>
                    <a:pt x="176" y="120"/>
                  </a:moveTo>
                  <a:lnTo>
                    <a:pt x="247" y="120"/>
                  </a:lnTo>
                  <a:lnTo>
                    <a:pt x="252" y="108"/>
                  </a:lnTo>
                  <a:lnTo>
                    <a:pt x="260" y="97"/>
                  </a:lnTo>
                  <a:lnTo>
                    <a:pt x="269" y="86"/>
                  </a:lnTo>
                  <a:lnTo>
                    <a:pt x="280" y="77"/>
                  </a:lnTo>
                  <a:lnTo>
                    <a:pt x="291" y="71"/>
                  </a:lnTo>
                  <a:lnTo>
                    <a:pt x="304" y="65"/>
                  </a:lnTo>
                  <a:lnTo>
                    <a:pt x="311" y="63"/>
                  </a:lnTo>
                  <a:lnTo>
                    <a:pt x="318" y="62"/>
                  </a:lnTo>
                  <a:lnTo>
                    <a:pt x="325" y="61"/>
                  </a:lnTo>
                  <a:lnTo>
                    <a:pt x="332" y="61"/>
                  </a:lnTo>
                  <a:lnTo>
                    <a:pt x="423" y="61"/>
                  </a:lnTo>
                  <a:lnTo>
                    <a:pt x="423" y="31"/>
                  </a:lnTo>
                  <a:lnTo>
                    <a:pt x="423" y="22"/>
                  </a:lnTo>
                  <a:lnTo>
                    <a:pt x="420" y="14"/>
                  </a:lnTo>
                  <a:lnTo>
                    <a:pt x="418" y="8"/>
                  </a:lnTo>
                  <a:lnTo>
                    <a:pt x="415" y="0"/>
                  </a:lnTo>
                  <a:lnTo>
                    <a:pt x="363" y="0"/>
                  </a:lnTo>
                  <a:lnTo>
                    <a:pt x="61" y="0"/>
                  </a:lnTo>
                  <a:lnTo>
                    <a:pt x="9" y="0"/>
                  </a:lnTo>
                  <a:lnTo>
                    <a:pt x="6" y="8"/>
                  </a:lnTo>
                  <a:lnTo>
                    <a:pt x="2" y="14"/>
                  </a:lnTo>
                  <a:lnTo>
                    <a:pt x="1" y="22"/>
                  </a:lnTo>
                  <a:lnTo>
                    <a:pt x="0" y="31"/>
                  </a:lnTo>
                  <a:lnTo>
                    <a:pt x="0" y="61"/>
                  </a:lnTo>
                  <a:lnTo>
                    <a:pt x="91" y="61"/>
                  </a:lnTo>
                  <a:lnTo>
                    <a:pt x="99" y="61"/>
                  </a:lnTo>
                  <a:lnTo>
                    <a:pt x="105" y="62"/>
                  </a:lnTo>
                  <a:lnTo>
                    <a:pt x="112" y="63"/>
                  </a:lnTo>
                  <a:lnTo>
                    <a:pt x="120" y="65"/>
                  </a:lnTo>
                  <a:lnTo>
                    <a:pt x="132" y="71"/>
                  </a:lnTo>
                  <a:lnTo>
                    <a:pt x="144" y="77"/>
                  </a:lnTo>
                  <a:lnTo>
                    <a:pt x="154" y="86"/>
                  </a:lnTo>
                  <a:lnTo>
                    <a:pt x="163" y="97"/>
                  </a:lnTo>
                  <a:lnTo>
                    <a:pt x="170" y="108"/>
                  </a:lnTo>
                  <a:lnTo>
                    <a:pt x="176" y="12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87" name="Forme libre 1631"/>
            <p:cNvSpPr>
              <a:spLocks noEditPoints="1"/>
            </p:cNvSpPr>
            <p:nvPr/>
          </p:nvSpPr>
          <p:spPr bwMode="auto">
            <a:xfrm>
              <a:off x="390525" y="5129213"/>
              <a:ext cx="115888" cy="85725"/>
            </a:xfrm>
            <a:custGeom>
              <a:avLst/>
              <a:gdLst>
                <a:gd name="T0" fmla="*/ 60 w 362"/>
                <a:gd name="T1" fmla="*/ 72 h 271"/>
                <a:gd name="T2" fmla="*/ 62 w 362"/>
                <a:gd name="T3" fmla="*/ 66 h 271"/>
                <a:gd name="T4" fmla="*/ 66 w 362"/>
                <a:gd name="T5" fmla="*/ 62 h 271"/>
                <a:gd name="T6" fmla="*/ 72 w 362"/>
                <a:gd name="T7" fmla="*/ 60 h 271"/>
                <a:gd name="T8" fmla="*/ 287 w 362"/>
                <a:gd name="T9" fmla="*/ 60 h 271"/>
                <a:gd name="T10" fmla="*/ 292 w 362"/>
                <a:gd name="T11" fmla="*/ 61 h 271"/>
                <a:gd name="T12" fmla="*/ 297 w 362"/>
                <a:gd name="T13" fmla="*/ 64 h 271"/>
                <a:gd name="T14" fmla="*/ 300 w 362"/>
                <a:gd name="T15" fmla="*/ 70 h 271"/>
                <a:gd name="T16" fmla="*/ 301 w 362"/>
                <a:gd name="T17" fmla="*/ 75 h 271"/>
                <a:gd name="T18" fmla="*/ 301 w 362"/>
                <a:gd name="T19" fmla="*/ 229 h 271"/>
                <a:gd name="T20" fmla="*/ 299 w 362"/>
                <a:gd name="T21" fmla="*/ 234 h 271"/>
                <a:gd name="T22" fmla="*/ 294 w 362"/>
                <a:gd name="T23" fmla="*/ 239 h 271"/>
                <a:gd name="T24" fmla="*/ 289 w 362"/>
                <a:gd name="T25" fmla="*/ 241 h 271"/>
                <a:gd name="T26" fmla="*/ 75 w 362"/>
                <a:gd name="T27" fmla="*/ 241 h 271"/>
                <a:gd name="T28" fmla="*/ 69 w 362"/>
                <a:gd name="T29" fmla="*/ 240 h 271"/>
                <a:gd name="T30" fmla="*/ 64 w 362"/>
                <a:gd name="T31" fmla="*/ 237 h 271"/>
                <a:gd name="T32" fmla="*/ 61 w 362"/>
                <a:gd name="T33" fmla="*/ 231 h 271"/>
                <a:gd name="T34" fmla="*/ 60 w 362"/>
                <a:gd name="T35" fmla="*/ 226 h 271"/>
                <a:gd name="T36" fmla="*/ 332 w 362"/>
                <a:gd name="T37" fmla="*/ 271 h 271"/>
                <a:gd name="T38" fmla="*/ 362 w 362"/>
                <a:gd name="T39" fmla="*/ 60 h 271"/>
                <a:gd name="T40" fmla="*/ 361 w 362"/>
                <a:gd name="T41" fmla="*/ 47 h 271"/>
                <a:gd name="T42" fmla="*/ 357 w 362"/>
                <a:gd name="T43" fmla="*/ 36 h 271"/>
                <a:gd name="T44" fmla="*/ 352 w 362"/>
                <a:gd name="T45" fmla="*/ 26 h 271"/>
                <a:gd name="T46" fmla="*/ 344 w 362"/>
                <a:gd name="T47" fmla="*/ 18 h 271"/>
                <a:gd name="T48" fmla="*/ 335 w 362"/>
                <a:gd name="T49" fmla="*/ 10 h 271"/>
                <a:gd name="T50" fmla="*/ 325 w 362"/>
                <a:gd name="T51" fmla="*/ 4 h 271"/>
                <a:gd name="T52" fmla="*/ 313 w 362"/>
                <a:gd name="T53" fmla="*/ 1 h 271"/>
                <a:gd name="T54" fmla="*/ 301 w 362"/>
                <a:gd name="T55" fmla="*/ 0 h 271"/>
                <a:gd name="T56" fmla="*/ 54 w 362"/>
                <a:gd name="T57" fmla="*/ 0 h 271"/>
                <a:gd name="T58" fmla="*/ 42 w 362"/>
                <a:gd name="T59" fmla="*/ 2 h 271"/>
                <a:gd name="T60" fmla="*/ 31 w 362"/>
                <a:gd name="T61" fmla="*/ 7 h 271"/>
                <a:gd name="T62" fmla="*/ 21 w 362"/>
                <a:gd name="T63" fmla="*/ 13 h 271"/>
                <a:gd name="T64" fmla="*/ 13 w 362"/>
                <a:gd name="T65" fmla="*/ 21 h 271"/>
                <a:gd name="T66" fmla="*/ 7 w 362"/>
                <a:gd name="T67" fmla="*/ 31 h 271"/>
                <a:gd name="T68" fmla="*/ 2 w 362"/>
                <a:gd name="T69" fmla="*/ 42 h 271"/>
                <a:gd name="T70" fmla="*/ 0 w 362"/>
                <a:gd name="T71" fmla="*/ 54 h 271"/>
                <a:gd name="T72" fmla="*/ 0 w 362"/>
                <a:gd name="T73" fmla="*/ 271 h 271"/>
                <a:gd name="T74" fmla="*/ 332 w 362"/>
                <a:gd name="T75"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2" h="271" extrusionOk="0">
                  <a:moveTo>
                    <a:pt x="60" y="75"/>
                  </a:moveTo>
                  <a:lnTo>
                    <a:pt x="60" y="72"/>
                  </a:lnTo>
                  <a:lnTo>
                    <a:pt x="61" y="68"/>
                  </a:lnTo>
                  <a:lnTo>
                    <a:pt x="62" y="66"/>
                  </a:lnTo>
                  <a:lnTo>
                    <a:pt x="64" y="64"/>
                  </a:lnTo>
                  <a:lnTo>
                    <a:pt x="66" y="62"/>
                  </a:lnTo>
                  <a:lnTo>
                    <a:pt x="69" y="61"/>
                  </a:lnTo>
                  <a:lnTo>
                    <a:pt x="72" y="60"/>
                  </a:lnTo>
                  <a:lnTo>
                    <a:pt x="75" y="60"/>
                  </a:lnTo>
                  <a:lnTo>
                    <a:pt x="287" y="60"/>
                  </a:lnTo>
                  <a:lnTo>
                    <a:pt x="289" y="60"/>
                  </a:lnTo>
                  <a:lnTo>
                    <a:pt x="292" y="61"/>
                  </a:lnTo>
                  <a:lnTo>
                    <a:pt x="294" y="62"/>
                  </a:lnTo>
                  <a:lnTo>
                    <a:pt x="297" y="64"/>
                  </a:lnTo>
                  <a:lnTo>
                    <a:pt x="299" y="66"/>
                  </a:lnTo>
                  <a:lnTo>
                    <a:pt x="300" y="70"/>
                  </a:lnTo>
                  <a:lnTo>
                    <a:pt x="301" y="72"/>
                  </a:lnTo>
                  <a:lnTo>
                    <a:pt x="301" y="75"/>
                  </a:lnTo>
                  <a:lnTo>
                    <a:pt x="301" y="226"/>
                  </a:lnTo>
                  <a:lnTo>
                    <a:pt x="301" y="229"/>
                  </a:lnTo>
                  <a:lnTo>
                    <a:pt x="300" y="231"/>
                  </a:lnTo>
                  <a:lnTo>
                    <a:pt x="299" y="234"/>
                  </a:lnTo>
                  <a:lnTo>
                    <a:pt x="297" y="237"/>
                  </a:lnTo>
                  <a:lnTo>
                    <a:pt x="294" y="239"/>
                  </a:lnTo>
                  <a:lnTo>
                    <a:pt x="292" y="240"/>
                  </a:lnTo>
                  <a:lnTo>
                    <a:pt x="289" y="241"/>
                  </a:lnTo>
                  <a:lnTo>
                    <a:pt x="287" y="241"/>
                  </a:lnTo>
                  <a:lnTo>
                    <a:pt x="75" y="241"/>
                  </a:lnTo>
                  <a:lnTo>
                    <a:pt x="72" y="241"/>
                  </a:lnTo>
                  <a:lnTo>
                    <a:pt x="69" y="240"/>
                  </a:lnTo>
                  <a:lnTo>
                    <a:pt x="66" y="239"/>
                  </a:lnTo>
                  <a:lnTo>
                    <a:pt x="64" y="237"/>
                  </a:lnTo>
                  <a:lnTo>
                    <a:pt x="62" y="234"/>
                  </a:lnTo>
                  <a:lnTo>
                    <a:pt x="61" y="231"/>
                  </a:lnTo>
                  <a:lnTo>
                    <a:pt x="60" y="229"/>
                  </a:lnTo>
                  <a:lnTo>
                    <a:pt x="60" y="226"/>
                  </a:lnTo>
                  <a:lnTo>
                    <a:pt x="60" y="75"/>
                  </a:lnTo>
                  <a:close/>
                  <a:moveTo>
                    <a:pt x="332" y="271"/>
                  </a:moveTo>
                  <a:lnTo>
                    <a:pt x="362" y="271"/>
                  </a:lnTo>
                  <a:lnTo>
                    <a:pt x="362" y="60"/>
                  </a:lnTo>
                  <a:lnTo>
                    <a:pt x="362" y="54"/>
                  </a:lnTo>
                  <a:lnTo>
                    <a:pt x="361" y="47"/>
                  </a:lnTo>
                  <a:lnTo>
                    <a:pt x="358" y="42"/>
                  </a:lnTo>
                  <a:lnTo>
                    <a:pt x="357" y="36"/>
                  </a:lnTo>
                  <a:lnTo>
                    <a:pt x="354" y="31"/>
                  </a:lnTo>
                  <a:lnTo>
                    <a:pt x="352" y="26"/>
                  </a:lnTo>
                  <a:lnTo>
                    <a:pt x="347" y="21"/>
                  </a:lnTo>
                  <a:lnTo>
                    <a:pt x="344" y="18"/>
                  </a:lnTo>
                  <a:lnTo>
                    <a:pt x="340" y="13"/>
                  </a:lnTo>
                  <a:lnTo>
                    <a:pt x="335" y="10"/>
                  </a:lnTo>
                  <a:lnTo>
                    <a:pt x="330" y="7"/>
                  </a:lnTo>
                  <a:lnTo>
                    <a:pt x="325" y="4"/>
                  </a:lnTo>
                  <a:lnTo>
                    <a:pt x="320" y="2"/>
                  </a:lnTo>
                  <a:lnTo>
                    <a:pt x="313" y="1"/>
                  </a:lnTo>
                  <a:lnTo>
                    <a:pt x="308" y="0"/>
                  </a:lnTo>
                  <a:lnTo>
                    <a:pt x="301" y="0"/>
                  </a:lnTo>
                  <a:lnTo>
                    <a:pt x="60" y="0"/>
                  </a:lnTo>
                  <a:lnTo>
                    <a:pt x="54" y="0"/>
                  </a:lnTo>
                  <a:lnTo>
                    <a:pt x="48" y="1"/>
                  </a:lnTo>
                  <a:lnTo>
                    <a:pt x="42" y="2"/>
                  </a:lnTo>
                  <a:lnTo>
                    <a:pt x="37" y="4"/>
                  </a:lnTo>
                  <a:lnTo>
                    <a:pt x="31" y="7"/>
                  </a:lnTo>
                  <a:lnTo>
                    <a:pt x="27" y="10"/>
                  </a:lnTo>
                  <a:lnTo>
                    <a:pt x="21" y="13"/>
                  </a:lnTo>
                  <a:lnTo>
                    <a:pt x="18" y="18"/>
                  </a:lnTo>
                  <a:lnTo>
                    <a:pt x="13" y="21"/>
                  </a:lnTo>
                  <a:lnTo>
                    <a:pt x="10" y="26"/>
                  </a:lnTo>
                  <a:lnTo>
                    <a:pt x="7" y="31"/>
                  </a:lnTo>
                  <a:lnTo>
                    <a:pt x="5" y="36"/>
                  </a:lnTo>
                  <a:lnTo>
                    <a:pt x="2" y="42"/>
                  </a:lnTo>
                  <a:lnTo>
                    <a:pt x="1" y="47"/>
                  </a:lnTo>
                  <a:lnTo>
                    <a:pt x="0" y="54"/>
                  </a:lnTo>
                  <a:lnTo>
                    <a:pt x="0" y="60"/>
                  </a:lnTo>
                  <a:lnTo>
                    <a:pt x="0" y="271"/>
                  </a:lnTo>
                  <a:lnTo>
                    <a:pt x="30" y="271"/>
                  </a:lnTo>
                  <a:lnTo>
                    <a:pt x="332" y="271"/>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88" name="Forme libre 1632"/>
            <p:cNvSpPr/>
            <p:nvPr/>
          </p:nvSpPr>
          <p:spPr bwMode="auto">
            <a:xfrm>
              <a:off x="457200" y="5349875"/>
              <a:ext cx="134938" cy="38100"/>
            </a:xfrm>
            <a:custGeom>
              <a:avLst/>
              <a:gdLst>
                <a:gd name="T0" fmla="*/ 422 w 423"/>
                <a:gd name="T1" fmla="*/ 18 h 121"/>
                <a:gd name="T2" fmla="*/ 422 w 423"/>
                <a:gd name="T3" fmla="*/ 17 h 121"/>
                <a:gd name="T4" fmla="*/ 422 w 423"/>
                <a:gd name="T5" fmla="*/ 17 h 121"/>
                <a:gd name="T6" fmla="*/ 419 w 423"/>
                <a:gd name="T7" fmla="*/ 10 h 121"/>
                <a:gd name="T8" fmla="*/ 417 w 423"/>
                <a:gd name="T9" fmla="*/ 5 h 121"/>
                <a:gd name="T10" fmla="*/ 417 w 423"/>
                <a:gd name="T11" fmla="*/ 4 h 121"/>
                <a:gd name="T12" fmla="*/ 416 w 423"/>
                <a:gd name="T13" fmla="*/ 4 h 121"/>
                <a:gd name="T14" fmla="*/ 415 w 423"/>
                <a:gd name="T15" fmla="*/ 2 h 121"/>
                <a:gd name="T16" fmla="*/ 415 w 423"/>
                <a:gd name="T17" fmla="*/ 0 h 121"/>
                <a:gd name="T18" fmla="*/ 9 w 423"/>
                <a:gd name="T19" fmla="*/ 0 h 121"/>
                <a:gd name="T20" fmla="*/ 8 w 423"/>
                <a:gd name="T21" fmla="*/ 2 h 121"/>
                <a:gd name="T22" fmla="*/ 7 w 423"/>
                <a:gd name="T23" fmla="*/ 4 h 121"/>
                <a:gd name="T24" fmla="*/ 7 w 423"/>
                <a:gd name="T25" fmla="*/ 4 h 121"/>
                <a:gd name="T26" fmla="*/ 7 w 423"/>
                <a:gd name="T27" fmla="*/ 5 h 121"/>
                <a:gd name="T28" fmla="*/ 5 w 423"/>
                <a:gd name="T29" fmla="*/ 10 h 121"/>
                <a:gd name="T30" fmla="*/ 2 w 423"/>
                <a:gd name="T31" fmla="*/ 17 h 121"/>
                <a:gd name="T32" fmla="*/ 2 w 423"/>
                <a:gd name="T33" fmla="*/ 17 h 121"/>
                <a:gd name="T34" fmla="*/ 2 w 423"/>
                <a:gd name="T35" fmla="*/ 18 h 121"/>
                <a:gd name="T36" fmla="*/ 1 w 423"/>
                <a:gd name="T37" fmla="*/ 24 h 121"/>
                <a:gd name="T38" fmla="*/ 0 w 423"/>
                <a:gd name="T39" fmla="*/ 30 h 121"/>
                <a:gd name="T40" fmla="*/ 0 w 423"/>
                <a:gd name="T41" fmla="*/ 107 h 121"/>
                <a:gd name="T42" fmla="*/ 1 w 423"/>
                <a:gd name="T43" fmla="*/ 109 h 121"/>
                <a:gd name="T44" fmla="*/ 2 w 423"/>
                <a:gd name="T45" fmla="*/ 112 h 121"/>
                <a:gd name="T46" fmla="*/ 4 w 423"/>
                <a:gd name="T47" fmla="*/ 114 h 121"/>
                <a:gd name="T48" fmla="*/ 6 w 423"/>
                <a:gd name="T49" fmla="*/ 117 h 121"/>
                <a:gd name="T50" fmla="*/ 8 w 423"/>
                <a:gd name="T51" fmla="*/ 119 h 121"/>
                <a:gd name="T52" fmla="*/ 10 w 423"/>
                <a:gd name="T53" fmla="*/ 120 h 121"/>
                <a:gd name="T54" fmla="*/ 12 w 423"/>
                <a:gd name="T55" fmla="*/ 121 h 121"/>
                <a:gd name="T56" fmla="*/ 16 w 423"/>
                <a:gd name="T57" fmla="*/ 121 h 121"/>
                <a:gd name="T58" fmla="*/ 408 w 423"/>
                <a:gd name="T59" fmla="*/ 121 h 121"/>
                <a:gd name="T60" fmla="*/ 412 w 423"/>
                <a:gd name="T61" fmla="*/ 121 h 121"/>
                <a:gd name="T62" fmla="*/ 414 w 423"/>
                <a:gd name="T63" fmla="*/ 120 h 121"/>
                <a:gd name="T64" fmla="*/ 416 w 423"/>
                <a:gd name="T65" fmla="*/ 119 h 121"/>
                <a:gd name="T66" fmla="*/ 418 w 423"/>
                <a:gd name="T67" fmla="*/ 117 h 121"/>
                <a:gd name="T68" fmla="*/ 421 w 423"/>
                <a:gd name="T69" fmla="*/ 114 h 121"/>
                <a:gd name="T70" fmla="*/ 422 w 423"/>
                <a:gd name="T71" fmla="*/ 112 h 121"/>
                <a:gd name="T72" fmla="*/ 423 w 423"/>
                <a:gd name="T73" fmla="*/ 109 h 121"/>
                <a:gd name="T74" fmla="*/ 423 w 423"/>
                <a:gd name="T75" fmla="*/ 107 h 121"/>
                <a:gd name="T76" fmla="*/ 423 w 423"/>
                <a:gd name="T77" fmla="*/ 30 h 121"/>
                <a:gd name="T78" fmla="*/ 423 w 423"/>
                <a:gd name="T79" fmla="*/ 24 h 121"/>
                <a:gd name="T80" fmla="*/ 422 w 423"/>
                <a:gd name="T81" fmla="*/ 1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23" h="121" extrusionOk="0">
                  <a:moveTo>
                    <a:pt x="422" y="18"/>
                  </a:moveTo>
                  <a:lnTo>
                    <a:pt x="422" y="17"/>
                  </a:lnTo>
                  <a:lnTo>
                    <a:pt x="422" y="17"/>
                  </a:lnTo>
                  <a:lnTo>
                    <a:pt x="419" y="10"/>
                  </a:lnTo>
                  <a:lnTo>
                    <a:pt x="417" y="5"/>
                  </a:lnTo>
                  <a:lnTo>
                    <a:pt x="417" y="4"/>
                  </a:lnTo>
                  <a:lnTo>
                    <a:pt x="416" y="4"/>
                  </a:lnTo>
                  <a:lnTo>
                    <a:pt x="415" y="2"/>
                  </a:lnTo>
                  <a:lnTo>
                    <a:pt x="415" y="0"/>
                  </a:lnTo>
                  <a:lnTo>
                    <a:pt x="9" y="0"/>
                  </a:lnTo>
                  <a:lnTo>
                    <a:pt x="8" y="2"/>
                  </a:lnTo>
                  <a:lnTo>
                    <a:pt x="7" y="4"/>
                  </a:lnTo>
                  <a:lnTo>
                    <a:pt x="7" y="4"/>
                  </a:lnTo>
                  <a:lnTo>
                    <a:pt x="7" y="5"/>
                  </a:lnTo>
                  <a:lnTo>
                    <a:pt x="5" y="10"/>
                  </a:lnTo>
                  <a:lnTo>
                    <a:pt x="2" y="17"/>
                  </a:lnTo>
                  <a:lnTo>
                    <a:pt x="2" y="17"/>
                  </a:lnTo>
                  <a:lnTo>
                    <a:pt x="2" y="18"/>
                  </a:lnTo>
                  <a:lnTo>
                    <a:pt x="1" y="24"/>
                  </a:lnTo>
                  <a:lnTo>
                    <a:pt x="0" y="30"/>
                  </a:lnTo>
                  <a:lnTo>
                    <a:pt x="0" y="107"/>
                  </a:lnTo>
                  <a:lnTo>
                    <a:pt x="1" y="109"/>
                  </a:lnTo>
                  <a:lnTo>
                    <a:pt x="2" y="112"/>
                  </a:lnTo>
                  <a:lnTo>
                    <a:pt x="4" y="114"/>
                  </a:lnTo>
                  <a:lnTo>
                    <a:pt x="6" y="117"/>
                  </a:lnTo>
                  <a:lnTo>
                    <a:pt x="8" y="119"/>
                  </a:lnTo>
                  <a:lnTo>
                    <a:pt x="10" y="120"/>
                  </a:lnTo>
                  <a:lnTo>
                    <a:pt x="12" y="121"/>
                  </a:lnTo>
                  <a:lnTo>
                    <a:pt x="16" y="121"/>
                  </a:lnTo>
                  <a:lnTo>
                    <a:pt x="408" y="121"/>
                  </a:lnTo>
                  <a:lnTo>
                    <a:pt x="412" y="121"/>
                  </a:lnTo>
                  <a:lnTo>
                    <a:pt x="414" y="120"/>
                  </a:lnTo>
                  <a:lnTo>
                    <a:pt x="416" y="119"/>
                  </a:lnTo>
                  <a:lnTo>
                    <a:pt x="418" y="117"/>
                  </a:lnTo>
                  <a:lnTo>
                    <a:pt x="421" y="114"/>
                  </a:lnTo>
                  <a:lnTo>
                    <a:pt x="422" y="112"/>
                  </a:lnTo>
                  <a:lnTo>
                    <a:pt x="423" y="109"/>
                  </a:lnTo>
                  <a:lnTo>
                    <a:pt x="423" y="107"/>
                  </a:lnTo>
                  <a:lnTo>
                    <a:pt x="423" y="30"/>
                  </a:lnTo>
                  <a:lnTo>
                    <a:pt x="423" y="24"/>
                  </a:lnTo>
                  <a:lnTo>
                    <a:pt x="422" y="18"/>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89" name="Forme libre 1633"/>
            <p:cNvSpPr>
              <a:spLocks noEditPoints="1"/>
            </p:cNvSpPr>
            <p:nvPr/>
          </p:nvSpPr>
          <p:spPr bwMode="auto">
            <a:xfrm>
              <a:off x="468313" y="5253038"/>
              <a:ext cx="114300" cy="87313"/>
            </a:xfrm>
            <a:custGeom>
              <a:avLst/>
              <a:gdLst>
                <a:gd name="T0" fmla="*/ 302 w 362"/>
                <a:gd name="T1" fmla="*/ 227 h 273"/>
                <a:gd name="T2" fmla="*/ 301 w 362"/>
                <a:gd name="T3" fmla="*/ 233 h 273"/>
                <a:gd name="T4" fmla="*/ 298 w 362"/>
                <a:gd name="T5" fmla="*/ 237 h 273"/>
                <a:gd name="T6" fmla="*/ 292 w 362"/>
                <a:gd name="T7" fmla="*/ 241 h 273"/>
                <a:gd name="T8" fmla="*/ 287 w 362"/>
                <a:gd name="T9" fmla="*/ 242 h 273"/>
                <a:gd name="T10" fmla="*/ 72 w 362"/>
                <a:gd name="T11" fmla="*/ 242 h 273"/>
                <a:gd name="T12" fmla="*/ 67 w 362"/>
                <a:gd name="T13" fmla="*/ 239 h 273"/>
                <a:gd name="T14" fmla="*/ 63 w 362"/>
                <a:gd name="T15" fmla="*/ 235 h 273"/>
                <a:gd name="T16" fmla="*/ 61 w 362"/>
                <a:gd name="T17" fmla="*/ 231 h 273"/>
                <a:gd name="T18" fmla="*/ 60 w 362"/>
                <a:gd name="T19" fmla="*/ 76 h 273"/>
                <a:gd name="T20" fmla="*/ 61 w 362"/>
                <a:gd name="T21" fmla="*/ 70 h 273"/>
                <a:gd name="T22" fmla="*/ 64 w 362"/>
                <a:gd name="T23" fmla="*/ 66 h 273"/>
                <a:gd name="T24" fmla="*/ 70 w 362"/>
                <a:gd name="T25" fmla="*/ 62 h 273"/>
                <a:gd name="T26" fmla="*/ 75 w 362"/>
                <a:gd name="T27" fmla="*/ 61 h 273"/>
                <a:gd name="T28" fmla="*/ 290 w 362"/>
                <a:gd name="T29" fmla="*/ 61 h 273"/>
                <a:gd name="T30" fmla="*/ 296 w 362"/>
                <a:gd name="T31" fmla="*/ 64 h 273"/>
                <a:gd name="T32" fmla="*/ 299 w 362"/>
                <a:gd name="T33" fmla="*/ 68 h 273"/>
                <a:gd name="T34" fmla="*/ 301 w 362"/>
                <a:gd name="T35" fmla="*/ 73 h 273"/>
                <a:gd name="T36" fmla="*/ 60 w 362"/>
                <a:gd name="T37" fmla="*/ 0 h 273"/>
                <a:gd name="T38" fmla="*/ 42 w 362"/>
                <a:gd name="T39" fmla="*/ 4 h 273"/>
                <a:gd name="T40" fmla="*/ 27 w 362"/>
                <a:gd name="T41" fmla="*/ 12 h 273"/>
                <a:gd name="T42" fmla="*/ 18 w 362"/>
                <a:gd name="T43" fmla="*/ 18 h 273"/>
                <a:gd name="T44" fmla="*/ 5 w 362"/>
                <a:gd name="T45" fmla="*/ 38 h 273"/>
                <a:gd name="T46" fmla="*/ 1 w 362"/>
                <a:gd name="T47" fmla="*/ 49 h 273"/>
                <a:gd name="T48" fmla="*/ 0 w 362"/>
                <a:gd name="T49" fmla="*/ 61 h 273"/>
                <a:gd name="T50" fmla="*/ 362 w 362"/>
                <a:gd name="T51" fmla="*/ 273 h 273"/>
                <a:gd name="T52" fmla="*/ 362 w 362"/>
                <a:gd name="T53" fmla="*/ 55 h 273"/>
                <a:gd name="T54" fmla="*/ 360 w 362"/>
                <a:gd name="T55" fmla="*/ 44 h 273"/>
                <a:gd name="T56" fmla="*/ 352 w 362"/>
                <a:gd name="T57" fmla="*/ 27 h 273"/>
                <a:gd name="T58" fmla="*/ 340 w 362"/>
                <a:gd name="T59" fmla="*/ 15 h 273"/>
                <a:gd name="T60" fmla="*/ 328 w 362"/>
                <a:gd name="T61" fmla="*/ 7 h 273"/>
                <a:gd name="T62" fmla="*/ 311 w 362"/>
                <a:gd name="T63" fmla="*/ 2 h 273"/>
                <a:gd name="T64" fmla="*/ 121 w 362"/>
                <a:gd name="T65"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2" h="273" extrusionOk="0">
                  <a:moveTo>
                    <a:pt x="302" y="76"/>
                  </a:moveTo>
                  <a:lnTo>
                    <a:pt x="302" y="227"/>
                  </a:lnTo>
                  <a:lnTo>
                    <a:pt x="301" y="231"/>
                  </a:lnTo>
                  <a:lnTo>
                    <a:pt x="301" y="233"/>
                  </a:lnTo>
                  <a:lnTo>
                    <a:pt x="299" y="235"/>
                  </a:lnTo>
                  <a:lnTo>
                    <a:pt x="298" y="237"/>
                  </a:lnTo>
                  <a:lnTo>
                    <a:pt x="296" y="239"/>
                  </a:lnTo>
                  <a:lnTo>
                    <a:pt x="292" y="241"/>
                  </a:lnTo>
                  <a:lnTo>
                    <a:pt x="290" y="242"/>
                  </a:lnTo>
                  <a:lnTo>
                    <a:pt x="287" y="242"/>
                  </a:lnTo>
                  <a:lnTo>
                    <a:pt x="75" y="242"/>
                  </a:lnTo>
                  <a:lnTo>
                    <a:pt x="72" y="242"/>
                  </a:lnTo>
                  <a:lnTo>
                    <a:pt x="70" y="241"/>
                  </a:lnTo>
                  <a:lnTo>
                    <a:pt x="67" y="239"/>
                  </a:lnTo>
                  <a:lnTo>
                    <a:pt x="64" y="237"/>
                  </a:lnTo>
                  <a:lnTo>
                    <a:pt x="63" y="235"/>
                  </a:lnTo>
                  <a:lnTo>
                    <a:pt x="61" y="233"/>
                  </a:lnTo>
                  <a:lnTo>
                    <a:pt x="61" y="231"/>
                  </a:lnTo>
                  <a:lnTo>
                    <a:pt x="60" y="227"/>
                  </a:lnTo>
                  <a:lnTo>
                    <a:pt x="60" y="76"/>
                  </a:lnTo>
                  <a:lnTo>
                    <a:pt x="61" y="73"/>
                  </a:lnTo>
                  <a:lnTo>
                    <a:pt x="61" y="70"/>
                  </a:lnTo>
                  <a:lnTo>
                    <a:pt x="63" y="68"/>
                  </a:lnTo>
                  <a:lnTo>
                    <a:pt x="64" y="66"/>
                  </a:lnTo>
                  <a:lnTo>
                    <a:pt x="67" y="64"/>
                  </a:lnTo>
                  <a:lnTo>
                    <a:pt x="70" y="62"/>
                  </a:lnTo>
                  <a:lnTo>
                    <a:pt x="72" y="61"/>
                  </a:lnTo>
                  <a:lnTo>
                    <a:pt x="75" y="61"/>
                  </a:lnTo>
                  <a:lnTo>
                    <a:pt x="287" y="61"/>
                  </a:lnTo>
                  <a:lnTo>
                    <a:pt x="290" y="61"/>
                  </a:lnTo>
                  <a:lnTo>
                    <a:pt x="292" y="62"/>
                  </a:lnTo>
                  <a:lnTo>
                    <a:pt x="296" y="64"/>
                  </a:lnTo>
                  <a:lnTo>
                    <a:pt x="298" y="66"/>
                  </a:lnTo>
                  <a:lnTo>
                    <a:pt x="299" y="68"/>
                  </a:lnTo>
                  <a:lnTo>
                    <a:pt x="301" y="70"/>
                  </a:lnTo>
                  <a:lnTo>
                    <a:pt x="301" y="73"/>
                  </a:lnTo>
                  <a:lnTo>
                    <a:pt x="302" y="76"/>
                  </a:lnTo>
                  <a:close/>
                  <a:moveTo>
                    <a:pt x="60" y="0"/>
                  </a:moveTo>
                  <a:lnTo>
                    <a:pt x="51" y="2"/>
                  </a:lnTo>
                  <a:lnTo>
                    <a:pt x="42" y="4"/>
                  </a:lnTo>
                  <a:lnTo>
                    <a:pt x="35" y="7"/>
                  </a:lnTo>
                  <a:lnTo>
                    <a:pt x="27" y="12"/>
                  </a:lnTo>
                  <a:lnTo>
                    <a:pt x="22" y="15"/>
                  </a:lnTo>
                  <a:lnTo>
                    <a:pt x="18" y="18"/>
                  </a:lnTo>
                  <a:lnTo>
                    <a:pt x="10" y="27"/>
                  </a:lnTo>
                  <a:lnTo>
                    <a:pt x="5" y="38"/>
                  </a:lnTo>
                  <a:lnTo>
                    <a:pt x="2" y="44"/>
                  </a:lnTo>
                  <a:lnTo>
                    <a:pt x="1" y="49"/>
                  </a:lnTo>
                  <a:lnTo>
                    <a:pt x="0" y="55"/>
                  </a:lnTo>
                  <a:lnTo>
                    <a:pt x="0" y="61"/>
                  </a:lnTo>
                  <a:lnTo>
                    <a:pt x="0" y="273"/>
                  </a:lnTo>
                  <a:lnTo>
                    <a:pt x="362" y="273"/>
                  </a:lnTo>
                  <a:lnTo>
                    <a:pt x="362" y="61"/>
                  </a:lnTo>
                  <a:lnTo>
                    <a:pt x="362" y="55"/>
                  </a:lnTo>
                  <a:lnTo>
                    <a:pt x="361" y="49"/>
                  </a:lnTo>
                  <a:lnTo>
                    <a:pt x="360" y="44"/>
                  </a:lnTo>
                  <a:lnTo>
                    <a:pt x="358" y="38"/>
                  </a:lnTo>
                  <a:lnTo>
                    <a:pt x="352" y="27"/>
                  </a:lnTo>
                  <a:lnTo>
                    <a:pt x="344" y="18"/>
                  </a:lnTo>
                  <a:lnTo>
                    <a:pt x="340" y="15"/>
                  </a:lnTo>
                  <a:lnTo>
                    <a:pt x="335" y="12"/>
                  </a:lnTo>
                  <a:lnTo>
                    <a:pt x="328" y="7"/>
                  </a:lnTo>
                  <a:lnTo>
                    <a:pt x="320" y="4"/>
                  </a:lnTo>
                  <a:lnTo>
                    <a:pt x="311" y="2"/>
                  </a:lnTo>
                  <a:lnTo>
                    <a:pt x="302" y="0"/>
                  </a:lnTo>
                  <a:lnTo>
                    <a:pt x="121" y="0"/>
                  </a:lnTo>
                  <a:lnTo>
                    <a:pt x="60"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90" name="Forme libre 1634"/>
            <p:cNvSpPr>
              <a:spLocks noEditPoints="1"/>
            </p:cNvSpPr>
            <p:nvPr/>
          </p:nvSpPr>
          <p:spPr bwMode="auto">
            <a:xfrm>
              <a:off x="314325" y="5253038"/>
              <a:ext cx="115888" cy="87313"/>
            </a:xfrm>
            <a:custGeom>
              <a:avLst/>
              <a:gdLst>
                <a:gd name="T0" fmla="*/ 302 w 363"/>
                <a:gd name="T1" fmla="*/ 231 h 273"/>
                <a:gd name="T2" fmla="*/ 300 w 363"/>
                <a:gd name="T3" fmla="*/ 235 h 273"/>
                <a:gd name="T4" fmla="*/ 295 w 363"/>
                <a:gd name="T5" fmla="*/ 239 h 273"/>
                <a:gd name="T6" fmla="*/ 290 w 363"/>
                <a:gd name="T7" fmla="*/ 242 h 273"/>
                <a:gd name="T8" fmla="*/ 75 w 363"/>
                <a:gd name="T9" fmla="*/ 242 h 273"/>
                <a:gd name="T10" fmla="*/ 70 w 363"/>
                <a:gd name="T11" fmla="*/ 241 h 273"/>
                <a:gd name="T12" fmla="*/ 65 w 363"/>
                <a:gd name="T13" fmla="*/ 237 h 273"/>
                <a:gd name="T14" fmla="*/ 62 w 363"/>
                <a:gd name="T15" fmla="*/ 233 h 273"/>
                <a:gd name="T16" fmla="*/ 61 w 363"/>
                <a:gd name="T17" fmla="*/ 227 h 273"/>
                <a:gd name="T18" fmla="*/ 61 w 363"/>
                <a:gd name="T19" fmla="*/ 73 h 273"/>
                <a:gd name="T20" fmla="*/ 63 w 363"/>
                <a:gd name="T21" fmla="*/ 68 h 273"/>
                <a:gd name="T22" fmla="*/ 67 w 363"/>
                <a:gd name="T23" fmla="*/ 64 h 273"/>
                <a:gd name="T24" fmla="*/ 73 w 363"/>
                <a:gd name="T25" fmla="*/ 61 h 273"/>
                <a:gd name="T26" fmla="*/ 286 w 363"/>
                <a:gd name="T27" fmla="*/ 61 h 273"/>
                <a:gd name="T28" fmla="*/ 293 w 363"/>
                <a:gd name="T29" fmla="*/ 62 h 273"/>
                <a:gd name="T30" fmla="*/ 297 w 363"/>
                <a:gd name="T31" fmla="*/ 66 h 273"/>
                <a:gd name="T32" fmla="*/ 301 w 363"/>
                <a:gd name="T33" fmla="*/ 70 h 273"/>
                <a:gd name="T34" fmla="*/ 302 w 363"/>
                <a:gd name="T35" fmla="*/ 76 h 273"/>
                <a:gd name="T36" fmla="*/ 363 w 363"/>
                <a:gd name="T37" fmla="*/ 61 h 273"/>
                <a:gd name="T38" fmla="*/ 362 w 363"/>
                <a:gd name="T39" fmla="*/ 49 h 273"/>
                <a:gd name="T40" fmla="*/ 357 w 363"/>
                <a:gd name="T41" fmla="*/ 38 h 273"/>
                <a:gd name="T42" fmla="*/ 345 w 363"/>
                <a:gd name="T43" fmla="*/ 18 h 273"/>
                <a:gd name="T44" fmla="*/ 336 w 363"/>
                <a:gd name="T45" fmla="*/ 12 h 273"/>
                <a:gd name="T46" fmla="*/ 320 w 363"/>
                <a:gd name="T47" fmla="*/ 4 h 273"/>
                <a:gd name="T48" fmla="*/ 302 w 363"/>
                <a:gd name="T49" fmla="*/ 0 h 273"/>
                <a:gd name="T50" fmla="*/ 61 w 363"/>
                <a:gd name="T51" fmla="*/ 0 h 273"/>
                <a:gd name="T52" fmla="*/ 43 w 363"/>
                <a:gd name="T53" fmla="*/ 4 h 273"/>
                <a:gd name="T54" fmla="*/ 26 w 363"/>
                <a:gd name="T55" fmla="*/ 12 h 273"/>
                <a:gd name="T56" fmla="*/ 18 w 363"/>
                <a:gd name="T57" fmla="*/ 18 h 273"/>
                <a:gd name="T58" fmla="*/ 5 w 363"/>
                <a:gd name="T59" fmla="*/ 38 h 273"/>
                <a:gd name="T60" fmla="*/ 1 w 363"/>
                <a:gd name="T61" fmla="*/ 49 h 273"/>
                <a:gd name="T62" fmla="*/ 0 w 363"/>
                <a:gd name="T63" fmla="*/ 61 h 273"/>
                <a:gd name="T64" fmla="*/ 363 w 363"/>
                <a:gd name="T65"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3" h="273" extrusionOk="0">
                  <a:moveTo>
                    <a:pt x="302" y="227"/>
                  </a:moveTo>
                  <a:lnTo>
                    <a:pt x="302" y="231"/>
                  </a:lnTo>
                  <a:lnTo>
                    <a:pt x="301" y="233"/>
                  </a:lnTo>
                  <a:lnTo>
                    <a:pt x="300" y="235"/>
                  </a:lnTo>
                  <a:lnTo>
                    <a:pt x="297" y="237"/>
                  </a:lnTo>
                  <a:lnTo>
                    <a:pt x="295" y="239"/>
                  </a:lnTo>
                  <a:lnTo>
                    <a:pt x="293" y="241"/>
                  </a:lnTo>
                  <a:lnTo>
                    <a:pt x="290" y="242"/>
                  </a:lnTo>
                  <a:lnTo>
                    <a:pt x="286" y="242"/>
                  </a:lnTo>
                  <a:lnTo>
                    <a:pt x="75" y="242"/>
                  </a:lnTo>
                  <a:lnTo>
                    <a:pt x="73" y="242"/>
                  </a:lnTo>
                  <a:lnTo>
                    <a:pt x="70" y="241"/>
                  </a:lnTo>
                  <a:lnTo>
                    <a:pt x="67" y="239"/>
                  </a:lnTo>
                  <a:lnTo>
                    <a:pt x="65" y="237"/>
                  </a:lnTo>
                  <a:lnTo>
                    <a:pt x="63" y="235"/>
                  </a:lnTo>
                  <a:lnTo>
                    <a:pt x="62" y="233"/>
                  </a:lnTo>
                  <a:lnTo>
                    <a:pt x="61" y="231"/>
                  </a:lnTo>
                  <a:lnTo>
                    <a:pt x="61" y="227"/>
                  </a:lnTo>
                  <a:lnTo>
                    <a:pt x="61" y="76"/>
                  </a:lnTo>
                  <a:lnTo>
                    <a:pt x="61" y="73"/>
                  </a:lnTo>
                  <a:lnTo>
                    <a:pt x="62" y="70"/>
                  </a:lnTo>
                  <a:lnTo>
                    <a:pt x="63" y="68"/>
                  </a:lnTo>
                  <a:lnTo>
                    <a:pt x="65" y="66"/>
                  </a:lnTo>
                  <a:lnTo>
                    <a:pt x="67" y="64"/>
                  </a:lnTo>
                  <a:lnTo>
                    <a:pt x="70" y="62"/>
                  </a:lnTo>
                  <a:lnTo>
                    <a:pt x="73" y="61"/>
                  </a:lnTo>
                  <a:lnTo>
                    <a:pt x="75" y="61"/>
                  </a:lnTo>
                  <a:lnTo>
                    <a:pt x="286" y="61"/>
                  </a:lnTo>
                  <a:lnTo>
                    <a:pt x="290" y="61"/>
                  </a:lnTo>
                  <a:lnTo>
                    <a:pt x="293" y="62"/>
                  </a:lnTo>
                  <a:lnTo>
                    <a:pt x="295" y="64"/>
                  </a:lnTo>
                  <a:lnTo>
                    <a:pt x="297" y="66"/>
                  </a:lnTo>
                  <a:lnTo>
                    <a:pt x="300" y="68"/>
                  </a:lnTo>
                  <a:lnTo>
                    <a:pt x="301" y="70"/>
                  </a:lnTo>
                  <a:lnTo>
                    <a:pt x="302" y="73"/>
                  </a:lnTo>
                  <a:lnTo>
                    <a:pt x="302" y="76"/>
                  </a:lnTo>
                  <a:lnTo>
                    <a:pt x="302" y="227"/>
                  </a:lnTo>
                  <a:close/>
                  <a:moveTo>
                    <a:pt x="363" y="61"/>
                  </a:moveTo>
                  <a:lnTo>
                    <a:pt x="362" y="55"/>
                  </a:lnTo>
                  <a:lnTo>
                    <a:pt x="362" y="49"/>
                  </a:lnTo>
                  <a:lnTo>
                    <a:pt x="359" y="44"/>
                  </a:lnTo>
                  <a:lnTo>
                    <a:pt x="357" y="38"/>
                  </a:lnTo>
                  <a:lnTo>
                    <a:pt x="352" y="27"/>
                  </a:lnTo>
                  <a:lnTo>
                    <a:pt x="345" y="18"/>
                  </a:lnTo>
                  <a:lnTo>
                    <a:pt x="341" y="15"/>
                  </a:lnTo>
                  <a:lnTo>
                    <a:pt x="336" y="12"/>
                  </a:lnTo>
                  <a:lnTo>
                    <a:pt x="328" y="7"/>
                  </a:lnTo>
                  <a:lnTo>
                    <a:pt x="320" y="4"/>
                  </a:lnTo>
                  <a:lnTo>
                    <a:pt x="311" y="2"/>
                  </a:lnTo>
                  <a:lnTo>
                    <a:pt x="302" y="0"/>
                  </a:lnTo>
                  <a:lnTo>
                    <a:pt x="242" y="0"/>
                  </a:lnTo>
                  <a:lnTo>
                    <a:pt x="61" y="0"/>
                  </a:lnTo>
                  <a:lnTo>
                    <a:pt x="52" y="2"/>
                  </a:lnTo>
                  <a:lnTo>
                    <a:pt x="43" y="4"/>
                  </a:lnTo>
                  <a:lnTo>
                    <a:pt x="34" y="7"/>
                  </a:lnTo>
                  <a:lnTo>
                    <a:pt x="26" y="12"/>
                  </a:lnTo>
                  <a:lnTo>
                    <a:pt x="22" y="15"/>
                  </a:lnTo>
                  <a:lnTo>
                    <a:pt x="18" y="18"/>
                  </a:lnTo>
                  <a:lnTo>
                    <a:pt x="11" y="27"/>
                  </a:lnTo>
                  <a:lnTo>
                    <a:pt x="5" y="38"/>
                  </a:lnTo>
                  <a:lnTo>
                    <a:pt x="3" y="44"/>
                  </a:lnTo>
                  <a:lnTo>
                    <a:pt x="1" y="49"/>
                  </a:lnTo>
                  <a:lnTo>
                    <a:pt x="1" y="55"/>
                  </a:lnTo>
                  <a:lnTo>
                    <a:pt x="0" y="61"/>
                  </a:lnTo>
                  <a:lnTo>
                    <a:pt x="0" y="273"/>
                  </a:lnTo>
                  <a:lnTo>
                    <a:pt x="363" y="273"/>
                  </a:lnTo>
                  <a:lnTo>
                    <a:pt x="363" y="61"/>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91" name="Forme libre 1635"/>
            <p:cNvSpPr/>
            <p:nvPr/>
          </p:nvSpPr>
          <p:spPr bwMode="auto">
            <a:xfrm>
              <a:off x="304800" y="5349875"/>
              <a:ext cx="134938" cy="38100"/>
            </a:xfrm>
            <a:custGeom>
              <a:avLst/>
              <a:gdLst>
                <a:gd name="T0" fmla="*/ 420 w 423"/>
                <a:gd name="T1" fmla="*/ 16 h 121"/>
                <a:gd name="T2" fmla="*/ 419 w 423"/>
                <a:gd name="T3" fmla="*/ 10 h 121"/>
                <a:gd name="T4" fmla="*/ 416 w 423"/>
                <a:gd name="T5" fmla="*/ 5 h 121"/>
                <a:gd name="T6" fmla="*/ 416 w 423"/>
                <a:gd name="T7" fmla="*/ 4 h 121"/>
                <a:gd name="T8" fmla="*/ 416 w 423"/>
                <a:gd name="T9" fmla="*/ 4 h 121"/>
                <a:gd name="T10" fmla="*/ 415 w 423"/>
                <a:gd name="T11" fmla="*/ 2 h 121"/>
                <a:gd name="T12" fmla="*/ 414 w 423"/>
                <a:gd name="T13" fmla="*/ 0 h 121"/>
                <a:gd name="T14" fmla="*/ 9 w 423"/>
                <a:gd name="T15" fmla="*/ 0 h 121"/>
                <a:gd name="T16" fmla="*/ 8 w 423"/>
                <a:gd name="T17" fmla="*/ 2 h 121"/>
                <a:gd name="T18" fmla="*/ 7 w 423"/>
                <a:gd name="T19" fmla="*/ 4 h 121"/>
                <a:gd name="T20" fmla="*/ 7 w 423"/>
                <a:gd name="T21" fmla="*/ 4 h 121"/>
                <a:gd name="T22" fmla="*/ 7 w 423"/>
                <a:gd name="T23" fmla="*/ 5 h 121"/>
                <a:gd name="T24" fmla="*/ 3 w 423"/>
                <a:gd name="T25" fmla="*/ 10 h 121"/>
                <a:gd name="T26" fmla="*/ 2 w 423"/>
                <a:gd name="T27" fmla="*/ 17 h 121"/>
                <a:gd name="T28" fmla="*/ 2 w 423"/>
                <a:gd name="T29" fmla="*/ 17 h 121"/>
                <a:gd name="T30" fmla="*/ 1 w 423"/>
                <a:gd name="T31" fmla="*/ 18 h 121"/>
                <a:gd name="T32" fmla="*/ 0 w 423"/>
                <a:gd name="T33" fmla="*/ 24 h 121"/>
                <a:gd name="T34" fmla="*/ 0 w 423"/>
                <a:gd name="T35" fmla="*/ 30 h 121"/>
                <a:gd name="T36" fmla="*/ 0 w 423"/>
                <a:gd name="T37" fmla="*/ 107 h 121"/>
                <a:gd name="T38" fmla="*/ 0 w 423"/>
                <a:gd name="T39" fmla="*/ 109 h 121"/>
                <a:gd name="T40" fmla="*/ 1 w 423"/>
                <a:gd name="T41" fmla="*/ 112 h 121"/>
                <a:gd name="T42" fmla="*/ 2 w 423"/>
                <a:gd name="T43" fmla="*/ 114 h 121"/>
                <a:gd name="T44" fmla="*/ 4 w 423"/>
                <a:gd name="T45" fmla="*/ 117 h 121"/>
                <a:gd name="T46" fmla="*/ 7 w 423"/>
                <a:gd name="T47" fmla="*/ 119 h 121"/>
                <a:gd name="T48" fmla="*/ 9 w 423"/>
                <a:gd name="T49" fmla="*/ 120 h 121"/>
                <a:gd name="T50" fmla="*/ 12 w 423"/>
                <a:gd name="T51" fmla="*/ 121 h 121"/>
                <a:gd name="T52" fmla="*/ 15 w 423"/>
                <a:gd name="T53" fmla="*/ 121 h 121"/>
                <a:gd name="T54" fmla="*/ 407 w 423"/>
                <a:gd name="T55" fmla="*/ 121 h 121"/>
                <a:gd name="T56" fmla="*/ 410 w 423"/>
                <a:gd name="T57" fmla="*/ 121 h 121"/>
                <a:gd name="T58" fmla="*/ 414 w 423"/>
                <a:gd name="T59" fmla="*/ 120 h 121"/>
                <a:gd name="T60" fmla="*/ 416 w 423"/>
                <a:gd name="T61" fmla="*/ 119 h 121"/>
                <a:gd name="T62" fmla="*/ 418 w 423"/>
                <a:gd name="T63" fmla="*/ 117 h 121"/>
                <a:gd name="T64" fmla="*/ 420 w 423"/>
                <a:gd name="T65" fmla="*/ 114 h 121"/>
                <a:gd name="T66" fmla="*/ 421 w 423"/>
                <a:gd name="T67" fmla="*/ 112 h 121"/>
                <a:gd name="T68" fmla="*/ 423 w 423"/>
                <a:gd name="T69" fmla="*/ 109 h 121"/>
                <a:gd name="T70" fmla="*/ 423 w 423"/>
                <a:gd name="T71" fmla="*/ 107 h 121"/>
                <a:gd name="T72" fmla="*/ 423 w 423"/>
                <a:gd name="T73" fmla="*/ 30 h 121"/>
                <a:gd name="T74" fmla="*/ 423 w 423"/>
                <a:gd name="T75" fmla="*/ 24 h 121"/>
                <a:gd name="T76" fmla="*/ 421 w 423"/>
                <a:gd name="T77" fmla="*/ 18 h 121"/>
                <a:gd name="T78" fmla="*/ 420 w 423"/>
                <a:gd name="T79" fmla="*/ 17 h 121"/>
                <a:gd name="T80" fmla="*/ 420 w 423"/>
                <a:gd name="T81" fmla="*/ 1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23" h="121" extrusionOk="0">
                  <a:moveTo>
                    <a:pt x="420" y="16"/>
                  </a:moveTo>
                  <a:lnTo>
                    <a:pt x="419" y="10"/>
                  </a:lnTo>
                  <a:lnTo>
                    <a:pt x="416" y="5"/>
                  </a:lnTo>
                  <a:lnTo>
                    <a:pt x="416" y="4"/>
                  </a:lnTo>
                  <a:lnTo>
                    <a:pt x="416" y="4"/>
                  </a:lnTo>
                  <a:lnTo>
                    <a:pt x="415" y="2"/>
                  </a:lnTo>
                  <a:lnTo>
                    <a:pt x="414" y="0"/>
                  </a:lnTo>
                  <a:lnTo>
                    <a:pt x="9" y="0"/>
                  </a:lnTo>
                  <a:lnTo>
                    <a:pt x="8" y="2"/>
                  </a:lnTo>
                  <a:lnTo>
                    <a:pt x="7" y="4"/>
                  </a:lnTo>
                  <a:lnTo>
                    <a:pt x="7" y="4"/>
                  </a:lnTo>
                  <a:lnTo>
                    <a:pt x="7" y="5"/>
                  </a:lnTo>
                  <a:lnTo>
                    <a:pt x="3" y="10"/>
                  </a:lnTo>
                  <a:lnTo>
                    <a:pt x="2" y="17"/>
                  </a:lnTo>
                  <a:lnTo>
                    <a:pt x="2" y="17"/>
                  </a:lnTo>
                  <a:lnTo>
                    <a:pt x="1" y="18"/>
                  </a:lnTo>
                  <a:lnTo>
                    <a:pt x="0" y="24"/>
                  </a:lnTo>
                  <a:lnTo>
                    <a:pt x="0" y="30"/>
                  </a:lnTo>
                  <a:lnTo>
                    <a:pt x="0" y="107"/>
                  </a:lnTo>
                  <a:lnTo>
                    <a:pt x="0" y="109"/>
                  </a:lnTo>
                  <a:lnTo>
                    <a:pt x="1" y="112"/>
                  </a:lnTo>
                  <a:lnTo>
                    <a:pt x="2" y="114"/>
                  </a:lnTo>
                  <a:lnTo>
                    <a:pt x="4" y="117"/>
                  </a:lnTo>
                  <a:lnTo>
                    <a:pt x="7" y="119"/>
                  </a:lnTo>
                  <a:lnTo>
                    <a:pt x="9" y="120"/>
                  </a:lnTo>
                  <a:lnTo>
                    <a:pt x="12" y="121"/>
                  </a:lnTo>
                  <a:lnTo>
                    <a:pt x="15" y="121"/>
                  </a:lnTo>
                  <a:lnTo>
                    <a:pt x="407" y="121"/>
                  </a:lnTo>
                  <a:lnTo>
                    <a:pt x="410" y="121"/>
                  </a:lnTo>
                  <a:lnTo>
                    <a:pt x="414" y="120"/>
                  </a:lnTo>
                  <a:lnTo>
                    <a:pt x="416" y="119"/>
                  </a:lnTo>
                  <a:lnTo>
                    <a:pt x="418" y="117"/>
                  </a:lnTo>
                  <a:lnTo>
                    <a:pt x="420" y="114"/>
                  </a:lnTo>
                  <a:lnTo>
                    <a:pt x="421" y="112"/>
                  </a:lnTo>
                  <a:lnTo>
                    <a:pt x="423" y="109"/>
                  </a:lnTo>
                  <a:lnTo>
                    <a:pt x="423" y="107"/>
                  </a:lnTo>
                  <a:lnTo>
                    <a:pt x="423" y="30"/>
                  </a:lnTo>
                  <a:lnTo>
                    <a:pt x="423" y="24"/>
                  </a:lnTo>
                  <a:lnTo>
                    <a:pt x="421" y="18"/>
                  </a:lnTo>
                  <a:lnTo>
                    <a:pt x="420" y="17"/>
                  </a:lnTo>
                  <a:lnTo>
                    <a:pt x="420" y="16"/>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grpSp>
        <p:nvGrpSpPr>
          <p:cNvPr id="92" name="Groupe 91" descr="Icône représentant quatre carrés"/>
          <p:cNvGrpSpPr/>
          <p:nvPr/>
        </p:nvGrpSpPr>
        <p:grpSpPr bwMode="auto">
          <a:xfrm>
            <a:off x="5420916" y="1368977"/>
            <a:ext cx="287338" cy="285750"/>
            <a:chOff x="4900613" y="3937000"/>
            <a:chExt cx="287338" cy="285750"/>
          </a:xfrm>
          <a:solidFill>
            <a:schemeClr val="bg1"/>
          </a:solidFill>
        </p:grpSpPr>
        <p:sp>
          <p:nvSpPr>
            <p:cNvPr id="93" name="Forme libre 4743"/>
            <p:cNvSpPr/>
            <p:nvPr/>
          </p:nvSpPr>
          <p:spPr bwMode="auto">
            <a:xfrm>
              <a:off x="4900613" y="3937000"/>
              <a:ext cx="133350" cy="38100"/>
            </a:xfrm>
            <a:custGeom>
              <a:avLst/>
              <a:gdLst>
                <a:gd name="T0" fmla="*/ 346 w 421"/>
                <a:gd name="T1" fmla="*/ 0 h 120"/>
                <a:gd name="T2" fmla="*/ 76 w 421"/>
                <a:gd name="T3" fmla="*/ 0 h 120"/>
                <a:gd name="T4" fmla="*/ 68 w 421"/>
                <a:gd name="T5" fmla="*/ 1 h 120"/>
                <a:gd name="T6" fmla="*/ 61 w 421"/>
                <a:gd name="T7" fmla="*/ 2 h 120"/>
                <a:gd name="T8" fmla="*/ 53 w 421"/>
                <a:gd name="T9" fmla="*/ 3 h 120"/>
                <a:gd name="T10" fmla="*/ 46 w 421"/>
                <a:gd name="T11" fmla="*/ 5 h 120"/>
                <a:gd name="T12" fmla="*/ 40 w 421"/>
                <a:gd name="T13" fmla="*/ 9 h 120"/>
                <a:gd name="T14" fmla="*/ 33 w 421"/>
                <a:gd name="T15" fmla="*/ 12 h 120"/>
                <a:gd name="T16" fmla="*/ 27 w 421"/>
                <a:gd name="T17" fmla="*/ 17 h 120"/>
                <a:gd name="T18" fmla="*/ 22 w 421"/>
                <a:gd name="T19" fmla="*/ 22 h 120"/>
                <a:gd name="T20" fmla="*/ 18 w 421"/>
                <a:gd name="T21" fmla="*/ 27 h 120"/>
                <a:gd name="T22" fmla="*/ 13 w 421"/>
                <a:gd name="T23" fmla="*/ 33 h 120"/>
                <a:gd name="T24" fmla="*/ 10 w 421"/>
                <a:gd name="T25" fmla="*/ 39 h 120"/>
                <a:gd name="T26" fmla="*/ 6 w 421"/>
                <a:gd name="T27" fmla="*/ 46 h 120"/>
                <a:gd name="T28" fmla="*/ 4 w 421"/>
                <a:gd name="T29" fmla="*/ 53 h 120"/>
                <a:gd name="T30" fmla="*/ 2 w 421"/>
                <a:gd name="T31" fmla="*/ 60 h 120"/>
                <a:gd name="T32" fmla="*/ 0 w 421"/>
                <a:gd name="T33" fmla="*/ 67 h 120"/>
                <a:gd name="T34" fmla="*/ 0 w 421"/>
                <a:gd name="T35" fmla="*/ 75 h 120"/>
                <a:gd name="T36" fmla="*/ 0 w 421"/>
                <a:gd name="T37" fmla="*/ 120 h 120"/>
                <a:gd name="T38" fmla="*/ 421 w 421"/>
                <a:gd name="T39" fmla="*/ 120 h 120"/>
                <a:gd name="T40" fmla="*/ 421 w 421"/>
                <a:gd name="T41" fmla="*/ 75 h 120"/>
                <a:gd name="T42" fmla="*/ 421 w 421"/>
                <a:gd name="T43" fmla="*/ 67 h 120"/>
                <a:gd name="T44" fmla="*/ 420 w 421"/>
                <a:gd name="T45" fmla="*/ 60 h 120"/>
                <a:gd name="T46" fmla="*/ 417 w 421"/>
                <a:gd name="T47" fmla="*/ 53 h 120"/>
                <a:gd name="T48" fmla="*/ 415 w 421"/>
                <a:gd name="T49" fmla="*/ 46 h 120"/>
                <a:gd name="T50" fmla="*/ 412 w 421"/>
                <a:gd name="T51" fmla="*/ 39 h 120"/>
                <a:gd name="T52" fmla="*/ 408 w 421"/>
                <a:gd name="T53" fmla="*/ 33 h 120"/>
                <a:gd name="T54" fmla="*/ 403 w 421"/>
                <a:gd name="T55" fmla="*/ 27 h 120"/>
                <a:gd name="T56" fmla="*/ 399 w 421"/>
                <a:gd name="T57" fmla="*/ 22 h 120"/>
                <a:gd name="T58" fmla="*/ 393 w 421"/>
                <a:gd name="T59" fmla="*/ 17 h 120"/>
                <a:gd name="T60" fmla="*/ 387 w 421"/>
                <a:gd name="T61" fmla="*/ 12 h 120"/>
                <a:gd name="T62" fmla="*/ 381 w 421"/>
                <a:gd name="T63" fmla="*/ 9 h 120"/>
                <a:gd name="T64" fmla="*/ 375 w 421"/>
                <a:gd name="T65" fmla="*/ 5 h 120"/>
                <a:gd name="T66" fmla="*/ 368 w 421"/>
                <a:gd name="T67" fmla="*/ 3 h 120"/>
                <a:gd name="T68" fmla="*/ 361 w 421"/>
                <a:gd name="T69" fmla="*/ 2 h 120"/>
                <a:gd name="T70" fmla="*/ 354 w 421"/>
                <a:gd name="T71" fmla="*/ 1 h 120"/>
                <a:gd name="T72" fmla="*/ 346 w 421"/>
                <a:gd name="T73" fmla="*/ 0 h 120"/>
                <a:gd name="T74" fmla="*/ 346 w 421"/>
                <a:gd name="T7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1" h="120" extrusionOk="0">
                  <a:moveTo>
                    <a:pt x="346" y="0"/>
                  </a:moveTo>
                  <a:lnTo>
                    <a:pt x="76" y="0"/>
                  </a:lnTo>
                  <a:lnTo>
                    <a:pt x="68" y="1"/>
                  </a:lnTo>
                  <a:lnTo>
                    <a:pt x="61" y="2"/>
                  </a:lnTo>
                  <a:lnTo>
                    <a:pt x="53" y="3"/>
                  </a:lnTo>
                  <a:lnTo>
                    <a:pt x="46" y="5"/>
                  </a:lnTo>
                  <a:lnTo>
                    <a:pt x="40" y="9"/>
                  </a:lnTo>
                  <a:lnTo>
                    <a:pt x="33" y="12"/>
                  </a:lnTo>
                  <a:lnTo>
                    <a:pt x="27" y="17"/>
                  </a:lnTo>
                  <a:lnTo>
                    <a:pt x="22" y="22"/>
                  </a:lnTo>
                  <a:lnTo>
                    <a:pt x="18" y="27"/>
                  </a:lnTo>
                  <a:lnTo>
                    <a:pt x="13" y="33"/>
                  </a:lnTo>
                  <a:lnTo>
                    <a:pt x="10" y="39"/>
                  </a:lnTo>
                  <a:lnTo>
                    <a:pt x="6" y="46"/>
                  </a:lnTo>
                  <a:lnTo>
                    <a:pt x="4" y="53"/>
                  </a:lnTo>
                  <a:lnTo>
                    <a:pt x="2" y="60"/>
                  </a:lnTo>
                  <a:lnTo>
                    <a:pt x="0" y="67"/>
                  </a:lnTo>
                  <a:lnTo>
                    <a:pt x="0" y="75"/>
                  </a:lnTo>
                  <a:lnTo>
                    <a:pt x="0" y="120"/>
                  </a:lnTo>
                  <a:lnTo>
                    <a:pt x="421" y="120"/>
                  </a:lnTo>
                  <a:lnTo>
                    <a:pt x="421" y="75"/>
                  </a:lnTo>
                  <a:lnTo>
                    <a:pt x="421" y="67"/>
                  </a:lnTo>
                  <a:lnTo>
                    <a:pt x="420" y="60"/>
                  </a:lnTo>
                  <a:lnTo>
                    <a:pt x="417" y="53"/>
                  </a:lnTo>
                  <a:lnTo>
                    <a:pt x="415" y="46"/>
                  </a:lnTo>
                  <a:lnTo>
                    <a:pt x="412" y="39"/>
                  </a:lnTo>
                  <a:lnTo>
                    <a:pt x="408" y="33"/>
                  </a:lnTo>
                  <a:lnTo>
                    <a:pt x="403" y="27"/>
                  </a:lnTo>
                  <a:lnTo>
                    <a:pt x="399" y="22"/>
                  </a:lnTo>
                  <a:lnTo>
                    <a:pt x="393" y="17"/>
                  </a:lnTo>
                  <a:lnTo>
                    <a:pt x="387" y="12"/>
                  </a:lnTo>
                  <a:lnTo>
                    <a:pt x="381" y="9"/>
                  </a:lnTo>
                  <a:lnTo>
                    <a:pt x="375" y="5"/>
                  </a:lnTo>
                  <a:lnTo>
                    <a:pt x="368" y="3"/>
                  </a:lnTo>
                  <a:lnTo>
                    <a:pt x="361" y="2"/>
                  </a:lnTo>
                  <a:lnTo>
                    <a:pt x="354" y="1"/>
                  </a:lnTo>
                  <a:lnTo>
                    <a:pt x="346" y="0"/>
                  </a:lnTo>
                  <a:lnTo>
                    <a:pt x="346"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94" name="Forme libre 4744"/>
            <p:cNvSpPr/>
            <p:nvPr/>
          </p:nvSpPr>
          <p:spPr bwMode="auto">
            <a:xfrm>
              <a:off x="4900613" y="3984625"/>
              <a:ext cx="133350" cy="85725"/>
            </a:xfrm>
            <a:custGeom>
              <a:avLst/>
              <a:gdLst>
                <a:gd name="T0" fmla="*/ 0 w 421"/>
                <a:gd name="T1" fmla="*/ 196 h 270"/>
                <a:gd name="T2" fmla="*/ 0 w 421"/>
                <a:gd name="T3" fmla="*/ 203 h 270"/>
                <a:gd name="T4" fmla="*/ 2 w 421"/>
                <a:gd name="T5" fmla="*/ 211 h 270"/>
                <a:gd name="T6" fmla="*/ 4 w 421"/>
                <a:gd name="T7" fmla="*/ 218 h 270"/>
                <a:gd name="T8" fmla="*/ 6 w 421"/>
                <a:gd name="T9" fmla="*/ 225 h 270"/>
                <a:gd name="T10" fmla="*/ 10 w 421"/>
                <a:gd name="T11" fmla="*/ 231 h 270"/>
                <a:gd name="T12" fmla="*/ 13 w 421"/>
                <a:gd name="T13" fmla="*/ 238 h 270"/>
                <a:gd name="T14" fmla="*/ 18 w 421"/>
                <a:gd name="T15" fmla="*/ 243 h 270"/>
                <a:gd name="T16" fmla="*/ 22 w 421"/>
                <a:gd name="T17" fmla="*/ 248 h 270"/>
                <a:gd name="T18" fmla="*/ 27 w 421"/>
                <a:gd name="T19" fmla="*/ 254 h 270"/>
                <a:gd name="T20" fmla="*/ 33 w 421"/>
                <a:gd name="T21" fmla="*/ 257 h 270"/>
                <a:gd name="T22" fmla="*/ 40 w 421"/>
                <a:gd name="T23" fmla="*/ 262 h 270"/>
                <a:gd name="T24" fmla="*/ 46 w 421"/>
                <a:gd name="T25" fmla="*/ 264 h 270"/>
                <a:gd name="T26" fmla="*/ 53 w 421"/>
                <a:gd name="T27" fmla="*/ 267 h 270"/>
                <a:gd name="T28" fmla="*/ 61 w 421"/>
                <a:gd name="T29" fmla="*/ 269 h 270"/>
                <a:gd name="T30" fmla="*/ 68 w 421"/>
                <a:gd name="T31" fmla="*/ 270 h 270"/>
                <a:gd name="T32" fmla="*/ 76 w 421"/>
                <a:gd name="T33" fmla="*/ 270 h 270"/>
                <a:gd name="T34" fmla="*/ 346 w 421"/>
                <a:gd name="T35" fmla="*/ 270 h 270"/>
                <a:gd name="T36" fmla="*/ 354 w 421"/>
                <a:gd name="T37" fmla="*/ 270 h 270"/>
                <a:gd name="T38" fmla="*/ 361 w 421"/>
                <a:gd name="T39" fmla="*/ 269 h 270"/>
                <a:gd name="T40" fmla="*/ 368 w 421"/>
                <a:gd name="T41" fmla="*/ 267 h 270"/>
                <a:gd name="T42" fmla="*/ 375 w 421"/>
                <a:gd name="T43" fmla="*/ 264 h 270"/>
                <a:gd name="T44" fmla="*/ 381 w 421"/>
                <a:gd name="T45" fmla="*/ 261 h 270"/>
                <a:gd name="T46" fmla="*/ 387 w 421"/>
                <a:gd name="T47" fmla="*/ 257 h 270"/>
                <a:gd name="T48" fmla="*/ 393 w 421"/>
                <a:gd name="T49" fmla="*/ 253 h 270"/>
                <a:gd name="T50" fmla="*/ 399 w 421"/>
                <a:gd name="T51" fmla="*/ 248 h 270"/>
                <a:gd name="T52" fmla="*/ 403 w 421"/>
                <a:gd name="T53" fmla="*/ 243 h 270"/>
                <a:gd name="T54" fmla="*/ 408 w 421"/>
                <a:gd name="T55" fmla="*/ 238 h 270"/>
                <a:gd name="T56" fmla="*/ 412 w 421"/>
                <a:gd name="T57" fmla="*/ 231 h 270"/>
                <a:gd name="T58" fmla="*/ 415 w 421"/>
                <a:gd name="T59" fmla="*/ 225 h 270"/>
                <a:gd name="T60" fmla="*/ 417 w 421"/>
                <a:gd name="T61" fmla="*/ 218 h 270"/>
                <a:gd name="T62" fmla="*/ 420 w 421"/>
                <a:gd name="T63" fmla="*/ 211 h 270"/>
                <a:gd name="T64" fmla="*/ 421 w 421"/>
                <a:gd name="T65" fmla="*/ 203 h 270"/>
                <a:gd name="T66" fmla="*/ 421 w 421"/>
                <a:gd name="T67" fmla="*/ 196 h 270"/>
                <a:gd name="T68" fmla="*/ 421 w 421"/>
                <a:gd name="T69" fmla="*/ 0 h 270"/>
                <a:gd name="T70" fmla="*/ 0 w 421"/>
                <a:gd name="T71" fmla="*/ 0 h 270"/>
                <a:gd name="T72" fmla="*/ 0 w 421"/>
                <a:gd name="T73" fmla="*/ 19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1" h="270" extrusionOk="0">
                  <a:moveTo>
                    <a:pt x="0" y="196"/>
                  </a:moveTo>
                  <a:lnTo>
                    <a:pt x="0" y="203"/>
                  </a:lnTo>
                  <a:lnTo>
                    <a:pt x="2" y="211"/>
                  </a:lnTo>
                  <a:lnTo>
                    <a:pt x="4" y="218"/>
                  </a:lnTo>
                  <a:lnTo>
                    <a:pt x="6" y="225"/>
                  </a:lnTo>
                  <a:lnTo>
                    <a:pt x="10" y="231"/>
                  </a:lnTo>
                  <a:lnTo>
                    <a:pt x="13" y="238"/>
                  </a:lnTo>
                  <a:lnTo>
                    <a:pt x="18" y="243"/>
                  </a:lnTo>
                  <a:lnTo>
                    <a:pt x="22" y="248"/>
                  </a:lnTo>
                  <a:lnTo>
                    <a:pt x="27" y="254"/>
                  </a:lnTo>
                  <a:lnTo>
                    <a:pt x="33" y="257"/>
                  </a:lnTo>
                  <a:lnTo>
                    <a:pt x="40" y="262"/>
                  </a:lnTo>
                  <a:lnTo>
                    <a:pt x="46" y="264"/>
                  </a:lnTo>
                  <a:lnTo>
                    <a:pt x="53" y="267"/>
                  </a:lnTo>
                  <a:lnTo>
                    <a:pt x="61" y="269"/>
                  </a:lnTo>
                  <a:lnTo>
                    <a:pt x="68" y="270"/>
                  </a:lnTo>
                  <a:lnTo>
                    <a:pt x="76" y="270"/>
                  </a:lnTo>
                  <a:lnTo>
                    <a:pt x="346" y="270"/>
                  </a:lnTo>
                  <a:lnTo>
                    <a:pt x="354" y="270"/>
                  </a:lnTo>
                  <a:lnTo>
                    <a:pt x="361" y="269"/>
                  </a:lnTo>
                  <a:lnTo>
                    <a:pt x="368" y="267"/>
                  </a:lnTo>
                  <a:lnTo>
                    <a:pt x="375" y="264"/>
                  </a:lnTo>
                  <a:lnTo>
                    <a:pt x="381" y="261"/>
                  </a:lnTo>
                  <a:lnTo>
                    <a:pt x="387" y="257"/>
                  </a:lnTo>
                  <a:lnTo>
                    <a:pt x="393" y="253"/>
                  </a:lnTo>
                  <a:lnTo>
                    <a:pt x="399" y="248"/>
                  </a:lnTo>
                  <a:lnTo>
                    <a:pt x="403" y="243"/>
                  </a:lnTo>
                  <a:lnTo>
                    <a:pt x="408" y="238"/>
                  </a:lnTo>
                  <a:lnTo>
                    <a:pt x="412" y="231"/>
                  </a:lnTo>
                  <a:lnTo>
                    <a:pt x="415" y="225"/>
                  </a:lnTo>
                  <a:lnTo>
                    <a:pt x="417" y="218"/>
                  </a:lnTo>
                  <a:lnTo>
                    <a:pt x="420" y="211"/>
                  </a:lnTo>
                  <a:lnTo>
                    <a:pt x="421" y="203"/>
                  </a:lnTo>
                  <a:lnTo>
                    <a:pt x="421" y="196"/>
                  </a:lnTo>
                  <a:lnTo>
                    <a:pt x="421" y="0"/>
                  </a:lnTo>
                  <a:lnTo>
                    <a:pt x="0" y="0"/>
                  </a:lnTo>
                  <a:lnTo>
                    <a:pt x="0" y="196"/>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95" name="Forme libre 4745"/>
            <p:cNvSpPr/>
            <p:nvPr/>
          </p:nvSpPr>
          <p:spPr bwMode="auto">
            <a:xfrm>
              <a:off x="5053013" y="3937000"/>
              <a:ext cx="134938" cy="38100"/>
            </a:xfrm>
            <a:custGeom>
              <a:avLst/>
              <a:gdLst>
                <a:gd name="T0" fmla="*/ 345 w 421"/>
                <a:gd name="T1" fmla="*/ 0 h 120"/>
                <a:gd name="T2" fmla="*/ 75 w 421"/>
                <a:gd name="T3" fmla="*/ 0 h 120"/>
                <a:gd name="T4" fmla="*/ 67 w 421"/>
                <a:gd name="T5" fmla="*/ 1 h 120"/>
                <a:gd name="T6" fmla="*/ 60 w 421"/>
                <a:gd name="T7" fmla="*/ 2 h 120"/>
                <a:gd name="T8" fmla="*/ 52 w 421"/>
                <a:gd name="T9" fmla="*/ 3 h 120"/>
                <a:gd name="T10" fmla="*/ 45 w 421"/>
                <a:gd name="T11" fmla="*/ 5 h 120"/>
                <a:gd name="T12" fmla="*/ 39 w 421"/>
                <a:gd name="T13" fmla="*/ 9 h 120"/>
                <a:gd name="T14" fmla="*/ 33 w 421"/>
                <a:gd name="T15" fmla="*/ 12 h 120"/>
                <a:gd name="T16" fmla="*/ 27 w 421"/>
                <a:gd name="T17" fmla="*/ 17 h 120"/>
                <a:gd name="T18" fmla="*/ 22 w 421"/>
                <a:gd name="T19" fmla="*/ 22 h 120"/>
                <a:gd name="T20" fmla="*/ 17 w 421"/>
                <a:gd name="T21" fmla="*/ 27 h 120"/>
                <a:gd name="T22" fmla="*/ 13 w 421"/>
                <a:gd name="T23" fmla="*/ 33 h 120"/>
                <a:gd name="T24" fmla="*/ 9 w 421"/>
                <a:gd name="T25" fmla="*/ 39 h 120"/>
                <a:gd name="T26" fmla="*/ 6 w 421"/>
                <a:gd name="T27" fmla="*/ 46 h 120"/>
                <a:gd name="T28" fmla="*/ 4 w 421"/>
                <a:gd name="T29" fmla="*/ 53 h 120"/>
                <a:gd name="T30" fmla="*/ 1 w 421"/>
                <a:gd name="T31" fmla="*/ 60 h 120"/>
                <a:gd name="T32" fmla="*/ 0 w 421"/>
                <a:gd name="T33" fmla="*/ 67 h 120"/>
                <a:gd name="T34" fmla="*/ 0 w 421"/>
                <a:gd name="T35" fmla="*/ 75 h 120"/>
                <a:gd name="T36" fmla="*/ 0 w 421"/>
                <a:gd name="T37" fmla="*/ 120 h 120"/>
                <a:gd name="T38" fmla="*/ 421 w 421"/>
                <a:gd name="T39" fmla="*/ 120 h 120"/>
                <a:gd name="T40" fmla="*/ 421 w 421"/>
                <a:gd name="T41" fmla="*/ 75 h 120"/>
                <a:gd name="T42" fmla="*/ 421 w 421"/>
                <a:gd name="T43" fmla="*/ 67 h 120"/>
                <a:gd name="T44" fmla="*/ 419 w 421"/>
                <a:gd name="T45" fmla="*/ 60 h 120"/>
                <a:gd name="T46" fmla="*/ 417 w 421"/>
                <a:gd name="T47" fmla="*/ 53 h 120"/>
                <a:gd name="T48" fmla="*/ 415 w 421"/>
                <a:gd name="T49" fmla="*/ 46 h 120"/>
                <a:gd name="T50" fmla="*/ 411 w 421"/>
                <a:gd name="T51" fmla="*/ 39 h 120"/>
                <a:gd name="T52" fmla="*/ 408 w 421"/>
                <a:gd name="T53" fmla="*/ 33 h 120"/>
                <a:gd name="T54" fmla="*/ 403 w 421"/>
                <a:gd name="T55" fmla="*/ 27 h 120"/>
                <a:gd name="T56" fmla="*/ 399 w 421"/>
                <a:gd name="T57" fmla="*/ 22 h 120"/>
                <a:gd name="T58" fmla="*/ 393 w 421"/>
                <a:gd name="T59" fmla="*/ 17 h 120"/>
                <a:gd name="T60" fmla="*/ 387 w 421"/>
                <a:gd name="T61" fmla="*/ 12 h 120"/>
                <a:gd name="T62" fmla="*/ 381 w 421"/>
                <a:gd name="T63" fmla="*/ 9 h 120"/>
                <a:gd name="T64" fmla="*/ 374 w 421"/>
                <a:gd name="T65" fmla="*/ 5 h 120"/>
                <a:gd name="T66" fmla="*/ 367 w 421"/>
                <a:gd name="T67" fmla="*/ 3 h 120"/>
                <a:gd name="T68" fmla="*/ 360 w 421"/>
                <a:gd name="T69" fmla="*/ 2 h 120"/>
                <a:gd name="T70" fmla="*/ 353 w 421"/>
                <a:gd name="T71" fmla="*/ 1 h 120"/>
                <a:gd name="T72" fmla="*/ 345 w 421"/>
                <a:gd name="T73" fmla="*/ 0 h 120"/>
                <a:gd name="T74" fmla="*/ 345 w 421"/>
                <a:gd name="T7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1" h="120" extrusionOk="0">
                  <a:moveTo>
                    <a:pt x="345" y="0"/>
                  </a:moveTo>
                  <a:lnTo>
                    <a:pt x="75" y="0"/>
                  </a:lnTo>
                  <a:lnTo>
                    <a:pt x="67" y="1"/>
                  </a:lnTo>
                  <a:lnTo>
                    <a:pt x="60" y="2"/>
                  </a:lnTo>
                  <a:lnTo>
                    <a:pt x="52" y="3"/>
                  </a:lnTo>
                  <a:lnTo>
                    <a:pt x="45" y="5"/>
                  </a:lnTo>
                  <a:lnTo>
                    <a:pt x="39" y="9"/>
                  </a:lnTo>
                  <a:lnTo>
                    <a:pt x="33" y="12"/>
                  </a:lnTo>
                  <a:lnTo>
                    <a:pt x="27" y="17"/>
                  </a:lnTo>
                  <a:lnTo>
                    <a:pt x="22" y="22"/>
                  </a:lnTo>
                  <a:lnTo>
                    <a:pt x="17" y="27"/>
                  </a:lnTo>
                  <a:lnTo>
                    <a:pt x="13" y="33"/>
                  </a:lnTo>
                  <a:lnTo>
                    <a:pt x="9" y="39"/>
                  </a:lnTo>
                  <a:lnTo>
                    <a:pt x="6" y="46"/>
                  </a:lnTo>
                  <a:lnTo>
                    <a:pt x="4" y="53"/>
                  </a:lnTo>
                  <a:lnTo>
                    <a:pt x="1" y="60"/>
                  </a:lnTo>
                  <a:lnTo>
                    <a:pt x="0" y="67"/>
                  </a:lnTo>
                  <a:lnTo>
                    <a:pt x="0" y="75"/>
                  </a:lnTo>
                  <a:lnTo>
                    <a:pt x="0" y="120"/>
                  </a:lnTo>
                  <a:lnTo>
                    <a:pt x="421" y="120"/>
                  </a:lnTo>
                  <a:lnTo>
                    <a:pt x="421" y="75"/>
                  </a:lnTo>
                  <a:lnTo>
                    <a:pt x="421" y="67"/>
                  </a:lnTo>
                  <a:lnTo>
                    <a:pt x="419" y="60"/>
                  </a:lnTo>
                  <a:lnTo>
                    <a:pt x="417" y="53"/>
                  </a:lnTo>
                  <a:lnTo>
                    <a:pt x="415" y="46"/>
                  </a:lnTo>
                  <a:lnTo>
                    <a:pt x="411" y="39"/>
                  </a:lnTo>
                  <a:lnTo>
                    <a:pt x="408" y="33"/>
                  </a:lnTo>
                  <a:lnTo>
                    <a:pt x="403" y="27"/>
                  </a:lnTo>
                  <a:lnTo>
                    <a:pt x="399" y="22"/>
                  </a:lnTo>
                  <a:lnTo>
                    <a:pt x="393" y="17"/>
                  </a:lnTo>
                  <a:lnTo>
                    <a:pt x="387" y="12"/>
                  </a:lnTo>
                  <a:lnTo>
                    <a:pt x="381" y="9"/>
                  </a:lnTo>
                  <a:lnTo>
                    <a:pt x="374" y="5"/>
                  </a:lnTo>
                  <a:lnTo>
                    <a:pt x="367" y="3"/>
                  </a:lnTo>
                  <a:lnTo>
                    <a:pt x="360" y="2"/>
                  </a:lnTo>
                  <a:lnTo>
                    <a:pt x="353" y="1"/>
                  </a:lnTo>
                  <a:lnTo>
                    <a:pt x="345" y="0"/>
                  </a:lnTo>
                  <a:lnTo>
                    <a:pt x="345"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96" name="Forme libre 4746"/>
            <p:cNvSpPr/>
            <p:nvPr/>
          </p:nvSpPr>
          <p:spPr bwMode="auto">
            <a:xfrm>
              <a:off x="5053013" y="3984625"/>
              <a:ext cx="134938" cy="85725"/>
            </a:xfrm>
            <a:custGeom>
              <a:avLst/>
              <a:gdLst>
                <a:gd name="T0" fmla="*/ 0 w 421"/>
                <a:gd name="T1" fmla="*/ 196 h 270"/>
                <a:gd name="T2" fmla="*/ 0 w 421"/>
                <a:gd name="T3" fmla="*/ 203 h 270"/>
                <a:gd name="T4" fmla="*/ 1 w 421"/>
                <a:gd name="T5" fmla="*/ 211 h 270"/>
                <a:gd name="T6" fmla="*/ 4 w 421"/>
                <a:gd name="T7" fmla="*/ 218 h 270"/>
                <a:gd name="T8" fmla="*/ 6 w 421"/>
                <a:gd name="T9" fmla="*/ 225 h 270"/>
                <a:gd name="T10" fmla="*/ 9 w 421"/>
                <a:gd name="T11" fmla="*/ 231 h 270"/>
                <a:gd name="T12" fmla="*/ 13 w 421"/>
                <a:gd name="T13" fmla="*/ 238 h 270"/>
                <a:gd name="T14" fmla="*/ 17 w 421"/>
                <a:gd name="T15" fmla="*/ 243 h 270"/>
                <a:gd name="T16" fmla="*/ 22 w 421"/>
                <a:gd name="T17" fmla="*/ 248 h 270"/>
                <a:gd name="T18" fmla="*/ 27 w 421"/>
                <a:gd name="T19" fmla="*/ 254 h 270"/>
                <a:gd name="T20" fmla="*/ 33 w 421"/>
                <a:gd name="T21" fmla="*/ 257 h 270"/>
                <a:gd name="T22" fmla="*/ 39 w 421"/>
                <a:gd name="T23" fmla="*/ 262 h 270"/>
                <a:gd name="T24" fmla="*/ 45 w 421"/>
                <a:gd name="T25" fmla="*/ 264 h 270"/>
                <a:gd name="T26" fmla="*/ 52 w 421"/>
                <a:gd name="T27" fmla="*/ 267 h 270"/>
                <a:gd name="T28" fmla="*/ 60 w 421"/>
                <a:gd name="T29" fmla="*/ 269 h 270"/>
                <a:gd name="T30" fmla="*/ 67 w 421"/>
                <a:gd name="T31" fmla="*/ 270 h 270"/>
                <a:gd name="T32" fmla="*/ 75 w 421"/>
                <a:gd name="T33" fmla="*/ 270 h 270"/>
                <a:gd name="T34" fmla="*/ 345 w 421"/>
                <a:gd name="T35" fmla="*/ 270 h 270"/>
                <a:gd name="T36" fmla="*/ 353 w 421"/>
                <a:gd name="T37" fmla="*/ 270 h 270"/>
                <a:gd name="T38" fmla="*/ 360 w 421"/>
                <a:gd name="T39" fmla="*/ 269 h 270"/>
                <a:gd name="T40" fmla="*/ 367 w 421"/>
                <a:gd name="T41" fmla="*/ 267 h 270"/>
                <a:gd name="T42" fmla="*/ 374 w 421"/>
                <a:gd name="T43" fmla="*/ 264 h 270"/>
                <a:gd name="T44" fmla="*/ 381 w 421"/>
                <a:gd name="T45" fmla="*/ 261 h 270"/>
                <a:gd name="T46" fmla="*/ 387 w 421"/>
                <a:gd name="T47" fmla="*/ 257 h 270"/>
                <a:gd name="T48" fmla="*/ 393 w 421"/>
                <a:gd name="T49" fmla="*/ 253 h 270"/>
                <a:gd name="T50" fmla="*/ 399 w 421"/>
                <a:gd name="T51" fmla="*/ 248 h 270"/>
                <a:gd name="T52" fmla="*/ 403 w 421"/>
                <a:gd name="T53" fmla="*/ 243 h 270"/>
                <a:gd name="T54" fmla="*/ 408 w 421"/>
                <a:gd name="T55" fmla="*/ 238 h 270"/>
                <a:gd name="T56" fmla="*/ 411 w 421"/>
                <a:gd name="T57" fmla="*/ 231 h 270"/>
                <a:gd name="T58" fmla="*/ 415 w 421"/>
                <a:gd name="T59" fmla="*/ 225 h 270"/>
                <a:gd name="T60" fmla="*/ 417 w 421"/>
                <a:gd name="T61" fmla="*/ 218 h 270"/>
                <a:gd name="T62" fmla="*/ 419 w 421"/>
                <a:gd name="T63" fmla="*/ 211 h 270"/>
                <a:gd name="T64" fmla="*/ 421 w 421"/>
                <a:gd name="T65" fmla="*/ 203 h 270"/>
                <a:gd name="T66" fmla="*/ 421 w 421"/>
                <a:gd name="T67" fmla="*/ 196 h 270"/>
                <a:gd name="T68" fmla="*/ 421 w 421"/>
                <a:gd name="T69" fmla="*/ 0 h 270"/>
                <a:gd name="T70" fmla="*/ 0 w 421"/>
                <a:gd name="T71" fmla="*/ 0 h 270"/>
                <a:gd name="T72" fmla="*/ 0 w 421"/>
                <a:gd name="T73" fmla="*/ 19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1" h="270" extrusionOk="0">
                  <a:moveTo>
                    <a:pt x="0" y="196"/>
                  </a:moveTo>
                  <a:lnTo>
                    <a:pt x="0" y="203"/>
                  </a:lnTo>
                  <a:lnTo>
                    <a:pt x="1" y="211"/>
                  </a:lnTo>
                  <a:lnTo>
                    <a:pt x="4" y="218"/>
                  </a:lnTo>
                  <a:lnTo>
                    <a:pt x="6" y="225"/>
                  </a:lnTo>
                  <a:lnTo>
                    <a:pt x="9" y="231"/>
                  </a:lnTo>
                  <a:lnTo>
                    <a:pt x="13" y="238"/>
                  </a:lnTo>
                  <a:lnTo>
                    <a:pt x="17" y="243"/>
                  </a:lnTo>
                  <a:lnTo>
                    <a:pt x="22" y="248"/>
                  </a:lnTo>
                  <a:lnTo>
                    <a:pt x="27" y="254"/>
                  </a:lnTo>
                  <a:lnTo>
                    <a:pt x="33" y="257"/>
                  </a:lnTo>
                  <a:lnTo>
                    <a:pt x="39" y="262"/>
                  </a:lnTo>
                  <a:lnTo>
                    <a:pt x="45" y="264"/>
                  </a:lnTo>
                  <a:lnTo>
                    <a:pt x="52" y="267"/>
                  </a:lnTo>
                  <a:lnTo>
                    <a:pt x="60" y="269"/>
                  </a:lnTo>
                  <a:lnTo>
                    <a:pt x="67" y="270"/>
                  </a:lnTo>
                  <a:lnTo>
                    <a:pt x="75" y="270"/>
                  </a:lnTo>
                  <a:lnTo>
                    <a:pt x="345" y="270"/>
                  </a:lnTo>
                  <a:lnTo>
                    <a:pt x="353" y="270"/>
                  </a:lnTo>
                  <a:lnTo>
                    <a:pt x="360" y="269"/>
                  </a:lnTo>
                  <a:lnTo>
                    <a:pt x="367" y="267"/>
                  </a:lnTo>
                  <a:lnTo>
                    <a:pt x="374" y="264"/>
                  </a:lnTo>
                  <a:lnTo>
                    <a:pt x="381" y="261"/>
                  </a:lnTo>
                  <a:lnTo>
                    <a:pt x="387" y="257"/>
                  </a:lnTo>
                  <a:lnTo>
                    <a:pt x="393" y="253"/>
                  </a:lnTo>
                  <a:lnTo>
                    <a:pt x="399" y="248"/>
                  </a:lnTo>
                  <a:lnTo>
                    <a:pt x="403" y="243"/>
                  </a:lnTo>
                  <a:lnTo>
                    <a:pt x="408" y="238"/>
                  </a:lnTo>
                  <a:lnTo>
                    <a:pt x="411" y="231"/>
                  </a:lnTo>
                  <a:lnTo>
                    <a:pt x="415" y="225"/>
                  </a:lnTo>
                  <a:lnTo>
                    <a:pt x="417" y="218"/>
                  </a:lnTo>
                  <a:lnTo>
                    <a:pt x="419" y="211"/>
                  </a:lnTo>
                  <a:lnTo>
                    <a:pt x="421" y="203"/>
                  </a:lnTo>
                  <a:lnTo>
                    <a:pt x="421" y="196"/>
                  </a:lnTo>
                  <a:lnTo>
                    <a:pt x="421" y="0"/>
                  </a:lnTo>
                  <a:lnTo>
                    <a:pt x="0" y="0"/>
                  </a:lnTo>
                  <a:lnTo>
                    <a:pt x="0" y="196"/>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97" name="Forme libre 4747"/>
            <p:cNvSpPr/>
            <p:nvPr/>
          </p:nvSpPr>
          <p:spPr bwMode="auto">
            <a:xfrm>
              <a:off x="4900613" y="4137025"/>
              <a:ext cx="133350" cy="85725"/>
            </a:xfrm>
            <a:custGeom>
              <a:avLst/>
              <a:gdLst>
                <a:gd name="T0" fmla="*/ 0 w 421"/>
                <a:gd name="T1" fmla="*/ 194 h 270"/>
                <a:gd name="T2" fmla="*/ 0 w 421"/>
                <a:gd name="T3" fmla="*/ 203 h 270"/>
                <a:gd name="T4" fmla="*/ 2 w 421"/>
                <a:gd name="T5" fmla="*/ 209 h 270"/>
                <a:gd name="T6" fmla="*/ 4 w 421"/>
                <a:gd name="T7" fmla="*/ 218 h 270"/>
                <a:gd name="T8" fmla="*/ 6 w 421"/>
                <a:gd name="T9" fmla="*/ 225 h 270"/>
                <a:gd name="T10" fmla="*/ 10 w 421"/>
                <a:gd name="T11" fmla="*/ 230 h 270"/>
                <a:gd name="T12" fmla="*/ 13 w 421"/>
                <a:gd name="T13" fmla="*/ 237 h 270"/>
                <a:gd name="T14" fmla="*/ 18 w 421"/>
                <a:gd name="T15" fmla="*/ 243 h 270"/>
                <a:gd name="T16" fmla="*/ 22 w 421"/>
                <a:gd name="T17" fmla="*/ 248 h 270"/>
                <a:gd name="T18" fmla="*/ 27 w 421"/>
                <a:gd name="T19" fmla="*/ 252 h 270"/>
                <a:gd name="T20" fmla="*/ 33 w 421"/>
                <a:gd name="T21" fmla="*/ 257 h 270"/>
                <a:gd name="T22" fmla="*/ 40 w 421"/>
                <a:gd name="T23" fmla="*/ 262 h 270"/>
                <a:gd name="T24" fmla="*/ 46 w 421"/>
                <a:gd name="T25" fmla="*/ 264 h 270"/>
                <a:gd name="T26" fmla="*/ 53 w 421"/>
                <a:gd name="T27" fmla="*/ 266 h 270"/>
                <a:gd name="T28" fmla="*/ 61 w 421"/>
                <a:gd name="T29" fmla="*/ 269 h 270"/>
                <a:gd name="T30" fmla="*/ 68 w 421"/>
                <a:gd name="T31" fmla="*/ 270 h 270"/>
                <a:gd name="T32" fmla="*/ 76 w 421"/>
                <a:gd name="T33" fmla="*/ 270 h 270"/>
                <a:gd name="T34" fmla="*/ 346 w 421"/>
                <a:gd name="T35" fmla="*/ 270 h 270"/>
                <a:gd name="T36" fmla="*/ 354 w 421"/>
                <a:gd name="T37" fmla="*/ 270 h 270"/>
                <a:gd name="T38" fmla="*/ 361 w 421"/>
                <a:gd name="T39" fmla="*/ 269 h 270"/>
                <a:gd name="T40" fmla="*/ 368 w 421"/>
                <a:gd name="T41" fmla="*/ 266 h 270"/>
                <a:gd name="T42" fmla="*/ 375 w 421"/>
                <a:gd name="T43" fmla="*/ 264 h 270"/>
                <a:gd name="T44" fmla="*/ 381 w 421"/>
                <a:gd name="T45" fmla="*/ 260 h 270"/>
                <a:gd name="T46" fmla="*/ 387 w 421"/>
                <a:gd name="T47" fmla="*/ 257 h 270"/>
                <a:gd name="T48" fmla="*/ 393 w 421"/>
                <a:gd name="T49" fmla="*/ 252 h 270"/>
                <a:gd name="T50" fmla="*/ 399 w 421"/>
                <a:gd name="T51" fmla="*/ 248 h 270"/>
                <a:gd name="T52" fmla="*/ 403 w 421"/>
                <a:gd name="T53" fmla="*/ 243 h 270"/>
                <a:gd name="T54" fmla="*/ 408 w 421"/>
                <a:gd name="T55" fmla="*/ 237 h 270"/>
                <a:gd name="T56" fmla="*/ 412 w 421"/>
                <a:gd name="T57" fmla="*/ 230 h 270"/>
                <a:gd name="T58" fmla="*/ 415 w 421"/>
                <a:gd name="T59" fmla="*/ 225 h 270"/>
                <a:gd name="T60" fmla="*/ 417 w 421"/>
                <a:gd name="T61" fmla="*/ 218 h 270"/>
                <a:gd name="T62" fmla="*/ 420 w 421"/>
                <a:gd name="T63" fmla="*/ 211 h 270"/>
                <a:gd name="T64" fmla="*/ 421 w 421"/>
                <a:gd name="T65" fmla="*/ 203 h 270"/>
                <a:gd name="T66" fmla="*/ 421 w 421"/>
                <a:gd name="T67" fmla="*/ 196 h 270"/>
                <a:gd name="T68" fmla="*/ 421 w 421"/>
                <a:gd name="T69" fmla="*/ 0 h 270"/>
                <a:gd name="T70" fmla="*/ 0 w 421"/>
                <a:gd name="T71" fmla="*/ 0 h 270"/>
                <a:gd name="T72" fmla="*/ 0 w 421"/>
                <a:gd name="T73" fmla="*/ 19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1" h="270" extrusionOk="0">
                  <a:moveTo>
                    <a:pt x="0" y="194"/>
                  </a:moveTo>
                  <a:lnTo>
                    <a:pt x="0" y="203"/>
                  </a:lnTo>
                  <a:lnTo>
                    <a:pt x="2" y="209"/>
                  </a:lnTo>
                  <a:lnTo>
                    <a:pt x="4" y="218"/>
                  </a:lnTo>
                  <a:lnTo>
                    <a:pt x="6" y="225"/>
                  </a:lnTo>
                  <a:lnTo>
                    <a:pt x="10" y="230"/>
                  </a:lnTo>
                  <a:lnTo>
                    <a:pt x="13" y="237"/>
                  </a:lnTo>
                  <a:lnTo>
                    <a:pt x="18" y="243"/>
                  </a:lnTo>
                  <a:lnTo>
                    <a:pt x="22" y="248"/>
                  </a:lnTo>
                  <a:lnTo>
                    <a:pt x="27" y="252"/>
                  </a:lnTo>
                  <a:lnTo>
                    <a:pt x="33" y="257"/>
                  </a:lnTo>
                  <a:lnTo>
                    <a:pt x="40" y="262"/>
                  </a:lnTo>
                  <a:lnTo>
                    <a:pt x="46" y="264"/>
                  </a:lnTo>
                  <a:lnTo>
                    <a:pt x="53" y="266"/>
                  </a:lnTo>
                  <a:lnTo>
                    <a:pt x="61" y="269"/>
                  </a:lnTo>
                  <a:lnTo>
                    <a:pt x="68" y="270"/>
                  </a:lnTo>
                  <a:lnTo>
                    <a:pt x="76" y="270"/>
                  </a:lnTo>
                  <a:lnTo>
                    <a:pt x="346" y="270"/>
                  </a:lnTo>
                  <a:lnTo>
                    <a:pt x="354" y="270"/>
                  </a:lnTo>
                  <a:lnTo>
                    <a:pt x="361" y="269"/>
                  </a:lnTo>
                  <a:lnTo>
                    <a:pt x="368" y="266"/>
                  </a:lnTo>
                  <a:lnTo>
                    <a:pt x="375" y="264"/>
                  </a:lnTo>
                  <a:lnTo>
                    <a:pt x="381" y="260"/>
                  </a:lnTo>
                  <a:lnTo>
                    <a:pt x="387" y="257"/>
                  </a:lnTo>
                  <a:lnTo>
                    <a:pt x="393" y="252"/>
                  </a:lnTo>
                  <a:lnTo>
                    <a:pt x="399" y="248"/>
                  </a:lnTo>
                  <a:lnTo>
                    <a:pt x="403" y="243"/>
                  </a:lnTo>
                  <a:lnTo>
                    <a:pt x="408" y="237"/>
                  </a:lnTo>
                  <a:lnTo>
                    <a:pt x="412" y="230"/>
                  </a:lnTo>
                  <a:lnTo>
                    <a:pt x="415" y="225"/>
                  </a:lnTo>
                  <a:lnTo>
                    <a:pt x="417" y="218"/>
                  </a:lnTo>
                  <a:lnTo>
                    <a:pt x="420" y="211"/>
                  </a:lnTo>
                  <a:lnTo>
                    <a:pt x="421" y="203"/>
                  </a:lnTo>
                  <a:lnTo>
                    <a:pt x="421" y="196"/>
                  </a:lnTo>
                  <a:lnTo>
                    <a:pt x="421" y="0"/>
                  </a:lnTo>
                  <a:lnTo>
                    <a:pt x="0" y="0"/>
                  </a:lnTo>
                  <a:lnTo>
                    <a:pt x="0" y="194"/>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98" name="Forme libre 4748"/>
            <p:cNvSpPr/>
            <p:nvPr/>
          </p:nvSpPr>
          <p:spPr bwMode="auto">
            <a:xfrm>
              <a:off x="4900613" y="4089400"/>
              <a:ext cx="133350" cy="38100"/>
            </a:xfrm>
            <a:custGeom>
              <a:avLst/>
              <a:gdLst>
                <a:gd name="T0" fmla="*/ 346 w 421"/>
                <a:gd name="T1" fmla="*/ 0 h 121"/>
                <a:gd name="T2" fmla="*/ 76 w 421"/>
                <a:gd name="T3" fmla="*/ 0 h 121"/>
                <a:gd name="T4" fmla="*/ 68 w 421"/>
                <a:gd name="T5" fmla="*/ 1 h 121"/>
                <a:gd name="T6" fmla="*/ 61 w 421"/>
                <a:gd name="T7" fmla="*/ 3 h 121"/>
                <a:gd name="T8" fmla="*/ 53 w 421"/>
                <a:gd name="T9" fmla="*/ 4 h 121"/>
                <a:gd name="T10" fmla="*/ 46 w 421"/>
                <a:gd name="T11" fmla="*/ 6 h 121"/>
                <a:gd name="T12" fmla="*/ 40 w 421"/>
                <a:gd name="T13" fmla="*/ 10 h 121"/>
                <a:gd name="T14" fmla="*/ 33 w 421"/>
                <a:gd name="T15" fmla="*/ 13 h 121"/>
                <a:gd name="T16" fmla="*/ 27 w 421"/>
                <a:gd name="T17" fmla="*/ 18 h 121"/>
                <a:gd name="T18" fmla="*/ 22 w 421"/>
                <a:gd name="T19" fmla="*/ 22 h 121"/>
                <a:gd name="T20" fmla="*/ 18 w 421"/>
                <a:gd name="T21" fmla="*/ 28 h 121"/>
                <a:gd name="T22" fmla="*/ 13 w 421"/>
                <a:gd name="T23" fmla="*/ 34 h 121"/>
                <a:gd name="T24" fmla="*/ 10 w 421"/>
                <a:gd name="T25" fmla="*/ 40 h 121"/>
                <a:gd name="T26" fmla="*/ 6 w 421"/>
                <a:gd name="T27" fmla="*/ 47 h 121"/>
                <a:gd name="T28" fmla="*/ 4 w 421"/>
                <a:gd name="T29" fmla="*/ 54 h 121"/>
                <a:gd name="T30" fmla="*/ 2 w 421"/>
                <a:gd name="T31" fmla="*/ 61 h 121"/>
                <a:gd name="T32" fmla="*/ 0 w 421"/>
                <a:gd name="T33" fmla="*/ 67 h 121"/>
                <a:gd name="T34" fmla="*/ 0 w 421"/>
                <a:gd name="T35" fmla="*/ 76 h 121"/>
                <a:gd name="T36" fmla="*/ 0 w 421"/>
                <a:gd name="T37" fmla="*/ 121 h 121"/>
                <a:gd name="T38" fmla="*/ 421 w 421"/>
                <a:gd name="T39" fmla="*/ 121 h 121"/>
                <a:gd name="T40" fmla="*/ 421 w 421"/>
                <a:gd name="T41" fmla="*/ 76 h 121"/>
                <a:gd name="T42" fmla="*/ 421 w 421"/>
                <a:gd name="T43" fmla="*/ 67 h 121"/>
                <a:gd name="T44" fmla="*/ 420 w 421"/>
                <a:gd name="T45" fmla="*/ 61 h 121"/>
                <a:gd name="T46" fmla="*/ 417 w 421"/>
                <a:gd name="T47" fmla="*/ 54 h 121"/>
                <a:gd name="T48" fmla="*/ 415 w 421"/>
                <a:gd name="T49" fmla="*/ 47 h 121"/>
                <a:gd name="T50" fmla="*/ 412 w 421"/>
                <a:gd name="T51" fmla="*/ 40 h 121"/>
                <a:gd name="T52" fmla="*/ 408 w 421"/>
                <a:gd name="T53" fmla="*/ 34 h 121"/>
                <a:gd name="T54" fmla="*/ 403 w 421"/>
                <a:gd name="T55" fmla="*/ 28 h 121"/>
                <a:gd name="T56" fmla="*/ 399 w 421"/>
                <a:gd name="T57" fmla="*/ 22 h 121"/>
                <a:gd name="T58" fmla="*/ 393 w 421"/>
                <a:gd name="T59" fmla="*/ 18 h 121"/>
                <a:gd name="T60" fmla="*/ 387 w 421"/>
                <a:gd name="T61" fmla="*/ 13 h 121"/>
                <a:gd name="T62" fmla="*/ 381 w 421"/>
                <a:gd name="T63" fmla="*/ 10 h 121"/>
                <a:gd name="T64" fmla="*/ 375 w 421"/>
                <a:gd name="T65" fmla="*/ 6 h 121"/>
                <a:gd name="T66" fmla="*/ 368 w 421"/>
                <a:gd name="T67" fmla="*/ 4 h 121"/>
                <a:gd name="T68" fmla="*/ 361 w 421"/>
                <a:gd name="T69" fmla="*/ 3 h 121"/>
                <a:gd name="T70" fmla="*/ 354 w 421"/>
                <a:gd name="T71" fmla="*/ 1 h 121"/>
                <a:gd name="T72" fmla="*/ 346 w 421"/>
                <a:gd name="T73"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1" h="121" extrusionOk="0">
                  <a:moveTo>
                    <a:pt x="346" y="0"/>
                  </a:moveTo>
                  <a:lnTo>
                    <a:pt x="76" y="0"/>
                  </a:lnTo>
                  <a:lnTo>
                    <a:pt x="68" y="1"/>
                  </a:lnTo>
                  <a:lnTo>
                    <a:pt x="61" y="3"/>
                  </a:lnTo>
                  <a:lnTo>
                    <a:pt x="53" y="4"/>
                  </a:lnTo>
                  <a:lnTo>
                    <a:pt x="46" y="6"/>
                  </a:lnTo>
                  <a:lnTo>
                    <a:pt x="40" y="10"/>
                  </a:lnTo>
                  <a:lnTo>
                    <a:pt x="33" y="13"/>
                  </a:lnTo>
                  <a:lnTo>
                    <a:pt x="27" y="18"/>
                  </a:lnTo>
                  <a:lnTo>
                    <a:pt x="22" y="22"/>
                  </a:lnTo>
                  <a:lnTo>
                    <a:pt x="18" y="28"/>
                  </a:lnTo>
                  <a:lnTo>
                    <a:pt x="13" y="34"/>
                  </a:lnTo>
                  <a:lnTo>
                    <a:pt x="10" y="40"/>
                  </a:lnTo>
                  <a:lnTo>
                    <a:pt x="6" y="47"/>
                  </a:lnTo>
                  <a:lnTo>
                    <a:pt x="4" y="54"/>
                  </a:lnTo>
                  <a:lnTo>
                    <a:pt x="2" y="61"/>
                  </a:lnTo>
                  <a:lnTo>
                    <a:pt x="0" y="67"/>
                  </a:lnTo>
                  <a:lnTo>
                    <a:pt x="0" y="76"/>
                  </a:lnTo>
                  <a:lnTo>
                    <a:pt x="0" y="121"/>
                  </a:lnTo>
                  <a:lnTo>
                    <a:pt x="421" y="121"/>
                  </a:lnTo>
                  <a:lnTo>
                    <a:pt x="421" y="76"/>
                  </a:lnTo>
                  <a:lnTo>
                    <a:pt x="421" y="67"/>
                  </a:lnTo>
                  <a:lnTo>
                    <a:pt x="420" y="61"/>
                  </a:lnTo>
                  <a:lnTo>
                    <a:pt x="417" y="54"/>
                  </a:lnTo>
                  <a:lnTo>
                    <a:pt x="415" y="47"/>
                  </a:lnTo>
                  <a:lnTo>
                    <a:pt x="412" y="40"/>
                  </a:lnTo>
                  <a:lnTo>
                    <a:pt x="408" y="34"/>
                  </a:lnTo>
                  <a:lnTo>
                    <a:pt x="403" y="28"/>
                  </a:lnTo>
                  <a:lnTo>
                    <a:pt x="399" y="22"/>
                  </a:lnTo>
                  <a:lnTo>
                    <a:pt x="393" y="18"/>
                  </a:lnTo>
                  <a:lnTo>
                    <a:pt x="387" y="13"/>
                  </a:lnTo>
                  <a:lnTo>
                    <a:pt x="381" y="10"/>
                  </a:lnTo>
                  <a:lnTo>
                    <a:pt x="375" y="6"/>
                  </a:lnTo>
                  <a:lnTo>
                    <a:pt x="368" y="4"/>
                  </a:lnTo>
                  <a:lnTo>
                    <a:pt x="361" y="3"/>
                  </a:lnTo>
                  <a:lnTo>
                    <a:pt x="354" y="1"/>
                  </a:lnTo>
                  <a:lnTo>
                    <a:pt x="346"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99" name="Forme libre 4749"/>
            <p:cNvSpPr/>
            <p:nvPr/>
          </p:nvSpPr>
          <p:spPr bwMode="auto">
            <a:xfrm>
              <a:off x="5053013" y="4137025"/>
              <a:ext cx="134938" cy="85725"/>
            </a:xfrm>
            <a:custGeom>
              <a:avLst/>
              <a:gdLst>
                <a:gd name="T0" fmla="*/ 0 w 421"/>
                <a:gd name="T1" fmla="*/ 194 h 270"/>
                <a:gd name="T2" fmla="*/ 0 w 421"/>
                <a:gd name="T3" fmla="*/ 203 h 270"/>
                <a:gd name="T4" fmla="*/ 1 w 421"/>
                <a:gd name="T5" fmla="*/ 209 h 270"/>
                <a:gd name="T6" fmla="*/ 4 w 421"/>
                <a:gd name="T7" fmla="*/ 218 h 270"/>
                <a:gd name="T8" fmla="*/ 6 w 421"/>
                <a:gd name="T9" fmla="*/ 225 h 270"/>
                <a:gd name="T10" fmla="*/ 9 w 421"/>
                <a:gd name="T11" fmla="*/ 230 h 270"/>
                <a:gd name="T12" fmla="*/ 13 w 421"/>
                <a:gd name="T13" fmla="*/ 237 h 270"/>
                <a:gd name="T14" fmla="*/ 17 w 421"/>
                <a:gd name="T15" fmla="*/ 243 h 270"/>
                <a:gd name="T16" fmla="*/ 22 w 421"/>
                <a:gd name="T17" fmla="*/ 248 h 270"/>
                <a:gd name="T18" fmla="*/ 27 w 421"/>
                <a:gd name="T19" fmla="*/ 252 h 270"/>
                <a:gd name="T20" fmla="*/ 33 w 421"/>
                <a:gd name="T21" fmla="*/ 257 h 270"/>
                <a:gd name="T22" fmla="*/ 39 w 421"/>
                <a:gd name="T23" fmla="*/ 262 h 270"/>
                <a:gd name="T24" fmla="*/ 45 w 421"/>
                <a:gd name="T25" fmla="*/ 264 h 270"/>
                <a:gd name="T26" fmla="*/ 52 w 421"/>
                <a:gd name="T27" fmla="*/ 266 h 270"/>
                <a:gd name="T28" fmla="*/ 60 w 421"/>
                <a:gd name="T29" fmla="*/ 269 h 270"/>
                <a:gd name="T30" fmla="*/ 67 w 421"/>
                <a:gd name="T31" fmla="*/ 270 h 270"/>
                <a:gd name="T32" fmla="*/ 75 w 421"/>
                <a:gd name="T33" fmla="*/ 270 h 270"/>
                <a:gd name="T34" fmla="*/ 345 w 421"/>
                <a:gd name="T35" fmla="*/ 270 h 270"/>
                <a:gd name="T36" fmla="*/ 353 w 421"/>
                <a:gd name="T37" fmla="*/ 270 h 270"/>
                <a:gd name="T38" fmla="*/ 360 w 421"/>
                <a:gd name="T39" fmla="*/ 269 h 270"/>
                <a:gd name="T40" fmla="*/ 367 w 421"/>
                <a:gd name="T41" fmla="*/ 266 h 270"/>
                <a:gd name="T42" fmla="*/ 374 w 421"/>
                <a:gd name="T43" fmla="*/ 264 h 270"/>
                <a:gd name="T44" fmla="*/ 381 w 421"/>
                <a:gd name="T45" fmla="*/ 260 h 270"/>
                <a:gd name="T46" fmla="*/ 387 w 421"/>
                <a:gd name="T47" fmla="*/ 257 h 270"/>
                <a:gd name="T48" fmla="*/ 393 w 421"/>
                <a:gd name="T49" fmla="*/ 252 h 270"/>
                <a:gd name="T50" fmla="*/ 399 w 421"/>
                <a:gd name="T51" fmla="*/ 248 h 270"/>
                <a:gd name="T52" fmla="*/ 403 w 421"/>
                <a:gd name="T53" fmla="*/ 243 h 270"/>
                <a:gd name="T54" fmla="*/ 408 w 421"/>
                <a:gd name="T55" fmla="*/ 237 h 270"/>
                <a:gd name="T56" fmla="*/ 411 w 421"/>
                <a:gd name="T57" fmla="*/ 230 h 270"/>
                <a:gd name="T58" fmla="*/ 415 w 421"/>
                <a:gd name="T59" fmla="*/ 225 h 270"/>
                <a:gd name="T60" fmla="*/ 417 w 421"/>
                <a:gd name="T61" fmla="*/ 218 h 270"/>
                <a:gd name="T62" fmla="*/ 419 w 421"/>
                <a:gd name="T63" fmla="*/ 211 h 270"/>
                <a:gd name="T64" fmla="*/ 421 w 421"/>
                <a:gd name="T65" fmla="*/ 203 h 270"/>
                <a:gd name="T66" fmla="*/ 421 w 421"/>
                <a:gd name="T67" fmla="*/ 196 h 270"/>
                <a:gd name="T68" fmla="*/ 421 w 421"/>
                <a:gd name="T69" fmla="*/ 0 h 270"/>
                <a:gd name="T70" fmla="*/ 0 w 421"/>
                <a:gd name="T71" fmla="*/ 0 h 270"/>
                <a:gd name="T72" fmla="*/ 0 w 421"/>
                <a:gd name="T73" fmla="*/ 19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1" h="270" extrusionOk="0">
                  <a:moveTo>
                    <a:pt x="0" y="194"/>
                  </a:moveTo>
                  <a:lnTo>
                    <a:pt x="0" y="203"/>
                  </a:lnTo>
                  <a:lnTo>
                    <a:pt x="1" y="209"/>
                  </a:lnTo>
                  <a:lnTo>
                    <a:pt x="4" y="218"/>
                  </a:lnTo>
                  <a:lnTo>
                    <a:pt x="6" y="225"/>
                  </a:lnTo>
                  <a:lnTo>
                    <a:pt x="9" y="230"/>
                  </a:lnTo>
                  <a:lnTo>
                    <a:pt x="13" y="237"/>
                  </a:lnTo>
                  <a:lnTo>
                    <a:pt x="17" y="243"/>
                  </a:lnTo>
                  <a:lnTo>
                    <a:pt x="22" y="248"/>
                  </a:lnTo>
                  <a:lnTo>
                    <a:pt x="27" y="252"/>
                  </a:lnTo>
                  <a:lnTo>
                    <a:pt x="33" y="257"/>
                  </a:lnTo>
                  <a:lnTo>
                    <a:pt x="39" y="262"/>
                  </a:lnTo>
                  <a:lnTo>
                    <a:pt x="45" y="264"/>
                  </a:lnTo>
                  <a:lnTo>
                    <a:pt x="52" y="266"/>
                  </a:lnTo>
                  <a:lnTo>
                    <a:pt x="60" y="269"/>
                  </a:lnTo>
                  <a:lnTo>
                    <a:pt x="67" y="270"/>
                  </a:lnTo>
                  <a:lnTo>
                    <a:pt x="75" y="270"/>
                  </a:lnTo>
                  <a:lnTo>
                    <a:pt x="345" y="270"/>
                  </a:lnTo>
                  <a:lnTo>
                    <a:pt x="353" y="270"/>
                  </a:lnTo>
                  <a:lnTo>
                    <a:pt x="360" y="269"/>
                  </a:lnTo>
                  <a:lnTo>
                    <a:pt x="367" y="266"/>
                  </a:lnTo>
                  <a:lnTo>
                    <a:pt x="374" y="264"/>
                  </a:lnTo>
                  <a:lnTo>
                    <a:pt x="381" y="260"/>
                  </a:lnTo>
                  <a:lnTo>
                    <a:pt x="387" y="257"/>
                  </a:lnTo>
                  <a:lnTo>
                    <a:pt x="393" y="252"/>
                  </a:lnTo>
                  <a:lnTo>
                    <a:pt x="399" y="248"/>
                  </a:lnTo>
                  <a:lnTo>
                    <a:pt x="403" y="243"/>
                  </a:lnTo>
                  <a:lnTo>
                    <a:pt x="408" y="237"/>
                  </a:lnTo>
                  <a:lnTo>
                    <a:pt x="411" y="230"/>
                  </a:lnTo>
                  <a:lnTo>
                    <a:pt x="415" y="225"/>
                  </a:lnTo>
                  <a:lnTo>
                    <a:pt x="417" y="218"/>
                  </a:lnTo>
                  <a:lnTo>
                    <a:pt x="419" y="211"/>
                  </a:lnTo>
                  <a:lnTo>
                    <a:pt x="421" y="203"/>
                  </a:lnTo>
                  <a:lnTo>
                    <a:pt x="421" y="196"/>
                  </a:lnTo>
                  <a:lnTo>
                    <a:pt x="421" y="0"/>
                  </a:lnTo>
                  <a:lnTo>
                    <a:pt x="0" y="0"/>
                  </a:lnTo>
                  <a:lnTo>
                    <a:pt x="0" y="194"/>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00" name="Forme libre 4750"/>
            <p:cNvSpPr/>
            <p:nvPr/>
          </p:nvSpPr>
          <p:spPr bwMode="auto">
            <a:xfrm>
              <a:off x="5053013" y="4089400"/>
              <a:ext cx="134938" cy="38100"/>
            </a:xfrm>
            <a:custGeom>
              <a:avLst/>
              <a:gdLst>
                <a:gd name="T0" fmla="*/ 345 w 421"/>
                <a:gd name="T1" fmla="*/ 0 h 121"/>
                <a:gd name="T2" fmla="*/ 75 w 421"/>
                <a:gd name="T3" fmla="*/ 0 h 121"/>
                <a:gd name="T4" fmla="*/ 67 w 421"/>
                <a:gd name="T5" fmla="*/ 1 h 121"/>
                <a:gd name="T6" fmla="*/ 60 w 421"/>
                <a:gd name="T7" fmla="*/ 3 h 121"/>
                <a:gd name="T8" fmla="*/ 52 w 421"/>
                <a:gd name="T9" fmla="*/ 4 h 121"/>
                <a:gd name="T10" fmla="*/ 45 w 421"/>
                <a:gd name="T11" fmla="*/ 6 h 121"/>
                <a:gd name="T12" fmla="*/ 39 w 421"/>
                <a:gd name="T13" fmla="*/ 10 h 121"/>
                <a:gd name="T14" fmla="*/ 33 w 421"/>
                <a:gd name="T15" fmla="*/ 13 h 121"/>
                <a:gd name="T16" fmla="*/ 27 w 421"/>
                <a:gd name="T17" fmla="*/ 18 h 121"/>
                <a:gd name="T18" fmla="*/ 22 w 421"/>
                <a:gd name="T19" fmla="*/ 22 h 121"/>
                <a:gd name="T20" fmla="*/ 17 w 421"/>
                <a:gd name="T21" fmla="*/ 28 h 121"/>
                <a:gd name="T22" fmla="*/ 13 w 421"/>
                <a:gd name="T23" fmla="*/ 34 h 121"/>
                <a:gd name="T24" fmla="*/ 9 w 421"/>
                <a:gd name="T25" fmla="*/ 40 h 121"/>
                <a:gd name="T26" fmla="*/ 6 w 421"/>
                <a:gd name="T27" fmla="*/ 47 h 121"/>
                <a:gd name="T28" fmla="*/ 4 w 421"/>
                <a:gd name="T29" fmla="*/ 54 h 121"/>
                <a:gd name="T30" fmla="*/ 1 w 421"/>
                <a:gd name="T31" fmla="*/ 61 h 121"/>
                <a:gd name="T32" fmla="*/ 0 w 421"/>
                <a:gd name="T33" fmla="*/ 67 h 121"/>
                <a:gd name="T34" fmla="*/ 0 w 421"/>
                <a:gd name="T35" fmla="*/ 76 h 121"/>
                <a:gd name="T36" fmla="*/ 0 w 421"/>
                <a:gd name="T37" fmla="*/ 121 h 121"/>
                <a:gd name="T38" fmla="*/ 421 w 421"/>
                <a:gd name="T39" fmla="*/ 121 h 121"/>
                <a:gd name="T40" fmla="*/ 421 w 421"/>
                <a:gd name="T41" fmla="*/ 76 h 121"/>
                <a:gd name="T42" fmla="*/ 421 w 421"/>
                <a:gd name="T43" fmla="*/ 67 h 121"/>
                <a:gd name="T44" fmla="*/ 419 w 421"/>
                <a:gd name="T45" fmla="*/ 61 h 121"/>
                <a:gd name="T46" fmla="*/ 417 w 421"/>
                <a:gd name="T47" fmla="*/ 54 h 121"/>
                <a:gd name="T48" fmla="*/ 415 w 421"/>
                <a:gd name="T49" fmla="*/ 47 h 121"/>
                <a:gd name="T50" fmla="*/ 411 w 421"/>
                <a:gd name="T51" fmla="*/ 40 h 121"/>
                <a:gd name="T52" fmla="*/ 408 w 421"/>
                <a:gd name="T53" fmla="*/ 34 h 121"/>
                <a:gd name="T54" fmla="*/ 403 w 421"/>
                <a:gd name="T55" fmla="*/ 28 h 121"/>
                <a:gd name="T56" fmla="*/ 399 w 421"/>
                <a:gd name="T57" fmla="*/ 22 h 121"/>
                <a:gd name="T58" fmla="*/ 393 w 421"/>
                <a:gd name="T59" fmla="*/ 18 h 121"/>
                <a:gd name="T60" fmla="*/ 387 w 421"/>
                <a:gd name="T61" fmla="*/ 13 h 121"/>
                <a:gd name="T62" fmla="*/ 381 w 421"/>
                <a:gd name="T63" fmla="*/ 10 h 121"/>
                <a:gd name="T64" fmla="*/ 374 w 421"/>
                <a:gd name="T65" fmla="*/ 6 h 121"/>
                <a:gd name="T66" fmla="*/ 367 w 421"/>
                <a:gd name="T67" fmla="*/ 4 h 121"/>
                <a:gd name="T68" fmla="*/ 360 w 421"/>
                <a:gd name="T69" fmla="*/ 3 h 121"/>
                <a:gd name="T70" fmla="*/ 353 w 421"/>
                <a:gd name="T71" fmla="*/ 1 h 121"/>
                <a:gd name="T72" fmla="*/ 345 w 421"/>
                <a:gd name="T73"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1" h="121" extrusionOk="0">
                  <a:moveTo>
                    <a:pt x="345" y="0"/>
                  </a:moveTo>
                  <a:lnTo>
                    <a:pt x="75" y="0"/>
                  </a:lnTo>
                  <a:lnTo>
                    <a:pt x="67" y="1"/>
                  </a:lnTo>
                  <a:lnTo>
                    <a:pt x="60" y="3"/>
                  </a:lnTo>
                  <a:lnTo>
                    <a:pt x="52" y="4"/>
                  </a:lnTo>
                  <a:lnTo>
                    <a:pt x="45" y="6"/>
                  </a:lnTo>
                  <a:lnTo>
                    <a:pt x="39" y="10"/>
                  </a:lnTo>
                  <a:lnTo>
                    <a:pt x="33" y="13"/>
                  </a:lnTo>
                  <a:lnTo>
                    <a:pt x="27" y="18"/>
                  </a:lnTo>
                  <a:lnTo>
                    <a:pt x="22" y="22"/>
                  </a:lnTo>
                  <a:lnTo>
                    <a:pt x="17" y="28"/>
                  </a:lnTo>
                  <a:lnTo>
                    <a:pt x="13" y="34"/>
                  </a:lnTo>
                  <a:lnTo>
                    <a:pt x="9" y="40"/>
                  </a:lnTo>
                  <a:lnTo>
                    <a:pt x="6" y="47"/>
                  </a:lnTo>
                  <a:lnTo>
                    <a:pt x="4" y="54"/>
                  </a:lnTo>
                  <a:lnTo>
                    <a:pt x="1" y="61"/>
                  </a:lnTo>
                  <a:lnTo>
                    <a:pt x="0" y="67"/>
                  </a:lnTo>
                  <a:lnTo>
                    <a:pt x="0" y="76"/>
                  </a:lnTo>
                  <a:lnTo>
                    <a:pt x="0" y="121"/>
                  </a:lnTo>
                  <a:lnTo>
                    <a:pt x="421" y="121"/>
                  </a:lnTo>
                  <a:lnTo>
                    <a:pt x="421" y="76"/>
                  </a:lnTo>
                  <a:lnTo>
                    <a:pt x="421" y="67"/>
                  </a:lnTo>
                  <a:lnTo>
                    <a:pt x="419" y="61"/>
                  </a:lnTo>
                  <a:lnTo>
                    <a:pt x="417" y="54"/>
                  </a:lnTo>
                  <a:lnTo>
                    <a:pt x="415" y="47"/>
                  </a:lnTo>
                  <a:lnTo>
                    <a:pt x="411" y="40"/>
                  </a:lnTo>
                  <a:lnTo>
                    <a:pt x="408" y="34"/>
                  </a:lnTo>
                  <a:lnTo>
                    <a:pt x="403" y="28"/>
                  </a:lnTo>
                  <a:lnTo>
                    <a:pt x="399" y="22"/>
                  </a:lnTo>
                  <a:lnTo>
                    <a:pt x="393" y="18"/>
                  </a:lnTo>
                  <a:lnTo>
                    <a:pt x="387" y="13"/>
                  </a:lnTo>
                  <a:lnTo>
                    <a:pt x="381" y="10"/>
                  </a:lnTo>
                  <a:lnTo>
                    <a:pt x="374" y="6"/>
                  </a:lnTo>
                  <a:lnTo>
                    <a:pt x="367" y="4"/>
                  </a:lnTo>
                  <a:lnTo>
                    <a:pt x="360" y="3"/>
                  </a:lnTo>
                  <a:lnTo>
                    <a:pt x="353" y="1"/>
                  </a:lnTo>
                  <a:lnTo>
                    <a:pt x="345"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grpSp>
        <p:nvGrpSpPr>
          <p:cNvPr id="101" name="Groupe 100" descr="Icône de téléphone mobile et de bulle"/>
          <p:cNvGrpSpPr/>
          <p:nvPr/>
        </p:nvGrpSpPr>
        <p:grpSpPr bwMode="auto">
          <a:xfrm>
            <a:off x="6564709" y="1373740"/>
            <a:ext cx="277813" cy="276225"/>
            <a:chOff x="6105525" y="1922463"/>
            <a:chExt cx="277813" cy="276225"/>
          </a:xfrm>
          <a:solidFill>
            <a:schemeClr val="bg1"/>
          </a:solidFill>
        </p:grpSpPr>
        <p:sp>
          <p:nvSpPr>
            <p:cNvPr id="102" name="Forme libre 2023"/>
            <p:cNvSpPr>
              <a:spLocks noEditPoints="1"/>
            </p:cNvSpPr>
            <p:nvPr/>
          </p:nvSpPr>
          <p:spPr bwMode="auto">
            <a:xfrm>
              <a:off x="6105525" y="1960562"/>
              <a:ext cx="96838" cy="47625"/>
            </a:xfrm>
            <a:custGeom>
              <a:avLst/>
              <a:gdLst>
                <a:gd name="T0" fmla="*/ 195 w 303"/>
                <a:gd name="T1" fmla="*/ 105 h 150"/>
                <a:gd name="T2" fmla="*/ 165 w 303"/>
                <a:gd name="T3" fmla="*/ 105 h 150"/>
                <a:gd name="T4" fmla="*/ 162 w 303"/>
                <a:gd name="T5" fmla="*/ 105 h 150"/>
                <a:gd name="T6" fmla="*/ 160 w 303"/>
                <a:gd name="T7" fmla="*/ 104 h 150"/>
                <a:gd name="T8" fmla="*/ 157 w 303"/>
                <a:gd name="T9" fmla="*/ 103 h 150"/>
                <a:gd name="T10" fmla="*/ 155 w 303"/>
                <a:gd name="T11" fmla="*/ 101 h 150"/>
                <a:gd name="T12" fmla="*/ 153 w 303"/>
                <a:gd name="T13" fmla="*/ 98 h 150"/>
                <a:gd name="T14" fmla="*/ 151 w 303"/>
                <a:gd name="T15" fmla="*/ 96 h 150"/>
                <a:gd name="T16" fmla="*/ 151 w 303"/>
                <a:gd name="T17" fmla="*/ 93 h 150"/>
                <a:gd name="T18" fmla="*/ 150 w 303"/>
                <a:gd name="T19" fmla="*/ 90 h 150"/>
                <a:gd name="T20" fmla="*/ 151 w 303"/>
                <a:gd name="T21" fmla="*/ 88 h 150"/>
                <a:gd name="T22" fmla="*/ 151 w 303"/>
                <a:gd name="T23" fmla="*/ 85 h 150"/>
                <a:gd name="T24" fmla="*/ 153 w 303"/>
                <a:gd name="T25" fmla="*/ 82 h 150"/>
                <a:gd name="T26" fmla="*/ 155 w 303"/>
                <a:gd name="T27" fmla="*/ 80 h 150"/>
                <a:gd name="T28" fmla="*/ 157 w 303"/>
                <a:gd name="T29" fmla="*/ 78 h 150"/>
                <a:gd name="T30" fmla="*/ 160 w 303"/>
                <a:gd name="T31" fmla="*/ 77 h 150"/>
                <a:gd name="T32" fmla="*/ 162 w 303"/>
                <a:gd name="T33" fmla="*/ 76 h 150"/>
                <a:gd name="T34" fmla="*/ 165 w 303"/>
                <a:gd name="T35" fmla="*/ 75 h 150"/>
                <a:gd name="T36" fmla="*/ 195 w 303"/>
                <a:gd name="T37" fmla="*/ 75 h 150"/>
                <a:gd name="T38" fmla="*/ 199 w 303"/>
                <a:gd name="T39" fmla="*/ 76 h 150"/>
                <a:gd name="T40" fmla="*/ 202 w 303"/>
                <a:gd name="T41" fmla="*/ 77 h 150"/>
                <a:gd name="T42" fmla="*/ 204 w 303"/>
                <a:gd name="T43" fmla="*/ 78 h 150"/>
                <a:gd name="T44" fmla="*/ 206 w 303"/>
                <a:gd name="T45" fmla="*/ 80 h 150"/>
                <a:gd name="T46" fmla="*/ 208 w 303"/>
                <a:gd name="T47" fmla="*/ 82 h 150"/>
                <a:gd name="T48" fmla="*/ 209 w 303"/>
                <a:gd name="T49" fmla="*/ 85 h 150"/>
                <a:gd name="T50" fmla="*/ 210 w 303"/>
                <a:gd name="T51" fmla="*/ 88 h 150"/>
                <a:gd name="T52" fmla="*/ 210 w 303"/>
                <a:gd name="T53" fmla="*/ 90 h 150"/>
                <a:gd name="T54" fmla="*/ 210 w 303"/>
                <a:gd name="T55" fmla="*/ 93 h 150"/>
                <a:gd name="T56" fmla="*/ 209 w 303"/>
                <a:gd name="T57" fmla="*/ 96 h 150"/>
                <a:gd name="T58" fmla="*/ 208 w 303"/>
                <a:gd name="T59" fmla="*/ 98 h 150"/>
                <a:gd name="T60" fmla="*/ 206 w 303"/>
                <a:gd name="T61" fmla="*/ 101 h 150"/>
                <a:gd name="T62" fmla="*/ 204 w 303"/>
                <a:gd name="T63" fmla="*/ 103 h 150"/>
                <a:gd name="T64" fmla="*/ 202 w 303"/>
                <a:gd name="T65" fmla="*/ 104 h 150"/>
                <a:gd name="T66" fmla="*/ 199 w 303"/>
                <a:gd name="T67" fmla="*/ 105 h 150"/>
                <a:gd name="T68" fmla="*/ 195 w 303"/>
                <a:gd name="T69" fmla="*/ 105 h 150"/>
                <a:gd name="T70" fmla="*/ 195 w 303"/>
                <a:gd name="T71" fmla="*/ 105 h 150"/>
                <a:gd name="T72" fmla="*/ 300 w 303"/>
                <a:gd name="T73" fmla="*/ 135 h 150"/>
                <a:gd name="T74" fmla="*/ 300 w 303"/>
                <a:gd name="T75" fmla="*/ 0 h 150"/>
                <a:gd name="T76" fmla="*/ 90 w 303"/>
                <a:gd name="T77" fmla="*/ 0 h 150"/>
                <a:gd name="T78" fmla="*/ 82 w 303"/>
                <a:gd name="T79" fmla="*/ 1 h 150"/>
                <a:gd name="T80" fmla="*/ 72 w 303"/>
                <a:gd name="T81" fmla="*/ 2 h 150"/>
                <a:gd name="T82" fmla="*/ 63 w 303"/>
                <a:gd name="T83" fmla="*/ 4 h 150"/>
                <a:gd name="T84" fmla="*/ 55 w 303"/>
                <a:gd name="T85" fmla="*/ 7 h 150"/>
                <a:gd name="T86" fmla="*/ 47 w 303"/>
                <a:gd name="T87" fmla="*/ 10 h 150"/>
                <a:gd name="T88" fmla="*/ 40 w 303"/>
                <a:gd name="T89" fmla="*/ 15 h 150"/>
                <a:gd name="T90" fmla="*/ 32 w 303"/>
                <a:gd name="T91" fmla="*/ 20 h 150"/>
                <a:gd name="T92" fmla="*/ 27 w 303"/>
                <a:gd name="T93" fmla="*/ 27 h 150"/>
                <a:gd name="T94" fmla="*/ 20 w 303"/>
                <a:gd name="T95" fmla="*/ 33 h 150"/>
                <a:gd name="T96" fmla="*/ 15 w 303"/>
                <a:gd name="T97" fmla="*/ 39 h 150"/>
                <a:gd name="T98" fmla="*/ 11 w 303"/>
                <a:gd name="T99" fmla="*/ 47 h 150"/>
                <a:gd name="T100" fmla="*/ 8 w 303"/>
                <a:gd name="T101" fmla="*/ 54 h 150"/>
                <a:gd name="T102" fmla="*/ 4 w 303"/>
                <a:gd name="T103" fmla="*/ 63 h 150"/>
                <a:gd name="T104" fmla="*/ 2 w 303"/>
                <a:gd name="T105" fmla="*/ 72 h 150"/>
                <a:gd name="T106" fmla="*/ 1 w 303"/>
                <a:gd name="T107" fmla="*/ 81 h 150"/>
                <a:gd name="T108" fmla="*/ 0 w 303"/>
                <a:gd name="T109" fmla="*/ 90 h 150"/>
                <a:gd name="T110" fmla="*/ 0 w 303"/>
                <a:gd name="T111" fmla="*/ 150 h 150"/>
                <a:gd name="T112" fmla="*/ 303 w 303"/>
                <a:gd name="T113" fmla="*/ 150 h 150"/>
                <a:gd name="T114" fmla="*/ 301 w 303"/>
                <a:gd name="T115" fmla="*/ 144 h 150"/>
                <a:gd name="T116" fmla="*/ 300 w 303"/>
                <a:gd name="T117" fmla="*/ 135 h 150"/>
                <a:gd name="T118" fmla="*/ 300 w 303"/>
                <a:gd name="T119" fmla="*/ 13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3" h="150" extrusionOk="0">
                  <a:moveTo>
                    <a:pt x="195" y="105"/>
                  </a:moveTo>
                  <a:lnTo>
                    <a:pt x="165" y="105"/>
                  </a:lnTo>
                  <a:lnTo>
                    <a:pt x="162" y="105"/>
                  </a:lnTo>
                  <a:lnTo>
                    <a:pt x="160" y="104"/>
                  </a:lnTo>
                  <a:lnTo>
                    <a:pt x="157" y="103"/>
                  </a:lnTo>
                  <a:lnTo>
                    <a:pt x="155" y="101"/>
                  </a:lnTo>
                  <a:lnTo>
                    <a:pt x="153" y="98"/>
                  </a:lnTo>
                  <a:lnTo>
                    <a:pt x="151" y="96"/>
                  </a:lnTo>
                  <a:lnTo>
                    <a:pt x="151" y="93"/>
                  </a:lnTo>
                  <a:lnTo>
                    <a:pt x="150" y="90"/>
                  </a:lnTo>
                  <a:lnTo>
                    <a:pt x="151" y="88"/>
                  </a:lnTo>
                  <a:lnTo>
                    <a:pt x="151" y="85"/>
                  </a:lnTo>
                  <a:lnTo>
                    <a:pt x="153" y="82"/>
                  </a:lnTo>
                  <a:lnTo>
                    <a:pt x="155" y="80"/>
                  </a:lnTo>
                  <a:lnTo>
                    <a:pt x="157" y="78"/>
                  </a:lnTo>
                  <a:lnTo>
                    <a:pt x="160" y="77"/>
                  </a:lnTo>
                  <a:lnTo>
                    <a:pt x="162" y="76"/>
                  </a:lnTo>
                  <a:lnTo>
                    <a:pt x="165" y="75"/>
                  </a:lnTo>
                  <a:lnTo>
                    <a:pt x="195" y="75"/>
                  </a:lnTo>
                  <a:lnTo>
                    <a:pt x="199" y="76"/>
                  </a:lnTo>
                  <a:lnTo>
                    <a:pt x="202" y="77"/>
                  </a:lnTo>
                  <a:lnTo>
                    <a:pt x="204" y="78"/>
                  </a:lnTo>
                  <a:lnTo>
                    <a:pt x="206" y="80"/>
                  </a:lnTo>
                  <a:lnTo>
                    <a:pt x="208" y="82"/>
                  </a:lnTo>
                  <a:lnTo>
                    <a:pt x="209" y="85"/>
                  </a:lnTo>
                  <a:lnTo>
                    <a:pt x="210" y="88"/>
                  </a:lnTo>
                  <a:lnTo>
                    <a:pt x="210" y="90"/>
                  </a:lnTo>
                  <a:lnTo>
                    <a:pt x="210" y="93"/>
                  </a:lnTo>
                  <a:lnTo>
                    <a:pt x="209" y="96"/>
                  </a:lnTo>
                  <a:lnTo>
                    <a:pt x="208" y="98"/>
                  </a:lnTo>
                  <a:lnTo>
                    <a:pt x="206" y="101"/>
                  </a:lnTo>
                  <a:lnTo>
                    <a:pt x="204" y="103"/>
                  </a:lnTo>
                  <a:lnTo>
                    <a:pt x="202" y="104"/>
                  </a:lnTo>
                  <a:lnTo>
                    <a:pt x="199" y="105"/>
                  </a:lnTo>
                  <a:lnTo>
                    <a:pt x="195" y="105"/>
                  </a:lnTo>
                  <a:lnTo>
                    <a:pt x="195" y="105"/>
                  </a:lnTo>
                  <a:close/>
                  <a:moveTo>
                    <a:pt x="300" y="135"/>
                  </a:moveTo>
                  <a:lnTo>
                    <a:pt x="300" y="0"/>
                  </a:lnTo>
                  <a:lnTo>
                    <a:pt x="90" y="0"/>
                  </a:lnTo>
                  <a:lnTo>
                    <a:pt x="82" y="1"/>
                  </a:lnTo>
                  <a:lnTo>
                    <a:pt x="72" y="2"/>
                  </a:lnTo>
                  <a:lnTo>
                    <a:pt x="63" y="4"/>
                  </a:lnTo>
                  <a:lnTo>
                    <a:pt x="55" y="7"/>
                  </a:lnTo>
                  <a:lnTo>
                    <a:pt x="47" y="10"/>
                  </a:lnTo>
                  <a:lnTo>
                    <a:pt x="40" y="15"/>
                  </a:lnTo>
                  <a:lnTo>
                    <a:pt x="32" y="20"/>
                  </a:lnTo>
                  <a:lnTo>
                    <a:pt x="27" y="27"/>
                  </a:lnTo>
                  <a:lnTo>
                    <a:pt x="20" y="33"/>
                  </a:lnTo>
                  <a:lnTo>
                    <a:pt x="15" y="39"/>
                  </a:lnTo>
                  <a:lnTo>
                    <a:pt x="11" y="47"/>
                  </a:lnTo>
                  <a:lnTo>
                    <a:pt x="8" y="54"/>
                  </a:lnTo>
                  <a:lnTo>
                    <a:pt x="4" y="63"/>
                  </a:lnTo>
                  <a:lnTo>
                    <a:pt x="2" y="72"/>
                  </a:lnTo>
                  <a:lnTo>
                    <a:pt x="1" y="81"/>
                  </a:lnTo>
                  <a:lnTo>
                    <a:pt x="0" y="90"/>
                  </a:lnTo>
                  <a:lnTo>
                    <a:pt x="0" y="150"/>
                  </a:lnTo>
                  <a:lnTo>
                    <a:pt x="303" y="150"/>
                  </a:lnTo>
                  <a:lnTo>
                    <a:pt x="301" y="144"/>
                  </a:lnTo>
                  <a:lnTo>
                    <a:pt x="300" y="135"/>
                  </a:lnTo>
                  <a:lnTo>
                    <a:pt x="300" y="135"/>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03" name="Forme libre 2024"/>
            <p:cNvSpPr>
              <a:spLocks noEditPoints="1"/>
            </p:cNvSpPr>
            <p:nvPr/>
          </p:nvSpPr>
          <p:spPr bwMode="auto">
            <a:xfrm>
              <a:off x="6105525" y="2151063"/>
              <a:ext cx="142875" cy="47625"/>
            </a:xfrm>
            <a:custGeom>
              <a:avLst/>
              <a:gdLst>
                <a:gd name="T0" fmla="*/ 231 w 451"/>
                <a:gd name="T1" fmla="*/ 25 h 150"/>
                <a:gd name="T2" fmla="*/ 242 w 451"/>
                <a:gd name="T3" fmla="*/ 31 h 150"/>
                <a:gd name="T4" fmla="*/ 252 w 451"/>
                <a:gd name="T5" fmla="*/ 39 h 150"/>
                <a:gd name="T6" fmla="*/ 258 w 451"/>
                <a:gd name="T7" fmla="*/ 52 h 150"/>
                <a:gd name="T8" fmla="*/ 258 w 451"/>
                <a:gd name="T9" fmla="*/ 65 h 150"/>
                <a:gd name="T10" fmla="*/ 252 w 451"/>
                <a:gd name="T11" fmla="*/ 78 h 150"/>
                <a:gd name="T12" fmla="*/ 242 w 451"/>
                <a:gd name="T13" fmla="*/ 86 h 150"/>
                <a:gd name="T14" fmla="*/ 231 w 451"/>
                <a:gd name="T15" fmla="*/ 92 h 150"/>
                <a:gd name="T16" fmla="*/ 217 w 451"/>
                <a:gd name="T17" fmla="*/ 92 h 150"/>
                <a:gd name="T18" fmla="*/ 205 w 451"/>
                <a:gd name="T19" fmla="*/ 86 h 150"/>
                <a:gd name="T20" fmla="*/ 195 w 451"/>
                <a:gd name="T21" fmla="*/ 78 h 150"/>
                <a:gd name="T22" fmla="*/ 190 w 451"/>
                <a:gd name="T23" fmla="*/ 66 h 150"/>
                <a:gd name="T24" fmla="*/ 190 w 451"/>
                <a:gd name="T25" fmla="*/ 52 h 150"/>
                <a:gd name="T26" fmla="*/ 195 w 451"/>
                <a:gd name="T27" fmla="*/ 39 h 150"/>
                <a:gd name="T28" fmla="*/ 205 w 451"/>
                <a:gd name="T29" fmla="*/ 31 h 150"/>
                <a:gd name="T30" fmla="*/ 217 w 451"/>
                <a:gd name="T31" fmla="*/ 25 h 150"/>
                <a:gd name="T32" fmla="*/ 224 w 451"/>
                <a:gd name="T33" fmla="*/ 24 h 150"/>
                <a:gd name="T34" fmla="*/ 1 w 451"/>
                <a:gd name="T35" fmla="*/ 68 h 150"/>
                <a:gd name="T36" fmla="*/ 4 w 451"/>
                <a:gd name="T37" fmla="*/ 85 h 150"/>
                <a:gd name="T38" fmla="*/ 11 w 451"/>
                <a:gd name="T39" fmla="*/ 102 h 150"/>
                <a:gd name="T40" fmla="*/ 20 w 451"/>
                <a:gd name="T41" fmla="*/ 116 h 150"/>
                <a:gd name="T42" fmla="*/ 33 w 451"/>
                <a:gd name="T43" fmla="*/ 129 h 150"/>
                <a:gd name="T44" fmla="*/ 47 w 451"/>
                <a:gd name="T45" fmla="*/ 139 h 150"/>
                <a:gd name="T46" fmla="*/ 63 w 451"/>
                <a:gd name="T47" fmla="*/ 145 h 150"/>
                <a:gd name="T48" fmla="*/ 82 w 451"/>
                <a:gd name="T49" fmla="*/ 149 h 150"/>
                <a:gd name="T50" fmla="*/ 360 w 451"/>
                <a:gd name="T51" fmla="*/ 150 h 150"/>
                <a:gd name="T52" fmla="*/ 379 w 451"/>
                <a:gd name="T53" fmla="*/ 148 h 150"/>
                <a:gd name="T54" fmla="*/ 395 w 451"/>
                <a:gd name="T55" fmla="*/ 143 h 150"/>
                <a:gd name="T56" fmla="*/ 409 w 451"/>
                <a:gd name="T57" fmla="*/ 135 h 150"/>
                <a:gd name="T58" fmla="*/ 422 w 451"/>
                <a:gd name="T59" fmla="*/ 124 h 150"/>
                <a:gd name="T60" fmla="*/ 433 w 451"/>
                <a:gd name="T61" fmla="*/ 111 h 150"/>
                <a:gd name="T62" fmla="*/ 442 w 451"/>
                <a:gd name="T63" fmla="*/ 96 h 150"/>
                <a:gd name="T64" fmla="*/ 447 w 451"/>
                <a:gd name="T65" fmla="*/ 79 h 150"/>
                <a:gd name="T66" fmla="*/ 451 w 451"/>
                <a:gd name="T67" fmla="*/ 60 h 150"/>
                <a:gd name="T68" fmla="*/ 0 w 451"/>
                <a:gd name="T6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1" h="150" extrusionOk="0">
                  <a:moveTo>
                    <a:pt x="224" y="24"/>
                  </a:moveTo>
                  <a:lnTo>
                    <a:pt x="231" y="25"/>
                  </a:lnTo>
                  <a:lnTo>
                    <a:pt x="237" y="27"/>
                  </a:lnTo>
                  <a:lnTo>
                    <a:pt x="242" y="31"/>
                  </a:lnTo>
                  <a:lnTo>
                    <a:pt x="248" y="35"/>
                  </a:lnTo>
                  <a:lnTo>
                    <a:pt x="252" y="39"/>
                  </a:lnTo>
                  <a:lnTo>
                    <a:pt x="255" y="46"/>
                  </a:lnTo>
                  <a:lnTo>
                    <a:pt x="258" y="52"/>
                  </a:lnTo>
                  <a:lnTo>
                    <a:pt x="258" y="59"/>
                  </a:lnTo>
                  <a:lnTo>
                    <a:pt x="258" y="65"/>
                  </a:lnTo>
                  <a:lnTo>
                    <a:pt x="255" y="71"/>
                  </a:lnTo>
                  <a:lnTo>
                    <a:pt x="252" y="78"/>
                  </a:lnTo>
                  <a:lnTo>
                    <a:pt x="248" y="83"/>
                  </a:lnTo>
                  <a:lnTo>
                    <a:pt x="242" y="86"/>
                  </a:lnTo>
                  <a:lnTo>
                    <a:pt x="237" y="90"/>
                  </a:lnTo>
                  <a:lnTo>
                    <a:pt x="231" y="92"/>
                  </a:lnTo>
                  <a:lnTo>
                    <a:pt x="224" y="93"/>
                  </a:lnTo>
                  <a:lnTo>
                    <a:pt x="217" y="92"/>
                  </a:lnTo>
                  <a:lnTo>
                    <a:pt x="210" y="90"/>
                  </a:lnTo>
                  <a:lnTo>
                    <a:pt x="205" y="86"/>
                  </a:lnTo>
                  <a:lnTo>
                    <a:pt x="200" y="83"/>
                  </a:lnTo>
                  <a:lnTo>
                    <a:pt x="195" y="78"/>
                  </a:lnTo>
                  <a:lnTo>
                    <a:pt x="192" y="71"/>
                  </a:lnTo>
                  <a:lnTo>
                    <a:pt x="190" y="66"/>
                  </a:lnTo>
                  <a:lnTo>
                    <a:pt x="190" y="59"/>
                  </a:lnTo>
                  <a:lnTo>
                    <a:pt x="190" y="52"/>
                  </a:lnTo>
                  <a:lnTo>
                    <a:pt x="192" y="46"/>
                  </a:lnTo>
                  <a:lnTo>
                    <a:pt x="195" y="39"/>
                  </a:lnTo>
                  <a:lnTo>
                    <a:pt x="200" y="35"/>
                  </a:lnTo>
                  <a:lnTo>
                    <a:pt x="205" y="31"/>
                  </a:lnTo>
                  <a:lnTo>
                    <a:pt x="210" y="27"/>
                  </a:lnTo>
                  <a:lnTo>
                    <a:pt x="217" y="25"/>
                  </a:lnTo>
                  <a:lnTo>
                    <a:pt x="224" y="24"/>
                  </a:lnTo>
                  <a:lnTo>
                    <a:pt x="224" y="24"/>
                  </a:lnTo>
                  <a:close/>
                  <a:moveTo>
                    <a:pt x="0" y="59"/>
                  </a:moveTo>
                  <a:lnTo>
                    <a:pt x="1" y="68"/>
                  </a:lnTo>
                  <a:lnTo>
                    <a:pt x="2" y="77"/>
                  </a:lnTo>
                  <a:lnTo>
                    <a:pt x="4" y="85"/>
                  </a:lnTo>
                  <a:lnTo>
                    <a:pt x="8" y="94"/>
                  </a:lnTo>
                  <a:lnTo>
                    <a:pt x="11" y="102"/>
                  </a:lnTo>
                  <a:lnTo>
                    <a:pt x="16" y="109"/>
                  </a:lnTo>
                  <a:lnTo>
                    <a:pt x="20" y="116"/>
                  </a:lnTo>
                  <a:lnTo>
                    <a:pt x="27" y="123"/>
                  </a:lnTo>
                  <a:lnTo>
                    <a:pt x="33" y="129"/>
                  </a:lnTo>
                  <a:lnTo>
                    <a:pt x="40" y="134"/>
                  </a:lnTo>
                  <a:lnTo>
                    <a:pt x="47" y="139"/>
                  </a:lnTo>
                  <a:lnTo>
                    <a:pt x="56" y="142"/>
                  </a:lnTo>
                  <a:lnTo>
                    <a:pt x="63" y="145"/>
                  </a:lnTo>
                  <a:lnTo>
                    <a:pt x="72" y="148"/>
                  </a:lnTo>
                  <a:lnTo>
                    <a:pt x="82" y="149"/>
                  </a:lnTo>
                  <a:lnTo>
                    <a:pt x="90" y="150"/>
                  </a:lnTo>
                  <a:lnTo>
                    <a:pt x="360" y="150"/>
                  </a:lnTo>
                  <a:lnTo>
                    <a:pt x="370" y="149"/>
                  </a:lnTo>
                  <a:lnTo>
                    <a:pt x="379" y="148"/>
                  </a:lnTo>
                  <a:lnTo>
                    <a:pt x="386" y="145"/>
                  </a:lnTo>
                  <a:lnTo>
                    <a:pt x="395" y="143"/>
                  </a:lnTo>
                  <a:lnTo>
                    <a:pt x="402" y="139"/>
                  </a:lnTo>
                  <a:lnTo>
                    <a:pt x="409" y="135"/>
                  </a:lnTo>
                  <a:lnTo>
                    <a:pt x="415" y="130"/>
                  </a:lnTo>
                  <a:lnTo>
                    <a:pt x="422" y="124"/>
                  </a:lnTo>
                  <a:lnTo>
                    <a:pt x="428" y="117"/>
                  </a:lnTo>
                  <a:lnTo>
                    <a:pt x="433" y="111"/>
                  </a:lnTo>
                  <a:lnTo>
                    <a:pt x="438" y="104"/>
                  </a:lnTo>
                  <a:lnTo>
                    <a:pt x="442" y="96"/>
                  </a:lnTo>
                  <a:lnTo>
                    <a:pt x="445" y="87"/>
                  </a:lnTo>
                  <a:lnTo>
                    <a:pt x="447" y="79"/>
                  </a:lnTo>
                  <a:lnTo>
                    <a:pt x="449" y="69"/>
                  </a:lnTo>
                  <a:lnTo>
                    <a:pt x="451" y="60"/>
                  </a:lnTo>
                  <a:lnTo>
                    <a:pt x="451" y="0"/>
                  </a:lnTo>
                  <a:lnTo>
                    <a:pt x="0" y="0"/>
                  </a:lnTo>
                  <a:lnTo>
                    <a:pt x="0" y="59"/>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04" name="Forme libre 2025"/>
            <p:cNvSpPr/>
            <p:nvPr/>
          </p:nvSpPr>
          <p:spPr bwMode="auto">
            <a:xfrm>
              <a:off x="6105525" y="2017713"/>
              <a:ext cx="142875" cy="123825"/>
            </a:xfrm>
            <a:custGeom>
              <a:avLst/>
              <a:gdLst>
                <a:gd name="T0" fmla="*/ 318 w 451"/>
                <a:gd name="T1" fmla="*/ 0 h 390"/>
                <a:gd name="T2" fmla="*/ 30 w 451"/>
                <a:gd name="T3" fmla="*/ 0 h 390"/>
                <a:gd name="T4" fmla="*/ 0 w 451"/>
                <a:gd name="T5" fmla="*/ 0 h 390"/>
                <a:gd name="T6" fmla="*/ 0 w 451"/>
                <a:gd name="T7" fmla="*/ 390 h 390"/>
                <a:gd name="T8" fmla="*/ 451 w 451"/>
                <a:gd name="T9" fmla="*/ 390 h 390"/>
                <a:gd name="T10" fmla="*/ 451 w 451"/>
                <a:gd name="T11" fmla="*/ 30 h 390"/>
                <a:gd name="T12" fmla="*/ 375 w 451"/>
                <a:gd name="T13" fmla="*/ 30 h 390"/>
                <a:gd name="T14" fmla="*/ 367 w 451"/>
                <a:gd name="T15" fmla="*/ 29 h 390"/>
                <a:gd name="T16" fmla="*/ 359 w 451"/>
                <a:gd name="T17" fmla="*/ 27 h 390"/>
                <a:gd name="T18" fmla="*/ 351 w 451"/>
                <a:gd name="T19" fmla="*/ 25 h 390"/>
                <a:gd name="T20" fmla="*/ 343 w 451"/>
                <a:gd name="T21" fmla="*/ 21 h 390"/>
                <a:gd name="T22" fmla="*/ 336 w 451"/>
                <a:gd name="T23" fmla="*/ 17 h 390"/>
                <a:gd name="T24" fmla="*/ 329 w 451"/>
                <a:gd name="T25" fmla="*/ 12 h 390"/>
                <a:gd name="T26" fmla="*/ 323 w 451"/>
                <a:gd name="T27" fmla="*/ 6 h 390"/>
                <a:gd name="T28" fmla="*/ 318 w 451"/>
                <a:gd name="T29"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1" h="390" extrusionOk="0">
                  <a:moveTo>
                    <a:pt x="318" y="0"/>
                  </a:moveTo>
                  <a:lnTo>
                    <a:pt x="30" y="0"/>
                  </a:lnTo>
                  <a:lnTo>
                    <a:pt x="0" y="0"/>
                  </a:lnTo>
                  <a:lnTo>
                    <a:pt x="0" y="390"/>
                  </a:lnTo>
                  <a:lnTo>
                    <a:pt x="451" y="390"/>
                  </a:lnTo>
                  <a:lnTo>
                    <a:pt x="451" y="30"/>
                  </a:lnTo>
                  <a:lnTo>
                    <a:pt x="375" y="30"/>
                  </a:lnTo>
                  <a:lnTo>
                    <a:pt x="367" y="29"/>
                  </a:lnTo>
                  <a:lnTo>
                    <a:pt x="359" y="27"/>
                  </a:lnTo>
                  <a:lnTo>
                    <a:pt x="351" y="25"/>
                  </a:lnTo>
                  <a:lnTo>
                    <a:pt x="343" y="21"/>
                  </a:lnTo>
                  <a:lnTo>
                    <a:pt x="336" y="17"/>
                  </a:lnTo>
                  <a:lnTo>
                    <a:pt x="329" y="12"/>
                  </a:lnTo>
                  <a:lnTo>
                    <a:pt x="323" y="6"/>
                  </a:lnTo>
                  <a:lnTo>
                    <a:pt x="318"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05" name="Forme libre 2026"/>
            <p:cNvSpPr>
              <a:spLocks noEditPoints="1"/>
            </p:cNvSpPr>
            <p:nvPr/>
          </p:nvSpPr>
          <p:spPr bwMode="auto">
            <a:xfrm>
              <a:off x="6210300" y="1922463"/>
              <a:ext cx="173038" cy="127000"/>
            </a:xfrm>
            <a:custGeom>
              <a:avLst/>
              <a:gdLst>
                <a:gd name="T0" fmla="*/ 360 w 542"/>
                <a:gd name="T1" fmla="*/ 172 h 400"/>
                <a:gd name="T2" fmla="*/ 351 w 542"/>
                <a:gd name="T3" fmla="*/ 166 h 400"/>
                <a:gd name="T4" fmla="*/ 348 w 542"/>
                <a:gd name="T5" fmla="*/ 155 h 400"/>
                <a:gd name="T6" fmla="*/ 351 w 542"/>
                <a:gd name="T7" fmla="*/ 144 h 400"/>
                <a:gd name="T8" fmla="*/ 360 w 542"/>
                <a:gd name="T9" fmla="*/ 138 h 400"/>
                <a:gd name="T10" fmla="*/ 372 w 542"/>
                <a:gd name="T11" fmla="*/ 137 h 400"/>
                <a:gd name="T12" fmla="*/ 381 w 542"/>
                <a:gd name="T13" fmla="*/ 142 h 400"/>
                <a:gd name="T14" fmla="*/ 385 w 542"/>
                <a:gd name="T15" fmla="*/ 152 h 400"/>
                <a:gd name="T16" fmla="*/ 384 w 542"/>
                <a:gd name="T17" fmla="*/ 163 h 400"/>
                <a:gd name="T18" fmla="*/ 378 w 542"/>
                <a:gd name="T19" fmla="*/ 171 h 400"/>
                <a:gd name="T20" fmla="*/ 367 w 542"/>
                <a:gd name="T21" fmla="*/ 174 h 400"/>
                <a:gd name="T22" fmla="*/ 269 w 542"/>
                <a:gd name="T23" fmla="*/ 174 h 400"/>
                <a:gd name="T24" fmla="*/ 259 w 542"/>
                <a:gd name="T25" fmla="*/ 169 h 400"/>
                <a:gd name="T26" fmla="*/ 254 w 542"/>
                <a:gd name="T27" fmla="*/ 159 h 400"/>
                <a:gd name="T28" fmla="*/ 256 w 542"/>
                <a:gd name="T29" fmla="*/ 148 h 400"/>
                <a:gd name="T30" fmla="*/ 262 w 542"/>
                <a:gd name="T31" fmla="*/ 140 h 400"/>
                <a:gd name="T32" fmla="*/ 273 w 542"/>
                <a:gd name="T33" fmla="*/ 137 h 400"/>
                <a:gd name="T34" fmla="*/ 284 w 542"/>
                <a:gd name="T35" fmla="*/ 140 h 400"/>
                <a:gd name="T36" fmla="*/ 290 w 542"/>
                <a:gd name="T37" fmla="*/ 148 h 400"/>
                <a:gd name="T38" fmla="*/ 291 w 542"/>
                <a:gd name="T39" fmla="*/ 159 h 400"/>
                <a:gd name="T40" fmla="*/ 286 w 542"/>
                <a:gd name="T41" fmla="*/ 169 h 400"/>
                <a:gd name="T42" fmla="*/ 276 w 542"/>
                <a:gd name="T43" fmla="*/ 174 h 400"/>
                <a:gd name="T44" fmla="*/ 177 w 542"/>
                <a:gd name="T45" fmla="*/ 174 h 400"/>
                <a:gd name="T46" fmla="*/ 168 w 542"/>
                <a:gd name="T47" fmla="*/ 171 h 400"/>
                <a:gd name="T48" fmla="*/ 160 w 542"/>
                <a:gd name="T49" fmla="*/ 163 h 400"/>
                <a:gd name="T50" fmla="*/ 159 w 542"/>
                <a:gd name="T51" fmla="*/ 152 h 400"/>
                <a:gd name="T52" fmla="*/ 165 w 542"/>
                <a:gd name="T53" fmla="*/ 142 h 400"/>
                <a:gd name="T54" fmla="*/ 174 w 542"/>
                <a:gd name="T55" fmla="*/ 137 h 400"/>
                <a:gd name="T56" fmla="*/ 185 w 542"/>
                <a:gd name="T57" fmla="*/ 138 h 400"/>
                <a:gd name="T58" fmla="*/ 193 w 542"/>
                <a:gd name="T59" fmla="*/ 144 h 400"/>
                <a:gd name="T60" fmla="*/ 197 w 542"/>
                <a:gd name="T61" fmla="*/ 155 h 400"/>
                <a:gd name="T62" fmla="*/ 193 w 542"/>
                <a:gd name="T63" fmla="*/ 166 h 400"/>
                <a:gd name="T64" fmla="*/ 185 w 542"/>
                <a:gd name="T65" fmla="*/ 173 h 400"/>
                <a:gd name="T66" fmla="*/ 177 w 542"/>
                <a:gd name="T67" fmla="*/ 174 h 400"/>
                <a:gd name="T68" fmla="*/ 37 w 542"/>
                <a:gd name="T69" fmla="*/ 1 h 400"/>
                <a:gd name="T70" fmla="*/ 14 w 542"/>
                <a:gd name="T71" fmla="*/ 14 h 400"/>
                <a:gd name="T72" fmla="*/ 2 w 542"/>
                <a:gd name="T73" fmla="*/ 36 h 400"/>
                <a:gd name="T74" fmla="*/ 2 w 542"/>
                <a:gd name="T75" fmla="*/ 264 h 400"/>
                <a:gd name="T76" fmla="*/ 14 w 542"/>
                <a:gd name="T77" fmla="*/ 287 h 400"/>
                <a:gd name="T78" fmla="*/ 37 w 542"/>
                <a:gd name="T79" fmla="*/ 300 h 400"/>
                <a:gd name="T80" fmla="*/ 91 w 542"/>
                <a:gd name="T81" fmla="*/ 301 h 400"/>
                <a:gd name="T82" fmla="*/ 172 w 542"/>
                <a:gd name="T83" fmla="*/ 302 h 400"/>
                <a:gd name="T84" fmla="*/ 178 w 542"/>
                <a:gd name="T85" fmla="*/ 307 h 400"/>
                <a:gd name="T86" fmla="*/ 182 w 542"/>
                <a:gd name="T87" fmla="*/ 316 h 400"/>
                <a:gd name="T88" fmla="*/ 280 w 542"/>
                <a:gd name="T89" fmla="*/ 303 h 400"/>
                <a:gd name="T90" fmla="*/ 288 w 542"/>
                <a:gd name="T91" fmla="*/ 301 h 400"/>
                <a:gd name="T92" fmla="*/ 513 w 542"/>
                <a:gd name="T93" fmla="*/ 297 h 400"/>
                <a:gd name="T94" fmla="*/ 533 w 542"/>
                <a:gd name="T95" fmla="*/ 280 h 400"/>
                <a:gd name="T96" fmla="*/ 542 w 542"/>
                <a:gd name="T97" fmla="*/ 255 h 400"/>
                <a:gd name="T98" fmla="*/ 538 w 542"/>
                <a:gd name="T99" fmla="*/ 29 h 400"/>
                <a:gd name="T100" fmla="*/ 522 w 542"/>
                <a:gd name="T101" fmla="*/ 8 h 400"/>
                <a:gd name="T102" fmla="*/ 497 w 542"/>
                <a:gd name="T103"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2" h="400" extrusionOk="0">
                  <a:moveTo>
                    <a:pt x="367" y="174"/>
                  </a:moveTo>
                  <a:lnTo>
                    <a:pt x="364" y="174"/>
                  </a:lnTo>
                  <a:lnTo>
                    <a:pt x="360" y="172"/>
                  </a:lnTo>
                  <a:lnTo>
                    <a:pt x="357" y="171"/>
                  </a:lnTo>
                  <a:lnTo>
                    <a:pt x="354" y="169"/>
                  </a:lnTo>
                  <a:lnTo>
                    <a:pt x="351" y="166"/>
                  </a:lnTo>
                  <a:lnTo>
                    <a:pt x="350" y="163"/>
                  </a:lnTo>
                  <a:lnTo>
                    <a:pt x="349" y="159"/>
                  </a:lnTo>
                  <a:lnTo>
                    <a:pt x="348" y="155"/>
                  </a:lnTo>
                  <a:lnTo>
                    <a:pt x="349" y="152"/>
                  </a:lnTo>
                  <a:lnTo>
                    <a:pt x="350" y="148"/>
                  </a:lnTo>
                  <a:lnTo>
                    <a:pt x="351" y="144"/>
                  </a:lnTo>
                  <a:lnTo>
                    <a:pt x="354" y="142"/>
                  </a:lnTo>
                  <a:lnTo>
                    <a:pt x="357" y="140"/>
                  </a:lnTo>
                  <a:lnTo>
                    <a:pt x="360" y="138"/>
                  </a:lnTo>
                  <a:lnTo>
                    <a:pt x="364" y="137"/>
                  </a:lnTo>
                  <a:lnTo>
                    <a:pt x="367" y="137"/>
                  </a:lnTo>
                  <a:lnTo>
                    <a:pt x="372" y="137"/>
                  </a:lnTo>
                  <a:lnTo>
                    <a:pt x="375" y="138"/>
                  </a:lnTo>
                  <a:lnTo>
                    <a:pt x="378" y="140"/>
                  </a:lnTo>
                  <a:lnTo>
                    <a:pt x="381" y="142"/>
                  </a:lnTo>
                  <a:lnTo>
                    <a:pt x="383" y="144"/>
                  </a:lnTo>
                  <a:lnTo>
                    <a:pt x="384" y="148"/>
                  </a:lnTo>
                  <a:lnTo>
                    <a:pt x="385" y="152"/>
                  </a:lnTo>
                  <a:lnTo>
                    <a:pt x="387" y="155"/>
                  </a:lnTo>
                  <a:lnTo>
                    <a:pt x="385" y="159"/>
                  </a:lnTo>
                  <a:lnTo>
                    <a:pt x="384" y="163"/>
                  </a:lnTo>
                  <a:lnTo>
                    <a:pt x="383" y="166"/>
                  </a:lnTo>
                  <a:lnTo>
                    <a:pt x="381" y="169"/>
                  </a:lnTo>
                  <a:lnTo>
                    <a:pt x="378" y="171"/>
                  </a:lnTo>
                  <a:lnTo>
                    <a:pt x="375" y="173"/>
                  </a:lnTo>
                  <a:lnTo>
                    <a:pt x="372" y="174"/>
                  </a:lnTo>
                  <a:lnTo>
                    <a:pt x="367" y="174"/>
                  </a:lnTo>
                  <a:lnTo>
                    <a:pt x="367" y="174"/>
                  </a:lnTo>
                  <a:close/>
                  <a:moveTo>
                    <a:pt x="273" y="174"/>
                  </a:moveTo>
                  <a:lnTo>
                    <a:pt x="269" y="174"/>
                  </a:lnTo>
                  <a:lnTo>
                    <a:pt x="265" y="172"/>
                  </a:lnTo>
                  <a:lnTo>
                    <a:pt x="262" y="171"/>
                  </a:lnTo>
                  <a:lnTo>
                    <a:pt x="259" y="169"/>
                  </a:lnTo>
                  <a:lnTo>
                    <a:pt x="257" y="166"/>
                  </a:lnTo>
                  <a:lnTo>
                    <a:pt x="256" y="163"/>
                  </a:lnTo>
                  <a:lnTo>
                    <a:pt x="254" y="159"/>
                  </a:lnTo>
                  <a:lnTo>
                    <a:pt x="254" y="155"/>
                  </a:lnTo>
                  <a:lnTo>
                    <a:pt x="254" y="152"/>
                  </a:lnTo>
                  <a:lnTo>
                    <a:pt x="256" y="148"/>
                  </a:lnTo>
                  <a:lnTo>
                    <a:pt x="257" y="144"/>
                  </a:lnTo>
                  <a:lnTo>
                    <a:pt x="259" y="142"/>
                  </a:lnTo>
                  <a:lnTo>
                    <a:pt x="262" y="140"/>
                  </a:lnTo>
                  <a:lnTo>
                    <a:pt x="265" y="138"/>
                  </a:lnTo>
                  <a:lnTo>
                    <a:pt x="269" y="137"/>
                  </a:lnTo>
                  <a:lnTo>
                    <a:pt x="273" y="137"/>
                  </a:lnTo>
                  <a:lnTo>
                    <a:pt x="276" y="137"/>
                  </a:lnTo>
                  <a:lnTo>
                    <a:pt x="280" y="138"/>
                  </a:lnTo>
                  <a:lnTo>
                    <a:pt x="284" y="140"/>
                  </a:lnTo>
                  <a:lnTo>
                    <a:pt x="286" y="142"/>
                  </a:lnTo>
                  <a:lnTo>
                    <a:pt x="288" y="144"/>
                  </a:lnTo>
                  <a:lnTo>
                    <a:pt x="290" y="148"/>
                  </a:lnTo>
                  <a:lnTo>
                    <a:pt x="291" y="152"/>
                  </a:lnTo>
                  <a:lnTo>
                    <a:pt x="291" y="155"/>
                  </a:lnTo>
                  <a:lnTo>
                    <a:pt x="291" y="159"/>
                  </a:lnTo>
                  <a:lnTo>
                    <a:pt x="290" y="163"/>
                  </a:lnTo>
                  <a:lnTo>
                    <a:pt x="288" y="166"/>
                  </a:lnTo>
                  <a:lnTo>
                    <a:pt x="286" y="169"/>
                  </a:lnTo>
                  <a:lnTo>
                    <a:pt x="284" y="171"/>
                  </a:lnTo>
                  <a:lnTo>
                    <a:pt x="280" y="173"/>
                  </a:lnTo>
                  <a:lnTo>
                    <a:pt x="276" y="174"/>
                  </a:lnTo>
                  <a:lnTo>
                    <a:pt x="273" y="174"/>
                  </a:lnTo>
                  <a:lnTo>
                    <a:pt x="273" y="174"/>
                  </a:lnTo>
                  <a:close/>
                  <a:moveTo>
                    <a:pt x="177" y="174"/>
                  </a:moveTo>
                  <a:lnTo>
                    <a:pt x="174" y="174"/>
                  </a:lnTo>
                  <a:lnTo>
                    <a:pt x="171" y="172"/>
                  </a:lnTo>
                  <a:lnTo>
                    <a:pt x="168" y="171"/>
                  </a:lnTo>
                  <a:lnTo>
                    <a:pt x="165" y="169"/>
                  </a:lnTo>
                  <a:lnTo>
                    <a:pt x="162" y="166"/>
                  </a:lnTo>
                  <a:lnTo>
                    <a:pt x="160" y="163"/>
                  </a:lnTo>
                  <a:lnTo>
                    <a:pt x="159" y="159"/>
                  </a:lnTo>
                  <a:lnTo>
                    <a:pt x="159" y="155"/>
                  </a:lnTo>
                  <a:lnTo>
                    <a:pt x="159" y="152"/>
                  </a:lnTo>
                  <a:lnTo>
                    <a:pt x="160" y="148"/>
                  </a:lnTo>
                  <a:lnTo>
                    <a:pt x="162" y="144"/>
                  </a:lnTo>
                  <a:lnTo>
                    <a:pt x="165" y="142"/>
                  </a:lnTo>
                  <a:lnTo>
                    <a:pt x="168" y="140"/>
                  </a:lnTo>
                  <a:lnTo>
                    <a:pt x="171" y="138"/>
                  </a:lnTo>
                  <a:lnTo>
                    <a:pt x="174" y="137"/>
                  </a:lnTo>
                  <a:lnTo>
                    <a:pt x="177" y="137"/>
                  </a:lnTo>
                  <a:lnTo>
                    <a:pt x="182" y="137"/>
                  </a:lnTo>
                  <a:lnTo>
                    <a:pt x="185" y="138"/>
                  </a:lnTo>
                  <a:lnTo>
                    <a:pt x="188" y="140"/>
                  </a:lnTo>
                  <a:lnTo>
                    <a:pt x="191" y="142"/>
                  </a:lnTo>
                  <a:lnTo>
                    <a:pt x="193" y="144"/>
                  </a:lnTo>
                  <a:lnTo>
                    <a:pt x="196" y="148"/>
                  </a:lnTo>
                  <a:lnTo>
                    <a:pt x="197" y="152"/>
                  </a:lnTo>
                  <a:lnTo>
                    <a:pt x="197" y="155"/>
                  </a:lnTo>
                  <a:lnTo>
                    <a:pt x="197" y="159"/>
                  </a:lnTo>
                  <a:lnTo>
                    <a:pt x="196" y="163"/>
                  </a:lnTo>
                  <a:lnTo>
                    <a:pt x="193" y="166"/>
                  </a:lnTo>
                  <a:lnTo>
                    <a:pt x="191" y="169"/>
                  </a:lnTo>
                  <a:lnTo>
                    <a:pt x="188" y="171"/>
                  </a:lnTo>
                  <a:lnTo>
                    <a:pt x="185" y="173"/>
                  </a:lnTo>
                  <a:lnTo>
                    <a:pt x="182" y="174"/>
                  </a:lnTo>
                  <a:lnTo>
                    <a:pt x="177" y="174"/>
                  </a:lnTo>
                  <a:lnTo>
                    <a:pt x="177" y="174"/>
                  </a:lnTo>
                  <a:close/>
                  <a:moveTo>
                    <a:pt x="497" y="0"/>
                  </a:moveTo>
                  <a:lnTo>
                    <a:pt x="45" y="0"/>
                  </a:lnTo>
                  <a:lnTo>
                    <a:pt x="37" y="1"/>
                  </a:lnTo>
                  <a:lnTo>
                    <a:pt x="29" y="4"/>
                  </a:lnTo>
                  <a:lnTo>
                    <a:pt x="22" y="8"/>
                  </a:lnTo>
                  <a:lnTo>
                    <a:pt x="14" y="14"/>
                  </a:lnTo>
                  <a:lnTo>
                    <a:pt x="9" y="21"/>
                  </a:lnTo>
                  <a:lnTo>
                    <a:pt x="5" y="29"/>
                  </a:lnTo>
                  <a:lnTo>
                    <a:pt x="2" y="36"/>
                  </a:lnTo>
                  <a:lnTo>
                    <a:pt x="0" y="45"/>
                  </a:lnTo>
                  <a:lnTo>
                    <a:pt x="0" y="255"/>
                  </a:lnTo>
                  <a:lnTo>
                    <a:pt x="2" y="264"/>
                  </a:lnTo>
                  <a:lnTo>
                    <a:pt x="5" y="272"/>
                  </a:lnTo>
                  <a:lnTo>
                    <a:pt x="9" y="280"/>
                  </a:lnTo>
                  <a:lnTo>
                    <a:pt x="14" y="287"/>
                  </a:lnTo>
                  <a:lnTo>
                    <a:pt x="22" y="292"/>
                  </a:lnTo>
                  <a:lnTo>
                    <a:pt x="29" y="297"/>
                  </a:lnTo>
                  <a:lnTo>
                    <a:pt x="37" y="300"/>
                  </a:lnTo>
                  <a:lnTo>
                    <a:pt x="45" y="301"/>
                  </a:lnTo>
                  <a:lnTo>
                    <a:pt x="76" y="301"/>
                  </a:lnTo>
                  <a:lnTo>
                    <a:pt x="91" y="301"/>
                  </a:lnTo>
                  <a:lnTo>
                    <a:pt x="167" y="301"/>
                  </a:lnTo>
                  <a:lnTo>
                    <a:pt x="169" y="301"/>
                  </a:lnTo>
                  <a:lnTo>
                    <a:pt x="172" y="302"/>
                  </a:lnTo>
                  <a:lnTo>
                    <a:pt x="174" y="303"/>
                  </a:lnTo>
                  <a:lnTo>
                    <a:pt x="176" y="305"/>
                  </a:lnTo>
                  <a:lnTo>
                    <a:pt x="178" y="307"/>
                  </a:lnTo>
                  <a:lnTo>
                    <a:pt x="180" y="310"/>
                  </a:lnTo>
                  <a:lnTo>
                    <a:pt x="181" y="313"/>
                  </a:lnTo>
                  <a:lnTo>
                    <a:pt x="182" y="316"/>
                  </a:lnTo>
                  <a:lnTo>
                    <a:pt x="182" y="400"/>
                  </a:lnTo>
                  <a:lnTo>
                    <a:pt x="278" y="305"/>
                  </a:lnTo>
                  <a:lnTo>
                    <a:pt x="280" y="303"/>
                  </a:lnTo>
                  <a:lnTo>
                    <a:pt x="283" y="302"/>
                  </a:lnTo>
                  <a:lnTo>
                    <a:pt x="286" y="301"/>
                  </a:lnTo>
                  <a:lnTo>
                    <a:pt x="288" y="301"/>
                  </a:lnTo>
                  <a:lnTo>
                    <a:pt x="497" y="301"/>
                  </a:lnTo>
                  <a:lnTo>
                    <a:pt x="506" y="300"/>
                  </a:lnTo>
                  <a:lnTo>
                    <a:pt x="513" y="297"/>
                  </a:lnTo>
                  <a:lnTo>
                    <a:pt x="522" y="292"/>
                  </a:lnTo>
                  <a:lnTo>
                    <a:pt x="528" y="287"/>
                  </a:lnTo>
                  <a:lnTo>
                    <a:pt x="533" y="280"/>
                  </a:lnTo>
                  <a:lnTo>
                    <a:pt x="538" y="272"/>
                  </a:lnTo>
                  <a:lnTo>
                    <a:pt x="541" y="264"/>
                  </a:lnTo>
                  <a:lnTo>
                    <a:pt x="542" y="255"/>
                  </a:lnTo>
                  <a:lnTo>
                    <a:pt x="542" y="45"/>
                  </a:lnTo>
                  <a:lnTo>
                    <a:pt x="541" y="36"/>
                  </a:lnTo>
                  <a:lnTo>
                    <a:pt x="538" y="29"/>
                  </a:lnTo>
                  <a:lnTo>
                    <a:pt x="533" y="21"/>
                  </a:lnTo>
                  <a:lnTo>
                    <a:pt x="528" y="14"/>
                  </a:lnTo>
                  <a:lnTo>
                    <a:pt x="522" y="8"/>
                  </a:lnTo>
                  <a:lnTo>
                    <a:pt x="513" y="4"/>
                  </a:lnTo>
                  <a:lnTo>
                    <a:pt x="506" y="1"/>
                  </a:lnTo>
                  <a:lnTo>
                    <a:pt x="497" y="0"/>
                  </a:lnTo>
                  <a:lnTo>
                    <a:pt x="497"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grpSp>
        <p:nvGrpSpPr>
          <p:cNvPr id="106" name="Groupe 105" descr="Icône de feuille de papier "/>
          <p:cNvGrpSpPr/>
          <p:nvPr/>
        </p:nvGrpSpPr>
        <p:grpSpPr bwMode="auto">
          <a:xfrm>
            <a:off x="8841182" y="1368977"/>
            <a:ext cx="220663" cy="285750"/>
            <a:chOff x="4926013" y="796925"/>
            <a:chExt cx="220663" cy="285750"/>
          </a:xfrm>
          <a:solidFill>
            <a:schemeClr val="bg1"/>
          </a:solidFill>
        </p:grpSpPr>
        <p:sp>
          <p:nvSpPr>
            <p:cNvPr id="107" name="Rectangle 946"/>
            <p:cNvSpPr>
              <a:spLocks noChangeArrowheads="1"/>
            </p:cNvSpPr>
            <p:nvPr/>
          </p:nvSpPr>
          <p:spPr bwMode="auto">
            <a:xfrm>
              <a:off x="5026025" y="996950"/>
              <a:ext cx="30162" cy="28575"/>
            </a:xfrm>
            <a:prstGeom prst="rect">
              <a:avLst/>
            </a:pr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08" name="Rectangle 947"/>
            <p:cNvSpPr>
              <a:spLocks noChangeArrowheads="1"/>
            </p:cNvSpPr>
            <p:nvPr/>
          </p:nvSpPr>
          <p:spPr bwMode="auto">
            <a:xfrm>
              <a:off x="5064125" y="930275"/>
              <a:ext cx="28575" cy="95250"/>
            </a:xfrm>
            <a:prstGeom prst="rect">
              <a:avLst/>
            </a:pr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09" name="Rectangle 948"/>
            <p:cNvSpPr>
              <a:spLocks noChangeArrowheads="1"/>
            </p:cNvSpPr>
            <p:nvPr/>
          </p:nvSpPr>
          <p:spPr bwMode="auto">
            <a:xfrm>
              <a:off x="4987925" y="977900"/>
              <a:ext cx="28575" cy="47625"/>
            </a:xfrm>
            <a:prstGeom prst="rect">
              <a:avLst/>
            </a:pr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10" name="Forme libre 949"/>
            <p:cNvSpPr>
              <a:spLocks noEditPoints="1"/>
            </p:cNvSpPr>
            <p:nvPr/>
          </p:nvSpPr>
          <p:spPr bwMode="auto">
            <a:xfrm>
              <a:off x="4926013" y="796925"/>
              <a:ext cx="220663" cy="285750"/>
            </a:xfrm>
            <a:custGeom>
              <a:avLst/>
              <a:gdLst>
                <a:gd name="T0" fmla="*/ 349 w 553"/>
                <a:gd name="T1" fmla="*/ 11 h 722"/>
                <a:gd name="T2" fmla="*/ 349 w 553"/>
                <a:gd name="T3" fmla="*/ 204 h 722"/>
                <a:gd name="T4" fmla="*/ 445 w 553"/>
                <a:gd name="T5" fmla="*/ 590 h 722"/>
                <a:gd name="T6" fmla="*/ 445 w 553"/>
                <a:gd name="T7" fmla="*/ 590 h 722"/>
                <a:gd name="T8" fmla="*/ 444 w 553"/>
                <a:gd name="T9" fmla="*/ 595 h 722"/>
                <a:gd name="T10" fmla="*/ 438 w 553"/>
                <a:gd name="T11" fmla="*/ 601 h 722"/>
                <a:gd name="T12" fmla="*/ 145 w 553"/>
                <a:gd name="T13" fmla="*/ 602 h 722"/>
                <a:gd name="T14" fmla="*/ 135 w 553"/>
                <a:gd name="T15" fmla="*/ 599 h 722"/>
                <a:gd name="T16" fmla="*/ 132 w 553"/>
                <a:gd name="T17" fmla="*/ 590 h 722"/>
                <a:gd name="T18" fmla="*/ 133 w 553"/>
                <a:gd name="T19" fmla="*/ 236 h 722"/>
                <a:gd name="T20" fmla="*/ 139 w 553"/>
                <a:gd name="T21" fmla="*/ 230 h 722"/>
                <a:gd name="T22" fmla="*/ 149 w 553"/>
                <a:gd name="T23" fmla="*/ 230 h 722"/>
                <a:gd name="T24" fmla="*/ 155 w 553"/>
                <a:gd name="T25" fmla="*/ 236 h 722"/>
                <a:gd name="T26" fmla="*/ 156 w 553"/>
                <a:gd name="T27" fmla="*/ 434 h 722"/>
                <a:gd name="T28" fmla="*/ 238 w 553"/>
                <a:gd name="T29" fmla="*/ 434 h 722"/>
                <a:gd name="T30" fmla="*/ 239 w 553"/>
                <a:gd name="T31" fmla="*/ 434 h 722"/>
                <a:gd name="T32" fmla="*/ 246 w 553"/>
                <a:gd name="T33" fmla="*/ 435 h 722"/>
                <a:gd name="T34" fmla="*/ 252 w 553"/>
                <a:gd name="T35" fmla="*/ 441 h 722"/>
                <a:gd name="T36" fmla="*/ 253 w 553"/>
                <a:gd name="T37" fmla="*/ 481 h 722"/>
                <a:gd name="T38" fmla="*/ 325 w 553"/>
                <a:gd name="T39" fmla="*/ 324 h 722"/>
                <a:gd name="T40" fmla="*/ 328 w 553"/>
                <a:gd name="T41" fmla="*/ 316 h 722"/>
                <a:gd name="T42" fmla="*/ 337 w 553"/>
                <a:gd name="T43" fmla="*/ 313 h 722"/>
                <a:gd name="T44" fmla="*/ 438 w 553"/>
                <a:gd name="T45" fmla="*/ 314 h 722"/>
                <a:gd name="T46" fmla="*/ 444 w 553"/>
                <a:gd name="T47" fmla="*/ 320 h 722"/>
                <a:gd name="T48" fmla="*/ 445 w 553"/>
                <a:gd name="T49" fmla="*/ 590 h 722"/>
                <a:gd name="T50" fmla="*/ 358 w 553"/>
                <a:gd name="T51" fmla="*/ 3 h 722"/>
                <a:gd name="T52" fmla="*/ 349 w 553"/>
                <a:gd name="T53" fmla="*/ 0 h 722"/>
                <a:gd name="T54" fmla="*/ 7 w 553"/>
                <a:gd name="T55" fmla="*/ 1 h 722"/>
                <a:gd name="T56" fmla="*/ 1 w 553"/>
                <a:gd name="T57" fmla="*/ 7 h 722"/>
                <a:gd name="T58" fmla="*/ 0 w 553"/>
                <a:gd name="T59" fmla="*/ 710 h 722"/>
                <a:gd name="T60" fmla="*/ 3 w 553"/>
                <a:gd name="T61" fmla="*/ 719 h 722"/>
                <a:gd name="T62" fmla="*/ 12 w 553"/>
                <a:gd name="T63" fmla="*/ 722 h 722"/>
                <a:gd name="T64" fmla="*/ 546 w 553"/>
                <a:gd name="T65" fmla="*/ 721 h 722"/>
                <a:gd name="T66" fmla="*/ 552 w 553"/>
                <a:gd name="T67" fmla="*/ 715 h 722"/>
                <a:gd name="T68" fmla="*/ 553 w 553"/>
                <a:gd name="T69" fmla="*/ 204 h 722"/>
                <a:gd name="T70" fmla="*/ 550 w 553"/>
                <a:gd name="T71"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3" h="722" extrusionOk="0">
                  <a:moveTo>
                    <a:pt x="349" y="204"/>
                  </a:moveTo>
                  <a:lnTo>
                    <a:pt x="349" y="11"/>
                  </a:lnTo>
                  <a:lnTo>
                    <a:pt x="541" y="204"/>
                  </a:lnTo>
                  <a:lnTo>
                    <a:pt x="349" y="204"/>
                  </a:lnTo>
                  <a:close/>
                  <a:moveTo>
                    <a:pt x="445" y="590"/>
                  </a:moveTo>
                  <a:lnTo>
                    <a:pt x="445" y="590"/>
                  </a:lnTo>
                  <a:lnTo>
                    <a:pt x="445" y="590"/>
                  </a:lnTo>
                  <a:lnTo>
                    <a:pt x="445" y="590"/>
                  </a:lnTo>
                  <a:lnTo>
                    <a:pt x="445" y="590"/>
                  </a:lnTo>
                  <a:lnTo>
                    <a:pt x="444" y="595"/>
                  </a:lnTo>
                  <a:lnTo>
                    <a:pt x="441" y="599"/>
                  </a:lnTo>
                  <a:lnTo>
                    <a:pt x="438" y="601"/>
                  </a:lnTo>
                  <a:lnTo>
                    <a:pt x="433" y="602"/>
                  </a:lnTo>
                  <a:lnTo>
                    <a:pt x="145" y="602"/>
                  </a:lnTo>
                  <a:lnTo>
                    <a:pt x="139" y="601"/>
                  </a:lnTo>
                  <a:lnTo>
                    <a:pt x="135" y="599"/>
                  </a:lnTo>
                  <a:lnTo>
                    <a:pt x="133" y="595"/>
                  </a:lnTo>
                  <a:lnTo>
                    <a:pt x="132" y="590"/>
                  </a:lnTo>
                  <a:lnTo>
                    <a:pt x="132" y="241"/>
                  </a:lnTo>
                  <a:lnTo>
                    <a:pt x="133" y="236"/>
                  </a:lnTo>
                  <a:lnTo>
                    <a:pt x="135" y="232"/>
                  </a:lnTo>
                  <a:lnTo>
                    <a:pt x="139" y="230"/>
                  </a:lnTo>
                  <a:lnTo>
                    <a:pt x="145" y="229"/>
                  </a:lnTo>
                  <a:lnTo>
                    <a:pt x="149" y="230"/>
                  </a:lnTo>
                  <a:lnTo>
                    <a:pt x="153" y="232"/>
                  </a:lnTo>
                  <a:lnTo>
                    <a:pt x="155" y="236"/>
                  </a:lnTo>
                  <a:lnTo>
                    <a:pt x="156" y="241"/>
                  </a:lnTo>
                  <a:lnTo>
                    <a:pt x="156" y="434"/>
                  </a:lnTo>
                  <a:lnTo>
                    <a:pt x="238" y="434"/>
                  </a:lnTo>
                  <a:lnTo>
                    <a:pt x="238" y="434"/>
                  </a:lnTo>
                  <a:lnTo>
                    <a:pt x="239" y="435"/>
                  </a:lnTo>
                  <a:lnTo>
                    <a:pt x="239" y="434"/>
                  </a:lnTo>
                  <a:lnTo>
                    <a:pt x="240" y="434"/>
                  </a:lnTo>
                  <a:lnTo>
                    <a:pt x="246" y="435"/>
                  </a:lnTo>
                  <a:lnTo>
                    <a:pt x="249" y="437"/>
                  </a:lnTo>
                  <a:lnTo>
                    <a:pt x="252" y="441"/>
                  </a:lnTo>
                  <a:lnTo>
                    <a:pt x="253" y="446"/>
                  </a:lnTo>
                  <a:lnTo>
                    <a:pt x="253" y="481"/>
                  </a:lnTo>
                  <a:lnTo>
                    <a:pt x="325" y="481"/>
                  </a:lnTo>
                  <a:lnTo>
                    <a:pt x="325" y="324"/>
                  </a:lnTo>
                  <a:lnTo>
                    <a:pt x="326" y="320"/>
                  </a:lnTo>
                  <a:lnTo>
                    <a:pt x="328" y="316"/>
                  </a:lnTo>
                  <a:lnTo>
                    <a:pt x="332" y="314"/>
                  </a:lnTo>
                  <a:lnTo>
                    <a:pt x="337" y="313"/>
                  </a:lnTo>
                  <a:lnTo>
                    <a:pt x="433" y="313"/>
                  </a:lnTo>
                  <a:lnTo>
                    <a:pt x="438" y="314"/>
                  </a:lnTo>
                  <a:lnTo>
                    <a:pt x="441" y="316"/>
                  </a:lnTo>
                  <a:lnTo>
                    <a:pt x="444" y="320"/>
                  </a:lnTo>
                  <a:lnTo>
                    <a:pt x="445" y="324"/>
                  </a:lnTo>
                  <a:lnTo>
                    <a:pt x="445" y="590"/>
                  </a:lnTo>
                  <a:close/>
                  <a:moveTo>
                    <a:pt x="550" y="196"/>
                  </a:moveTo>
                  <a:lnTo>
                    <a:pt x="358" y="3"/>
                  </a:lnTo>
                  <a:lnTo>
                    <a:pt x="354" y="0"/>
                  </a:lnTo>
                  <a:lnTo>
                    <a:pt x="349"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grpSp>
        <p:nvGrpSpPr>
          <p:cNvPr id="111" name="Groupe 110" descr="Icône de symbole représentant un e-mail"/>
          <p:cNvGrpSpPr/>
          <p:nvPr/>
        </p:nvGrpSpPr>
        <p:grpSpPr bwMode="auto">
          <a:xfrm>
            <a:off x="7698977" y="1368977"/>
            <a:ext cx="285750" cy="285750"/>
            <a:chOff x="11028363" y="771525"/>
            <a:chExt cx="285750" cy="285750"/>
          </a:xfrm>
          <a:solidFill>
            <a:schemeClr val="bg1"/>
          </a:solidFill>
        </p:grpSpPr>
        <p:sp>
          <p:nvSpPr>
            <p:cNvPr id="112" name="Forme libre 3620"/>
            <p:cNvSpPr>
              <a:spLocks noEditPoints="1"/>
            </p:cNvSpPr>
            <p:nvPr/>
          </p:nvSpPr>
          <p:spPr bwMode="auto">
            <a:xfrm>
              <a:off x="11033125" y="776288"/>
              <a:ext cx="277812" cy="276225"/>
            </a:xfrm>
            <a:custGeom>
              <a:avLst/>
              <a:gdLst>
                <a:gd name="T0" fmla="*/ 158 w 697"/>
                <a:gd name="T1" fmla="*/ 510 h 698"/>
                <a:gd name="T2" fmla="*/ 133 w 697"/>
                <a:gd name="T3" fmla="*/ 481 h 698"/>
                <a:gd name="T4" fmla="*/ 136 w 697"/>
                <a:gd name="T5" fmla="*/ 237 h 698"/>
                <a:gd name="T6" fmla="*/ 167 w 697"/>
                <a:gd name="T7" fmla="*/ 208 h 698"/>
                <a:gd name="T8" fmla="*/ 517 w 697"/>
                <a:gd name="T9" fmla="*/ 206 h 698"/>
                <a:gd name="T10" fmla="*/ 555 w 697"/>
                <a:gd name="T11" fmla="*/ 225 h 698"/>
                <a:gd name="T12" fmla="*/ 565 w 697"/>
                <a:gd name="T13" fmla="*/ 469 h 698"/>
                <a:gd name="T14" fmla="*/ 548 w 697"/>
                <a:gd name="T15" fmla="*/ 504 h 698"/>
                <a:gd name="T16" fmla="*/ 505 w 697"/>
                <a:gd name="T17" fmla="*/ 518 h 698"/>
                <a:gd name="T18" fmla="*/ 550 w 697"/>
                <a:gd name="T19" fmla="*/ 533 h 698"/>
                <a:gd name="T20" fmla="*/ 571 w 697"/>
                <a:gd name="T21" fmla="*/ 533 h 698"/>
                <a:gd name="T22" fmla="*/ 633 w 697"/>
                <a:gd name="T23" fmla="*/ 550 h 698"/>
                <a:gd name="T24" fmla="*/ 669 w 697"/>
                <a:gd name="T25" fmla="*/ 484 h 698"/>
                <a:gd name="T26" fmla="*/ 688 w 697"/>
                <a:gd name="T27" fmla="*/ 427 h 698"/>
                <a:gd name="T28" fmla="*/ 696 w 697"/>
                <a:gd name="T29" fmla="*/ 365 h 698"/>
                <a:gd name="T30" fmla="*/ 693 w 697"/>
                <a:gd name="T31" fmla="*/ 302 h 698"/>
                <a:gd name="T32" fmla="*/ 681 w 697"/>
                <a:gd name="T33" fmla="*/ 242 h 698"/>
                <a:gd name="T34" fmla="*/ 656 w 697"/>
                <a:gd name="T35" fmla="*/ 187 h 698"/>
                <a:gd name="T36" fmla="*/ 582 w 697"/>
                <a:gd name="T37" fmla="*/ 158 h 698"/>
                <a:gd name="T38" fmla="*/ 560 w 697"/>
                <a:gd name="T39" fmla="*/ 167 h 698"/>
                <a:gd name="T40" fmla="*/ 539 w 697"/>
                <a:gd name="T41" fmla="*/ 158 h 698"/>
                <a:gd name="T42" fmla="*/ 530 w 697"/>
                <a:gd name="T43" fmla="*/ 136 h 698"/>
                <a:gd name="T44" fmla="*/ 539 w 697"/>
                <a:gd name="T45" fmla="*/ 116 h 698"/>
                <a:gd name="T46" fmla="*/ 511 w 697"/>
                <a:gd name="T47" fmla="*/ 41 h 698"/>
                <a:gd name="T48" fmla="*/ 456 w 697"/>
                <a:gd name="T49" fmla="*/ 17 h 698"/>
                <a:gd name="T50" fmla="*/ 395 w 697"/>
                <a:gd name="T51" fmla="*/ 4 h 698"/>
                <a:gd name="T52" fmla="*/ 333 w 697"/>
                <a:gd name="T53" fmla="*/ 2 h 698"/>
                <a:gd name="T54" fmla="*/ 271 w 697"/>
                <a:gd name="T55" fmla="*/ 9 h 698"/>
                <a:gd name="T56" fmla="*/ 213 w 697"/>
                <a:gd name="T57" fmla="*/ 29 h 698"/>
                <a:gd name="T58" fmla="*/ 148 w 697"/>
                <a:gd name="T59" fmla="*/ 65 h 698"/>
                <a:gd name="T60" fmla="*/ 164 w 697"/>
                <a:gd name="T61" fmla="*/ 126 h 698"/>
                <a:gd name="T62" fmla="*/ 164 w 697"/>
                <a:gd name="T63" fmla="*/ 148 h 698"/>
                <a:gd name="T64" fmla="*/ 148 w 697"/>
                <a:gd name="T65" fmla="*/ 165 h 698"/>
                <a:gd name="T66" fmla="*/ 124 w 697"/>
                <a:gd name="T67" fmla="*/ 165 h 698"/>
                <a:gd name="T68" fmla="*/ 63 w 697"/>
                <a:gd name="T69" fmla="*/ 148 h 698"/>
                <a:gd name="T70" fmla="*/ 27 w 697"/>
                <a:gd name="T71" fmla="*/ 214 h 698"/>
                <a:gd name="T72" fmla="*/ 9 w 697"/>
                <a:gd name="T73" fmla="*/ 271 h 698"/>
                <a:gd name="T74" fmla="*/ 0 w 697"/>
                <a:gd name="T75" fmla="*/ 333 h 698"/>
                <a:gd name="T76" fmla="*/ 2 w 697"/>
                <a:gd name="T77" fmla="*/ 396 h 698"/>
                <a:gd name="T78" fmla="*/ 17 w 697"/>
                <a:gd name="T79" fmla="*/ 456 h 698"/>
                <a:gd name="T80" fmla="*/ 40 w 697"/>
                <a:gd name="T81" fmla="*/ 511 h 698"/>
                <a:gd name="T82" fmla="*/ 115 w 697"/>
                <a:gd name="T83" fmla="*/ 540 h 698"/>
                <a:gd name="T84" fmla="*/ 136 w 697"/>
                <a:gd name="T85" fmla="*/ 532 h 698"/>
                <a:gd name="T86" fmla="*/ 158 w 697"/>
                <a:gd name="T87" fmla="*/ 540 h 698"/>
                <a:gd name="T88" fmla="*/ 167 w 697"/>
                <a:gd name="T89" fmla="*/ 562 h 698"/>
                <a:gd name="T90" fmla="*/ 158 w 697"/>
                <a:gd name="T91" fmla="*/ 582 h 698"/>
                <a:gd name="T92" fmla="*/ 186 w 697"/>
                <a:gd name="T93" fmla="*/ 658 h 698"/>
                <a:gd name="T94" fmla="*/ 241 w 697"/>
                <a:gd name="T95" fmla="*/ 681 h 698"/>
                <a:gd name="T96" fmla="*/ 302 w 697"/>
                <a:gd name="T97" fmla="*/ 695 h 698"/>
                <a:gd name="T98" fmla="*/ 365 w 697"/>
                <a:gd name="T99" fmla="*/ 698 h 698"/>
                <a:gd name="T100" fmla="*/ 426 w 697"/>
                <a:gd name="T101" fmla="*/ 689 h 698"/>
                <a:gd name="T102" fmla="*/ 484 w 697"/>
                <a:gd name="T103" fmla="*/ 671 h 698"/>
                <a:gd name="T104" fmla="*/ 550 w 697"/>
                <a:gd name="T105" fmla="*/ 635 h 698"/>
                <a:gd name="T106" fmla="*/ 533 w 697"/>
                <a:gd name="T107" fmla="*/ 573 h 698"/>
                <a:gd name="T108" fmla="*/ 533 w 697"/>
                <a:gd name="T109" fmla="*/ 550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7" h="698" extrusionOk="0">
                  <a:moveTo>
                    <a:pt x="193" y="518"/>
                  </a:moveTo>
                  <a:lnTo>
                    <a:pt x="180" y="517"/>
                  </a:lnTo>
                  <a:lnTo>
                    <a:pt x="168" y="514"/>
                  </a:lnTo>
                  <a:lnTo>
                    <a:pt x="158" y="510"/>
                  </a:lnTo>
                  <a:lnTo>
                    <a:pt x="149" y="504"/>
                  </a:lnTo>
                  <a:lnTo>
                    <a:pt x="141" y="497"/>
                  </a:lnTo>
                  <a:lnTo>
                    <a:pt x="136" y="490"/>
                  </a:lnTo>
                  <a:lnTo>
                    <a:pt x="133" y="481"/>
                  </a:lnTo>
                  <a:lnTo>
                    <a:pt x="132" y="470"/>
                  </a:lnTo>
                  <a:lnTo>
                    <a:pt x="132" y="258"/>
                  </a:lnTo>
                  <a:lnTo>
                    <a:pt x="133" y="247"/>
                  </a:lnTo>
                  <a:lnTo>
                    <a:pt x="136" y="237"/>
                  </a:lnTo>
                  <a:lnTo>
                    <a:pt x="141" y="228"/>
                  </a:lnTo>
                  <a:lnTo>
                    <a:pt x="149" y="220"/>
                  </a:lnTo>
                  <a:lnTo>
                    <a:pt x="157" y="214"/>
                  </a:lnTo>
                  <a:lnTo>
                    <a:pt x="167" y="208"/>
                  </a:lnTo>
                  <a:lnTo>
                    <a:pt x="178" y="206"/>
                  </a:lnTo>
                  <a:lnTo>
                    <a:pt x="193" y="205"/>
                  </a:lnTo>
                  <a:lnTo>
                    <a:pt x="505" y="205"/>
                  </a:lnTo>
                  <a:lnTo>
                    <a:pt x="517" y="206"/>
                  </a:lnTo>
                  <a:lnTo>
                    <a:pt x="529" y="208"/>
                  </a:lnTo>
                  <a:lnTo>
                    <a:pt x="539" y="212"/>
                  </a:lnTo>
                  <a:lnTo>
                    <a:pt x="548" y="219"/>
                  </a:lnTo>
                  <a:lnTo>
                    <a:pt x="555" y="225"/>
                  </a:lnTo>
                  <a:lnTo>
                    <a:pt x="560" y="234"/>
                  </a:lnTo>
                  <a:lnTo>
                    <a:pt x="564" y="243"/>
                  </a:lnTo>
                  <a:lnTo>
                    <a:pt x="565" y="253"/>
                  </a:lnTo>
                  <a:lnTo>
                    <a:pt x="565" y="469"/>
                  </a:lnTo>
                  <a:lnTo>
                    <a:pt x="564" y="479"/>
                  </a:lnTo>
                  <a:lnTo>
                    <a:pt x="560" y="490"/>
                  </a:lnTo>
                  <a:lnTo>
                    <a:pt x="555" y="497"/>
                  </a:lnTo>
                  <a:lnTo>
                    <a:pt x="548" y="504"/>
                  </a:lnTo>
                  <a:lnTo>
                    <a:pt x="539" y="510"/>
                  </a:lnTo>
                  <a:lnTo>
                    <a:pt x="529" y="514"/>
                  </a:lnTo>
                  <a:lnTo>
                    <a:pt x="517" y="517"/>
                  </a:lnTo>
                  <a:lnTo>
                    <a:pt x="505" y="518"/>
                  </a:lnTo>
                  <a:lnTo>
                    <a:pt x="193" y="518"/>
                  </a:lnTo>
                  <a:close/>
                  <a:moveTo>
                    <a:pt x="539" y="540"/>
                  </a:moveTo>
                  <a:lnTo>
                    <a:pt x="544" y="536"/>
                  </a:lnTo>
                  <a:lnTo>
                    <a:pt x="550" y="533"/>
                  </a:lnTo>
                  <a:lnTo>
                    <a:pt x="555" y="532"/>
                  </a:lnTo>
                  <a:lnTo>
                    <a:pt x="560" y="532"/>
                  </a:lnTo>
                  <a:lnTo>
                    <a:pt x="566" y="532"/>
                  </a:lnTo>
                  <a:lnTo>
                    <a:pt x="571" y="533"/>
                  </a:lnTo>
                  <a:lnTo>
                    <a:pt x="577" y="536"/>
                  </a:lnTo>
                  <a:lnTo>
                    <a:pt x="582" y="540"/>
                  </a:lnTo>
                  <a:lnTo>
                    <a:pt x="615" y="573"/>
                  </a:lnTo>
                  <a:lnTo>
                    <a:pt x="633" y="550"/>
                  </a:lnTo>
                  <a:lnTo>
                    <a:pt x="650" y="524"/>
                  </a:lnTo>
                  <a:lnTo>
                    <a:pt x="656" y="511"/>
                  </a:lnTo>
                  <a:lnTo>
                    <a:pt x="664" y="499"/>
                  </a:lnTo>
                  <a:lnTo>
                    <a:pt x="669" y="484"/>
                  </a:lnTo>
                  <a:lnTo>
                    <a:pt x="675" y="470"/>
                  </a:lnTo>
                  <a:lnTo>
                    <a:pt x="681" y="456"/>
                  </a:lnTo>
                  <a:lnTo>
                    <a:pt x="684" y="442"/>
                  </a:lnTo>
                  <a:lnTo>
                    <a:pt x="688" y="427"/>
                  </a:lnTo>
                  <a:lnTo>
                    <a:pt x="691" y="411"/>
                  </a:lnTo>
                  <a:lnTo>
                    <a:pt x="693" y="396"/>
                  </a:lnTo>
                  <a:lnTo>
                    <a:pt x="696" y="380"/>
                  </a:lnTo>
                  <a:lnTo>
                    <a:pt x="696" y="365"/>
                  </a:lnTo>
                  <a:lnTo>
                    <a:pt x="697" y="350"/>
                  </a:lnTo>
                  <a:lnTo>
                    <a:pt x="696" y="333"/>
                  </a:lnTo>
                  <a:lnTo>
                    <a:pt x="696" y="318"/>
                  </a:lnTo>
                  <a:lnTo>
                    <a:pt x="693" y="302"/>
                  </a:lnTo>
                  <a:lnTo>
                    <a:pt x="691" y="287"/>
                  </a:lnTo>
                  <a:lnTo>
                    <a:pt x="688" y="271"/>
                  </a:lnTo>
                  <a:lnTo>
                    <a:pt x="684" y="257"/>
                  </a:lnTo>
                  <a:lnTo>
                    <a:pt x="681" y="242"/>
                  </a:lnTo>
                  <a:lnTo>
                    <a:pt x="675" y="228"/>
                  </a:lnTo>
                  <a:lnTo>
                    <a:pt x="669" y="214"/>
                  </a:lnTo>
                  <a:lnTo>
                    <a:pt x="664" y="201"/>
                  </a:lnTo>
                  <a:lnTo>
                    <a:pt x="656" y="187"/>
                  </a:lnTo>
                  <a:lnTo>
                    <a:pt x="650" y="174"/>
                  </a:lnTo>
                  <a:lnTo>
                    <a:pt x="633" y="148"/>
                  </a:lnTo>
                  <a:lnTo>
                    <a:pt x="615" y="125"/>
                  </a:lnTo>
                  <a:lnTo>
                    <a:pt x="582" y="158"/>
                  </a:lnTo>
                  <a:lnTo>
                    <a:pt x="577" y="162"/>
                  </a:lnTo>
                  <a:lnTo>
                    <a:pt x="571" y="165"/>
                  </a:lnTo>
                  <a:lnTo>
                    <a:pt x="566" y="167"/>
                  </a:lnTo>
                  <a:lnTo>
                    <a:pt x="560" y="167"/>
                  </a:lnTo>
                  <a:lnTo>
                    <a:pt x="555" y="166"/>
                  </a:lnTo>
                  <a:lnTo>
                    <a:pt x="550" y="165"/>
                  </a:lnTo>
                  <a:lnTo>
                    <a:pt x="544" y="162"/>
                  </a:lnTo>
                  <a:lnTo>
                    <a:pt x="539" y="158"/>
                  </a:lnTo>
                  <a:lnTo>
                    <a:pt x="535" y="153"/>
                  </a:lnTo>
                  <a:lnTo>
                    <a:pt x="533" y="148"/>
                  </a:lnTo>
                  <a:lnTo>
                    <a:pt x="532" y="143"/>
                  </a:lnTo>
                  <a:lnTo>
                    <a:pt x="530" y="136"/>
                  </a:lnTo>
                  <a:lnTo>
                    <a:pt x="532" y="131"/>
                  </a:lnTo>
                  <a:lnTo>
                    <a:pt x="533" y="126"/>
                  </a:lnTo>
                  <a:lnTo>
                    <a:pt x="535" y="121"/>
                  </a:lnTo>
                  <a:lnTo>
                    <a:pt x="539" y="116"/>
                  </a:lnTo>
                  <a:lnTo>
                    <a:pt x="573" y="83"/>
                  </a:lnTo>
                  <a:lnTo>
                    <a:pt x="550" y="65"/>
                  </a:lnTo>
                  <a:lnTo>
                    <a:pt x="524" y="48"/>
                  </a:lnTo>
                  <a:lnTo>
                    <a:pt x="511" y="41"/>
                  </a:lnTo>
                  <a:lnTo>
                    <a:pt x="497" y="34"/>
                  </a:lnTo>
                  <a:lnTo>
                    <a:pt x="484" y="29"/>
                  </a:lnTo>
                  <a:lnTo>
                    <a:pt x="470" y="22"/>
                  </a:lnTo>
                  <a:lnTo>
                    <a:pt x="456" y="17"/>
                  </a:lnTo>
                  <a:lnTo>
                    <a:pt x="440" y="13"/>
                  </a:lnTo>
                  <a:lnTo>
                    <a:pt x="426" y="9"/>
                  </a:lnTo>
                  <a:lnTo>
                    <a:pt x="411" y="7"/>
                  </a:lnTo>
                  <a:lnTo>
                    <a:pt x="395" y="4"/>
                  </a:lnTo>
                  <a:lnTo>
                    <a:pt x="380" y="2"/>
                  </a:lnTo>
                  <a:lnTo>
                    <a:pt x="365" y="2"/>
                  </a:lnTo>
                  <a:lnTo>
                    <a:pt x="348" y="0"/>
                  </a:lnTo>
                  <a:lnTo>
                    <a:pt x="333" y="2"/>
                  </a:lnTo>
                  <a:lnTo>
                    <a:pt x="317" y="2"/>
                  </a:lnTo>
                  <a:lnTo>
                    <a:pt x="302" y="4"/>
                  </a:lnTo>
                  <a:lnTo>
                    <a:pt x="286" y="7"/>
                  </a:lnTo>
                  <a:lnTo>
                    <a:pt x="271" y="9"/>
                  </a:lnTo>
                  <a:lnTo>
                    <a:pt x="255" y="13"/>
                  </a:lnTo>
                  <a:lnTo>
                    <a:pt x="241" y="17"/>
                  </a:lnTo>
                  <a:lnTo>
                    <a:pt x="227" y="22"/>
                  </a:lnTo>
                  <a:lnTo>
                    <a:pt x="213" y="29"/>
                  </a:lnTo>
                  <a:lnTo>
                    <a:pt x="199" y="34"/>
                  </a:lnTo>
                  <a:lnTo>
                    <a:pt x="186" y="41"/>
                  </a:lnTo>
                  <a:lnTo>
                    <a:pt x="173" y="48"/>
                  </a:lnTo>
                  <a:lnTo>
                    <a:pt x="148" y="65"/>
                  </a:lnTo>
                  <a:lnTo>
                    <a:pt x="124" y="83"/>
                  </a:lnTo>
                  <a:lnTo>
                    <a:pt x="158" y="116"/>
                  </a:lnTo>
                  <a:lnTo>
                    <a:pt x="162" y="121"/>
                  </a:lnTo>
                  <a:lnTo>
                    <a:pt x="164" y="126"/>
                  </a:lnTo>
                  <a:lnTo>
                    <a:pt x="166" y="131"/>
                  </a:lnTo>
                  <a:lnTo>
                    <a:pt x="167" y="136"/>
                  </a:lnTo>
                  <a:lnTo>
                    <a:pt x="166" y="143"/>
                  </a:lnTo>
                  <a:lnTo>
                    <a:pt x="164" y="148"/>
                  </a:lnTo>
                  <a:lnTo>
                    <a:pt x="162" y="153"/>
                  </a:lnTo>
                  <a:lnTo>
                    <a:pt x="158" y="158"/>
                  </a:lnTo>
                  <a:lnTo>
                    <a:pt x="153" y="162"/>
                  </a:lnTo>
                  <a:lnTo>
                    <a:pt x="148" y="165"/>
                  </a:lnTo>
                  <a:lnTo>
                    <a:pt x="142" y="167"/>
                  </a:lnTo>
                  <a:lnTo>
                    <a:pt x="136" y="167"/>
                  </a:lnTo>
                  <a:lnTo>
                    <a:pt x="131" y="166"/>
                  </a:lnTo>
                  <a:lnTo>
                    <a:pt x="124" y="165"/>
                  </a:lnTo>
                  <a:lnTo>
                    <a:pt x="119" y="162"/>
                  </a:lnTo>
                  <a:lnTo>
                    <a:pt x="115" y="158"/>
                  </a:lnTo>
                  <a:lnTo>
                    <a:pt x="82" y="125"/>
                  </a:lnTo>
                  <a:lnTo>
                    <a:pt x="63" y="148"/>
                  </a:lnTo>
                  <a:lnTo>
                    <a:pt x="47" y="174"/>
                  </a:lnTo>
                  <a:lnTo>
                    <a:pt x="40" y="187"/>
                  </a:lnTo>
                  <a:lnTo>
                    <a:pt x="33" y="201"/>
                  </a:lnTo>
                  <a:lnTo>
                    <a:pt x="27" y="214"/>
                  </a:lnTo>
                  <a:lnTo>
                    <a:pt x="22" y="228"/>
                  </a:lnTo>
                  <a:lnTo>
                    <a:pt x="17" y="242"/>
                  </a:lnTo>
                  <a:lnTo>
                    <a:pt x="13" y="257"/>
                  </a:lnTo>
                  <a:lnTo>
                    <a:pt x="9" y="271"/>
                  </a:lnTo>
                  <a:lnTo>
                    <a:pt x="5" y="287"/>
                  </a:lnTo>
                  <a:lnTo>
                    <a:pt x="2" y="302"/>
                  </a:lnTo>
                  <a:lnTo>
                    <a:pt x="1" y="318"/>
                  </a:lnTo>
                  <a:lnTo>
                    <a:pt x="0" y="333"/>
                  </a:lnTo>
                  <a:lnTo>
                    <a:pt x="0" y="350"/>
                  </a:lnTo>
                  <a:lnTo>
                    <a:pt x="0" y="365"/>
                  </a:lnTo>
                  <a:lnTo>
                    <a:pt x="1" y="380"/>
                  </a:lnTo>
                  <a:lnTo>
                    <a:pt x="2" y="396"/>
                  </a:lnTo>
                  <a:lnTo>
                    <a:pt x="5" y="411"/>
                  </a:lnTo>
                  <a:lnTo>
                    <a:pt x="9" y="427"/>
                  </a:lnTo>
                  <a:lnTo>
                    <a:pt x="13" y="442"/>
                  </a:lnTo>
                  <a:lnTo>
                    <a:pt x="17" y="456"/>
                  </a:lnTo>
                  <a:lnTo>
                    <a:pt x="22" y="470"/>
                  </a:lnTo>
                  <a:lnTo>
                    <a:pt x="27" y="484"/>
                  </a:lnTo>
                  <a:lnTo>
                    <a:pt x="33" y="499"/>
                  </a:lnTo>
                  <a:lnTo>
                    <a:pt x="40" y="511"/>
                  </a:lnTo>
                  <a:lnTo>
                    <a:pt x="47" y="524"/>
                  </a:lnTo>
                  <a:lnTo>
                    <a:pt x="63" y="550"/>
                  </a:lnTo>
                  <a:lnTo>
                    <a:pt x="82" y="573"/>
                  </a:lnTo>
                  <a:lnTo>
                    <a:pt x="115" y="540"/>
                  </a:lnTo>
                  <a:lnTo>
                    <a:pt x="119" y="536"/>
                  </a:lnTo>
                  <a:lnTo>
                    <a:pt x="124" y="533"/>
                  </a:lnTo>
                  <a:lnTo>
                    <a:pt x="131" y="532"/>
                  </a:lnTo>
                  <a:lnTo>
                    <a:pt x="136" y="532"/>
                  </a:lnTo>
                  <a:lnTo>
                    <a:pt x="142" y="532"/>
                  </a:lnTo>
                  <a:lnTo>
                    <a:pt x="148" y="533"/>
                  </a:lnTo>
                  <a:lnTo>
                    <a:pt x="153" y="536"/>
                  </a:lnTo>
                  <a:lnTo>
                    <a:pt x="158" y="540"/>
                  </a:lnTo>
                  <a:lnTo>
                    <a:pt x="162" y="545"/>
                  </a:lnTo>
                  <a:lnTo>
                    <a:pt x="164" y="550"/>
                  </a:lnTo>
                  <a:lnTo>
                    <a:pt x="166" y="555"/>
                  </a:lnTo>
                  <a:lnTo>
                    <a:pt x="167" y="562"/>
                  </a:lnTo>
                  <a:lnTo>
                    <a:pt x="166" y="567"/>
                  </a:lnTo>
                  <a:lnTo>
                    <a:pt x="164" y="573"/>
                  </a:lnTo>
                  <a:lnTo>
                    <a:pt x="162" y="578"/>
                  </a:lnTo>
                  <a:lnTo>
                    <a:pt x="158" y="582"/>
                  </a:lnTo>
                  <a:lnTo>
                    <a:pt x="124" y="615"/>
                  </a:lnTo>
                  <a:lnTo>
                    <a:pt x="148" y="635"/>
                  </a:lnTo>
                  <a:lnTo>
                    <a:pt x="173" y="650"/>
                  </a:lnTo>
                  <a:lnTo>
                    <a:pt x="186" y="658"/>
                  </a:lnTo>
                  <a:lnTo>
                    <a:pt x="199" y="664"/>
                  </a:lnTo>
                  <a:lnTo>
                    <a:pt x="213" y="671"/>
                  </a:lnTo>
                  <a:lnTo>
                    <a:pt x="227" y="676"/>
                  </a:lnTo>
                  <a:lnTo>
                    <a:pt x="241" y="681"/>
                  </a:lnTo>
                  <a:lnTo>
                    <a:pt x="255" y="685"/>
                  </a:lnTo>
                  <a:lnTo>
                    <a:pt x="271" y="689"/>
                  </a:lnTo>
                  <a:lnTo>
                    <a:pt x="286" y="693"/>
                  </a:lnTo>
                  <a:lnTo>
                    <a:pt x="302" y="695"/>
                  </a:lnTo>
                  <a:lnTo>
                    <a:pt x="317" y="696"/>
                  </a:lnTo>
                  <a:lnTo>
                    <a:pt x="333" y="698"/>
                  </a:lnTo>
                  <a:lnTo>
                    <a:pt x="348" y="698"/>
                  </a:lnTo>
                  <a:lnTo>
                    <a:pt x="365" y="698"/>
                  </a:lnTo>
                  <a:lnTo>
                    <a:pt x="380" y="696"/>
                  </a:lnTo>
                  <a:lnTo>
                    <a:pt x="395" y="695"/>
                  </a:lnTo>
                  <a:lnTo>
                    <a:pt x="411" y="693"/>
                  </a:lnTo>
                  <a:lnTo>
                    <a:pt x="426" y="689"/>
                  </a:lnTo>
                  <a:lnTo>
                    <a:pt x="440" y="685"/>
                  </a:lnTo>
                  <a:lnTo>
                    <a:pt x="456" y="681"/>
                  </a:lnTo>
                  <a:lnTo>
                    <a:pt x="470" y="676"/>
                  </a:lnTo>
                  <a:lnTo>
                    <a:pt x="484" y="671"/>
                  </a:lnTo>
                  <a:lnTo>
                    <a:pt x="497" y="664"/>
                  </a:lnTo>
                  <a:lnTo>
                    <a:pt x="511" y="658"/>
                  </a:lnTo>
                  <a:lnTo>
                    <a:pt x="524" y="650"/>
                  </a:lnTo>
                  <a:lnTo>
                    <a:pt x="550" y="635"/>
                  </a:lnTo>
                  <a:lnTo>
                    <a:pt x="573" y="615"/>
                  </a:lnTo>
                  <a:lnTo>
                    <a:pt x="539" y="582"/>
                  </a:lnTo>
                  <a:lnTo>
                    <a:pt x="535" y="578"/>
                  </a:lnTo>
                  <a:lnTo>
                    <a:pt x="533" y="573"/>
                  </a:lnTo>
                  <a:lnTo>
                    <a:pt x="532" y="567"/>
                  </a:lnTo>
                  <a:lnTo>
                    <a:pt x="530" y="562"/>
                  </a:lnTo>
                  <a:lnTo>
                    <a:pt x="532" y="555"/>
                  </a:lnTo>
                  <a:lnTo>
                    <a:pt x="533" y="550"/>
                  </a:lnTo>
                  <a:lnTo>
                    <a:pt x="535" y="545"/>
                  </a:lnTo>
                  <a:lnTo>
                    <a:pt x="539" y="54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13" name="Forme libre 3621"/>
            <p:cNvSpPr/>
            <p:nvPr/>
          </p:nvSpPr>
          <p:spPr bwMode="auto">
            <a:xfrm>
              <a:off x="11109325" y="885825"/>
              <a:ext cx="123825" cy="71438"/>
            </a:xfrm>
            <a:custGeom>
              <a:avLst/>
              <a:gdLst>
                <a:gd name="T0" fmla="*/ 220 w 312"/>
                <a:gd name="T1" fmla="*/ 82 h 180"/>
                <a:gd name="T2" fmla="*/ 295 w 312"/>
                <a:gd name="T3" fmla="*/ 20 h 180"/>
                <a:gd name="T4" fmla="*/ 299 w 312"/>
                <a:gd name="T5" fmla="*/ 16 h 180"/>
                <a:gd name="T6" fmla="*/ 300 w 312"/>
                <a:gd name="T7" fmla="*/ 13 h 180"/>
                <a:gd name="T8" fmla="*/ 299 w 312"/>
                <a:gd name="T9" fmla="*/ 7 h 180"/>
                <a:gd name="T10" fmla="*/ 296 w 312"/>
                <a:gd name="T11" fmla="*/ 4 h 180"/>
                <a:gd name="T12" fmla="*/ 294 w 312"/>
                <a:gd name="T13" fmla="*/ 1 h 180"/>
                <a:gd name="T14" fmla="*/ 288 w 312"/>
                <a:gd name="T15" fmla="*/ 0 h 180"/>
                <a:gd name="T16" fmla="*/ 285 w 312"/>
                <a:gd name="T17" fmla="*/ 0 h 180"/>
                <a:gd name="T18" fmla="*/ 279 w 312"/>
                <a:gd name="T19" fmla="*/ 2 h 180"/>
                <a:gd name="T20" fmla="*/ 155 w 312"/>
                <a:gd name="T21" fmla="*/ 104 h 180"/>
                <a:gd name="T22" fmla="*/ 30 w 312"/>
                <a:gd name="T23" fmla="*/ 2 h 180"/>
                <a:gd name="T24" fmla="*/ 26 w 312"/>
                <a:gd name="T25" fmla="*/ 0 h 180"/>
                <a:gd name="T26" fmla="*/ 21 w 312"/>
                <a:gd name="T27" fmla="*/ 0 h 180"/>
                <a:gd name="T28" fmla="*/ 18 w 312"/>
                <a:gd name="T29" fmla="*/ 1 h 180"/>
                <a:gd name="T30" fmla="*/ 14 w 312"/>
                <a:gd name="T31" fmla="*/ 4 h 180"/>
                <a:gd name="T32" fmla="*/ 11 w 312"/>
                <a:gd name="T33" fmla="*/ 7 h 180"/>
                <a:gd name="T34" fmla="*/ 11 w 312"/>
                <a:gd name="T35" fmla="*/ 13 h 180"/>
                <a:gd name="T36" fmla="*/ 12 w 312"/>
                <a:gd name="T37" fmla="*/ 16 h 180"/>
                <a:gd name="T38" fmla="*/ 15 w 312"/>
                <a:gd name="T39" fmla="*/ 20 h 180"/>
                <a:gd name="T40" fmla="*/ 91 w 312"/>
                <a:gd name="T41" fmla="*/ 82 h 180"/>
                <a:gd name="T42" fmla="*/ 3 w 312"/>
                <a:gd name="T43" fmla="*/ 159 h 180"/>
                <a:gd name="T44" fmla="*/ 1 w 312"/>
                <a:gd name="T45" fmla="*/ 162 h 180"/>
                <a:gd name="T46" fmla="*/ 0 w 312"/>
                <a:gd name="T47" fmla="*/ 167 h 180"/>
                <a:gd name="T48" fmla="*/ 0 w 312"/>
                <a:gd name="T49" fmla="*/ 172 h 180"/>
                <a:gd name="T50" fmla="*/ 2 w 312"/>
                <a:gd name="T51" fmla="*/ 176 h 180"/>
                <a:gd name="T52" fmla="*/ 6 w 312"/>
                <a:gd name="T53" fmla="*/ 178 h 180"/>
                <a:gd name="T54" fmla="*/ 11 w 312"/>
                <a:gd name="T55" fmla="*/ 180 h 180"/>
                <a:gd name="T56" fmla="*/ 15 w 312"/>
                <a:gd name="T57" fmla="*/ 178 h 180"/>
                <a:gd name="T58" fmla="*/ 19 w 312"/>
                <a:gd name="T59" fmla="*/ 177 h 180"/>
                <a:gd name="T60" fmla="*/ 110 w 312"/>
                <a:gd name="T61" fmla="*/ 97 h 180"/>
                <a:gd name="T62" fmla="*/ 147 w 312"/>
                <a:gd name="T63" fmla="*/ 128 h 180"/>
                <a:gd name="T64" fmla="*/ 151 w 312"/>
                <a:gd name="T65" fmla="*/ 131 h 180"/>
                <a:gd name="T66" fmla="*/ 155 w 312"/>
                <a:gd name="T67" fmla="*/ 132 h 180"/>
                <a:gd name="T68" fmla="*/ 159 w 312"/>
                <a:gd name="T69" fmla="*/ 131 h 180"/>
                <a:gd name="T70" fmla="*/ 163 w 312"/>
                <a:gd name="T71" fmla="*/ 128 h 180"/>
                <a:gd name="T72" fmla="*/ 201 w 312"/>
                <a:gd name="T73" fmla="*/ 97 h 180"/>
                <a:gd name="T74" fmla="*/ 291 w 312"/>
                <a:gd name="T75" fmla="*/ 177 h 180"/>
                <a:gd name="T76" fmla="*/ 295 w 312"/>
                <a:gd name="T77" fmla="*/ 178 h 180"/>
                <a:gd name="T78" fmla="*/ 300 w 312"/>
                <a:gd name="T79" fmla="*/ 180 h 180"/>
                <a:gd name="T80" fmla="*/ 304 w 312"/>
                <a:gd name="T81" fmla="*/ 178 h 180"/>
                <a:gd name="T82" fmla="*/ 309 w 312"/>
                <a:gd name="T83" fmla="*/ 176 h 180"/>
                <a:gd name="T84" fmla="*/ 310 w 312"/>
                <a:gd name="T85" fmla="*/ 172 h 180"/>
                <a:gd name="T86" fmla="*/ 312 w 312"/>
                <a:gd name="T87" fmla="*/ 167 h 180"/>
                <a:gd name="T88" fmla="*/ 310 w 312"/>
                <a:gd name="T89" fmla="*/ 162 h 180"/>
                <a:gd name="T90" fmla="*/ 308 w 312"/>
                <a:gd name="T91" fmla="*/ 159 h 180"/>
                <a:gd name="T92" fmla="*/ 220 w 312"/>
                <a:gd name="T93" fmla="*/ 8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2" h="180" extrusionOk="0">
                  <a:moveTo>
                    <a:pt x="220" y="82"/>
                  </a:moveTo>
                  <a:lnTo>
                    <a:pt x="295" y="20"/>
                  </a:lnTo>
                  <a:lnTo>
                    <a:pt x="299" y="16"/>
                  </a:lnTo>
                  <a:lnTo>
                    <a:pt x="300" y="13"/>
                  </a:lnTo>
                  <a:lnTo>
                    <a:pt x="299" y="7"/>
                  </a:lnTo>
                  <a:lnTo>
                    <a:pt x="296" y="4"/>
                  </a:lnTo>
                  <a:lnTo>
                    <a:pt x="294" y="1"/>
                  </a:lnTo>
                  <a:lnTo>
                    <a:pt x="288" y="0"/>
                  </a:lnTo>
                  <a:lnTo>
                    <a:pt x="285" y="0"/>
                  </a:lnTo>
                  <a:lnTo>
                    <a:pt x="279" y="2"/>
                  </a:lnTo>
                  <a:lnTo>
                    <a:pt x="155" y="104"/>
                  </a:lnTo>
                  <a:lnTo>
                    <a:pt x="30" y="2"/>
                  </a:lnTo>
                  <a:lnTo>
                    <a:pt x="26" y="0"/>
                  </a:lnTo>
                  <a:lnTo>
                    <a:pt x="21" y="0"/>
                  </a:lnTo>
                  <a:lnTo>
                    <a:pt x="18" y="1"/>
                  </a:lnTo>
                  <a:lnTo>
                    <a:pt x="14" y="4"/>
                  </a:lnTo>
                  <a:lnTo>
                    <a:pt x="11" y="7"/>
                  </a:lnTo>
                  <a:lnTo>
                    <a:pt x="11" y="13"/>
                  </a:lnTo>
                  <a:lnTo>
                    <a:pt x="12" y="16"/>
                  </a:lnTo>
                  <a:lnTo>
                    <a:pt x="15" y="20"/>
                  </a:lnTo>
                  <a:lnTo>
                    <a:pt x="91" y="82"/>
                  </a:lnTo>
                  <a:lnTo>
                    <a:pt x="3" y="159"/>
                  </a:lnTo>
                  <a:lnTo>
                    <a:pt x="1" y="162"/>
                  </a:lnTo>
                  <a:lnTo>
                    <a:pt x="0" y="167"/>
                  </a:lnTo>
                  <a:lnTo>
                    <a:pt x="0" y="172"/>
                  </a:lnTo>
                  <a:lnTo>
                    <a:pt x="2" y="176"/>
                  </a:lnTo>
                  <a:lnTo>
                    <a:pt x="6" y="178"/>
                  </a:lnTo>
                  <a:lnTo>
                    <a:pt x="11" y="180"/>
                  </a:lnTo>
                  <a:lnTo>
                    <a:pt x="15" y="178"/>
                  </a:lnTo>
                  <a:lnTo>
                    <a:pt x="19" y="177"/>
                  </a:lnTo>
                  <a:lnTo>
                    <a:pt x="110" y="97"/>
                  </a:lnTo>
                  <a:lnTo>
                    <a:pt x="147" y="128"/>
                  </a:lnTo>
                  <a:lnTo>
                    <a:pt x="151" y="131"/>
                  </a:lnTo>
                  <a:lnTo>
                    <a:pt x="155" y="132"/>
                  </a:lnTo>
                  <a:lnTo>
                    <a:pt x="159" y="131"/>
                  </a:lnTo>
                  <a:lnTo>
                    <a:pt x="163" y="128"/>
                  </a:lnTo>
                  <a:lnTo>
                    <a:pt x="201" y="97"/>
                  </a:lnTo>
                  <a:lnTo>
                    <a:pt x="291" y="177"/>
                  </a:lnTo>
                  <a:lnTo>
                    <a:pt x="295" y="178"/>
                  </a:lnTo>
                  <a:lnTo>
                    <a:pt x="300" y="180"/>
                  </a:lnTo>
                  <a:lnTo>
                    <a:pt x="304" y="178"/>
                  </a:lnTo>
                  <a:lnTo>
                    <a:pt x="309" y="176"/>
                  </a:lnTo>
                  <a:lnTo>
                    <a:pt x="310" y="172"/>
                  </a:lnTo>
                  <a:lnTo>
                    <a:pt x="312" y="167"/>
                  </a:lnTo>
                  <a:lnTo>
                    <a:pt x="310" y="162"/>
                  </a:lnTo>
                  <a:lnTo>
                    <a:pt x="308" y="159"/>
                  </a:lnTo>
                  <a:lnTo>
                    <a:pt x="220" y="82"/>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14" name="Forme libre 3622"/>
            <p:cNvSpPr/>
            <p:nvPr/>
          </p:nvSpPr>
          <p:spPr bwMode="auto">
            <a:xfrm>
              <a:off x="11250613" y="993775"/>
              <a:ext cx="63500" cy="63500"/>
            </a:xfrm>
            <a:custGeom>
              <a:avLst/>
              <a:gdLst>
                <a:gd name="T0" fmla="*/ 21 w 161"/>
                <a:gd name="T1" fmla="*/ 3 h 159"/>
                <a:gd name="T2" fmla="*/ 17 w 161"/>
                <a:gd name="T3" fmla="*/ 0 h 159"/>
                <a:gd name="T4" fmla="*/ 13 w 161"/>
                <a:gd name="T5" fmla="*/ 0 h 159"/>
                <a:gd name="T6" fmla="*/ 8 w 161"/>
                <a:gd name="T7" fmla="*/ 0 h 159"/>
                <a:gd name="T8" fmla="*/ 4 w 161"/>
                <a:gd name="T9" fmla="*/ 3 h 159"/>
                <a:gd name="T10" fmla="*/ 2 w 161"/>
                <a:gd name="T11" fmla="*/ 6 h 159"/>
                <a:gd name="T12" fmla="*/ 0 w 161"/>
                <a:gd name="T13" fmla="*/ 12 h 159"/>
                <a:gd name="T14" fmla="*/ 2 w 161"/>
                <a:gd name="T15" fmla="*/ 15 h 159"/>
                <a:gd name="T16" fmla="*/ 4 w 161"/>
                <a:gd name="T17" fmla="*/ 21 h 159"/>
                <a:gd name="T18" fmla="*/ 140 w 161"/>
                <a:gd name="T19" fmla="*/ 157 h 159"/>
                <a:gd name="T20" fmla="*/ 144 w 161"/>
                <a:gd name="T21" fmla="*/ 159 h 159"/>
                <a:gd name="T22" fmla="*/ 149 w 161"/>
                <a:gd name="T23" fmla="*/ 159 h 159"/>
                <a:gd name="T24" fmla="*/ 153 w 161"/>
                <a:gd name="T25" fmla="*/ 159 h 159"/>
                <a:gd name="T26" fmla="*/ 157 w 161"/>
                <a:gd name="T27" fmla="*/ 157 h 159"/>
                <a:gd name="T28" fmla="*/ 160 w 161"/>
                <a:gd name="T29" fmla="*/ 153 h 159"/>
                <a:gd name="T30" fmla="*/ 161 w 161"/>
                <a:gd name="T31" fmla="*/ 148 h 159"/>
                <a:gd name="T32" fmla="*/ 160 w 161"/>
                <a:gd name="T33" fmla="*/ 144 h 159"/>
                <a:gd name="T34" fmla="*/ 157 w 161"/>
                <a:gd name="T35" fmla="*/ 139 h 159"/>
                <a:gd name="T36" fmla="*/ 21 w 161"/>
                <a:gd name="T37" fmla="*/ 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1" h="159" extrusionOk="0">
                  <a:moveTo>
                    <a:pt x="21" y="3"/>
                  </a:moveTo>
                  <a:lnTo>
                    <a:pt x="17" y="0"/>
                  </a:lnTo>
                  <a:lnTo>
                    <a:pt x="13" y="0"/>
                  </a:lnTo>
                  <a:lnTo>
                    <a:pt x="8" y="0"/>
                  </a:lnTo>
                  <a:lnTo>
                    <a:pt x="4" y="3"/>
                  </a:lnTo>
                  <a:lnTo>
                    <a:pt x="2" y="6"/>
                  </a:lnTo>
                  <a:lnTo>
                    <a:pt x="0" y="12"/>
                  </a:lnTo>
                  <a:lnTo>
                    <a:pt x="2" y="15"/>
                  </a:lnTo>
                  <a:lnTo>
                    <a:pt x="4" y="21"/>
                  </a:lnTo>
                  <a:lnTo>
                    <a:pt x="140" y="157"/>
                  </a:lnTo>
                  <a:lnTo>
                    <a:pt x="144" y="159"/>
                  </a:lnTo>
                  <a:lnTo>
                    <a:pt x="149" y="159"/>
                  </a:lnTo>
                  <a:lnTo>
                    <a:pt x="153" y="159"/>
                  </a:lnTo>
                  <a:lnTo>
                    <a:pt x="157" y="157"/>
                  </a:lnTo>
                  <a:lnTo>
                    <a:pt x="160" y="153"/>
                  </a:lnTo>
                  <a:lnTo>
                    <a:pt x="161" y="148"/>
                  </a:lnTo>
                  <a:lnTo>
                    <a:pt x="160" y="144"/>
                  </a:lnTo>
                  <a:lnTo>
                    <a:pt x="157" y="139"/>
                  </a:lnTo>
                  <a:lnTo>
                    <a:pt x="21" y="3"/>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15" name="Forme libre 3623"/>
            <p:cNvSpPr/>
            <p:nvPr/>
          </p:nvSpPr>
          <p:spPr bwMode="auto">
            <a:xfrm>
              <a:off x="11028363" y="993775"/>
              <a:ext cx="63500" cy="63500"/>
            </a:xfrm>
            <a:custGeom>
              <a:avLst/>
              <a:gdLst>
                <a:gd name="T0" fmla="*/ 157 w 160"/>
                <a:gd name="T1" fmla="*/ 3 h 159"/>
                <a:gd name="T2" fmla="*/ 153 w 160"/>
                <a:gd name="T3" fmla="*/ 0 h 159"/>
                <a:gd name="T4" fmla="*/ 148 w 160"/>
                <a:gd name="T5" fmla="*/ 0 h 159"/>
                <a:gd name="T6" fmla="*/ 144 w 160"/>
                <a:gd name="T7" fmla="*/ 0 h 159"/>
                <a:gd name="T8" fmla="*/ 139 w 160"/>
                <a:gd name="T9" fmla="*/ 3 h 159"/>
                <a:gd name="T10" fmla="*/ 3 w 160"/>
                <a:gd name="T11" fmla="*/ 139 h 159"/>
                <a:gd name="T12" fmla="*/ 0 w 160"/>
                <a:gd name="T13" fmla="*/ 144 h 159"/>
                <a:gd name="T14" fmla="*/ 0 w 160"/>
                <a:gd name="T15" fmla="*/ 148 h 159"/>
                <a:gd name="T16" fmla="*/ 0 w 160"/>
                <a:gd name="T17" fmla="*/ 153 h 159"/>
                <a:gd name="T18" fmla="*/ 3 w 160"/>
                <a:gd name="T19" fmla="*/ 157 h 159"/>
                <a:gd name="T20" fmla="*/ 7 w 160"/>
                <a:gd name="T21" fmla="*/ 159 h 159"/>
                <a:gd name="T22" fmla="*/ 12 w 160"/>
                <a:gd name="T23" fmla="*/ 159 h 159"/>
                <a:gd name="T24" fmla="*/ 16 w 160"/>
                <a:gd name="T25" fmla="*/ 159 h 159"/>
                <a:gd name="T26" fmla="*/ 21 w 160"/>
                <a:gd name="T27" fmla="*/ 157 h 159"/>
                <a:gd name="T28" fmla="*/ 157 w 160"/>
                <a:gd name="T29" fmla="*/ 21 h 159"/>
                <a:gd name="T30" fmla="*/ 160 w 160"/>
                <a:gd name="T31" fmla="*/ 15 h 159"/>
                <a:gd name="T32" fmla="*/ 160 w 160"/>
                <a:gd name="T33" fmla="*/ 12 h 159"/>
                <a:gd name="T34" fmla="*/ 160 w 160"/>
                <a:gd name="T35" fmla="*/ 6 h 159"/>
                <a:gd name="T36" fmla="*/ 157 w 160"/>
                <a:gd name="T37" fmla="*/ 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0" h="159" extrusionOk="0">
                  <a:moveTo>
                    <a:pt x="157" y="3"/>
                  </a:moveTo>
                  <a:lnTo>
                    <a:pt x="153" y="0"/>
                  </a:lnTo>
                  <a:lnTo>
                    <a:pt x="148" y="0"/>
                  </a:lnTo>
                  <a:lnTo>
                    <a:pt x="144" y="0"/>
                  </a:lnTo>
                  <a:lnTo>
                    <a:pt x="139" y="3"/>
                  </a:lnTo>
                  <a:lnTo>
                    <a:pt x="3" y="139"/>
                  </a:lnTo>
                  <a:lnTo>
                    <a:pt x="0" y="144"/>
                  </a:lnTo>
                  <a:lnTo>
                    <a:pt x="0" y="148"/>
                  </a:lnTo>
                  <a:lnTo>
                    <a:pt x="0" y="153"/>
                  </a:lnTo>
                  <a:lnTo>
                    <a:pt x="3" y="157"/>
                  </a:lnTo>
                  <a:lnTo>
                    <a:pt x="7" y="159"/>
                  </a:lnTo>
                  <a:lnTo>
                    <a:pt x="12" y="159"/>
                  </a:lnTo>
                  <a:lnTo>
                    <a:pt x="16" y="159"/>
                  </a:lnTo>
                  <a:lnTo>
                    <a:pt x="21" y="157"/>
                  </a:lnTo>
                  <a:lnTo>
                    <a:pt x="157" y="21"/>
                  </a:lnTo>
                  <a:lnTo>
                    <a:pt x="160" y="15"/>
                  </a:lnTo>
                  <a:lnTo>
                    <a:pt x="160" y="12"/>
                  </a:lnTo>
                  <a:lnTo>
                    <a:pt x="160" y="6"/>
                  </a:lnTo>
                  <a:lnTo>
                    <a:pt x="157" y="3"/>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16" name="Forme libre 3624"/>
            <p:cNvSpPr/>
            <p:nvPr/>
          </p:nvSpPr>
          <p:spPr bwMode="auto">
            <a:xfrm>
              <a:off x="11250613" y="771525"/>
              <a:ext cx="63500" cy="63500"/>
            </a:xfrm>
            <a:custGeom>
              <a:avLst/>
              <a:gdLst>
                <a:gd name="T0" fmla="*/ 4 w 161"/>
                <a:gd name="T1" fmla="*/ 156 h 160"/>
                <a:gd name="T2" fmla="*/ 8 w 161"/>
                <a:gd name="T3" fmla="*/ 159 h 160"/>
                <a:gd name="T4" fmla="*/ 12 w 161"/>
                <a:gd name="T5" fmla="*/ 160 h 160"/>
                <a:gd name="T6" fmla="*/ 17 w 161"/>
                <a:gd name="T7" fmla="*/ 159 h 160"/>
                <a:gd name="T8" fmla="*/ 21 w 161"/>
                <a:gd name="T9" fmla="*/ 156 h 160"/>
                <a:gd name="T10" fmla="*/ 157 w 161"/>
                <a:gd name="T11" fmla="*/ 20 h 160"/>
                <a:gd name="T12" fmla="*/ 160 w 161"/>
                <a:gd name="T13" fmla="*/ 16 h 160"/>
                <a:gd name="T14" fmla="*/ 161 w 161"/>
                <a:gd name="T15" fmla="*/ 11 h 160"/>
                <a:gd name="T16" fmla="*/ 160 w 161"/>
                <a:gd name="T17" fmla="*/ 7 h 160"/>
                <a:gd name="T18" fmla="*/ 157 w 161"/>
                <a:gd name="T19" fmla="*/ 4 h 160"/>
                <a:gd name="T20" fmla="*/ 153 w 161"/>
                <a:gd name="T21" fmla="*/ 1 h 160"/>
                <a:gd name="T22" fmla="*/ 149 w 161"/>
                <a:gd name="T23" fmla="*/ 0 h 160"/>
                <a:gd name="T24" fmla="*/ 144 w 161"/>
                <a:gd name="T25" fmla="*/ 1 h 160"/>
                <a:gd name="T26" fmla="*/ 140 w 161"/>
                <a:gd name="T27" fmla="*/ 4 h 160"/>
                <a:gd name="T28" fmla="*/ 4 w 161"/>
                <a:gd name="T29" fmla="*/ 140 h 160"/>
                <a:gd name="T30" fmla="*/ 2 w 161"/>
                <a:gd name="T31" fmla="*/ 144 h 160"/>
                <a:gd name="T32" fmla="*/ 0 w 161"/>
                <a:gd name="T33" fmla="*/ 147 h 160"/>
                <a:gd name="T34" fmla="*/ 2 w 161"/>
                <a:gd name="T35" fmla="*/ 153 h 160"/>
                <a:gd name="T36" fmla="*/ 4 w 161"/>
                <a:gd name="T37" fmla="*/ 15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1" h="160" extrusionOk="0">
                  <a:moveTo>
                    <a:pt x="4" y="156"/>
                  </a:moveTo>
                  <a:lnTo>
                    <a:pt x="8" y="159"/>
                  </a:lnTo>
                  <a:lnTo>
                    <a:pt x="12" y="160"/>
                  </a:lnTo>
                  <a:lnTo>
                    <a:pt x="17" y="159"/>
                  </a:lnTo>
                  <a:lnTo>
                    <a:pt x="21" y="156"/>
                  </a:lnTo>
                  <a:lnTo>
                    <a:pt x="157" y="20"/>
                  </a:lnTo>
                  <a:lnTo>
                    <a:pt x="160" y="16"/>
                  </a:lnTo>
                  <a:lnTo>
                    <a:pt x="161" y="11"/>
                  </a:lnTo>
                  <a:lnTo>
                    <a:pt x="160" y="7"/>
                  </a:lnTo>
                  <a:lnTo>
                    <a:pt x="157" y="4"/>
                  </a:lnTo>
                  <a:lnTo>
                    <a:pt x="153" y="1"/>
                  </a:lnTo>
                  <a:lnTo>
                    <a:pt x="149" y="0"/>
                  </a:lnTo>
                  <a:lnTo>
                    <a:pt x="144" y="1"/>
                  </a:lnTo>
                  <a:lnTo>
                    <a:pt x="140" y="4"/>
                  </a:lnTo>
                  <a:lnTo>
                    <a:pt x="4" y="140"/>
                  </a:lnTo>
                  <a:lnTo>
                    <a:pt x="2" y="144"/>
                  </a:lnTo>
                  <a:lnTo>
                    <a:pt x="0" y="147"/>
                  </a:lnTo>
                  <a:lnTo>
                    <a:pt x="2" y="153"/>
                  </a:lnTo>
                  <a:lnTo>
                    <a:pt x="4" y="156"/>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17" name="Forme libre 3625"/>
            <p:cNvSpPr/>
            <p:nvPr/>
          </p:nvSpPr>
          <p:spPr bwMode="auto">
            <a:xfrm>
              <a:off x="11028363" y="771525"/>
              <a:ext cx="63500" cy="63500"/>
            </a:xfrm>
            <a:custGeom>
              <a:avLst/>
              <a:gdLst>
                <a:gd name="T0" fmla="*/ 139 w 160"/>
                <a:gd name="T1" fmla="*/ 156 h 160"/>
                <a:gd name="T2" fmla="*/ 144 w 160"/>
                <a:gd name="T3" fmla="*/ 159 h 160"/>
                <a:gd name="T4" fmla="*/ 148 w 160"/>
                <a:gd name="T5" fmla="*/ 160 h 160"/>
                <a:gd name="T6" fmla="*/ 153 w 160"/>
                <a:gd name="T7" fmla="*/ 159 h 160"/>
                <a:gd name="T8" fmla="*/ 157 w 160"/>
                <a:gd name="T9" fmla="*/ 156 h 160"/>
                <a:gd name="T10" fmla="*/ 160 w 160"/>
                <a:gd name="T11" fmla="*/ 153 h 160"/>
                <a:gd name="T12" fmla="*/ 160 w 160"/>
                <a:gd name="T13" fmla="*/ 149 h 160"/>
                <a:gd name="T14" fmla="*/ 160 w 160"/>
                <a:gd name="T15" fmla="*/ 144 h 160"/>
                <a:gd name="T16" fmla="*/ 157 w 160"/>
                <a:gd name="T17" fmla="*/ 140 h 160"/>
                <a:gd name="T18" fmla="*/ 21 w 160"/>
                <a:gd name="T19" fmla="*/ 4 h 160"/>
                <a:gd name="T20" fmla="*/ 16 w 160"/>
                <a:gd name="T21" fmla="*/ 1 h 160"/>
                <a:gd name="T22" fmla="*/ 12 w 160"/>
                <a:gd name="T23" fmla="*/ 0 h 160"/>
                <a:gd name="T24" fmla="*/ 7 w 160"/>
                <a:gd name="T25" fmla="*/ 1 h 160"/>
                <a:gd name="T26" fmla="*/ 3 w 160"/>
                <a:gd name="T27" fmla="*/ 4 h 160"/>
                <a:gd name="T28" fmla="*/ 0 w 160"/>
                <a:gd name="T29" fmla="*/ 7 h 160"/>
                <a:gd name="T30" fmla="*/ 0 w 160"/>
                <a:gd name="T31" fmla="*/ 11 h 160"/>
                <a:gd name="T32" fmla="*/ 0 w 160"/>
                <a:gd name="T33" fmla="*/ 16 h 160"/>
                <a:gd name="T34" fmla="*/ 3 w 160"/>
                <a:gd name="T35" fmla="*/ 20 h 160"/>
                <a:gd name="T36" fmla="*/ 139 w 160"/>
                <a:gd name="T37" fmla="*/ 15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0" h="160" extrusionOk="0">
                  <a:moveTo>
                    <a:pt x="139" y="156"/>
                  </a:moveTo>
                  <a:lnTo>
                    <a:pt x="144" y="159"/>
                  </a:lnTo>
                  <a:lnTo>
                    <a:pt x="148" y="160"/>
                  </a:lnTo>
                  <a:lnTo>
                    <a:pt x="153" y="159"/>
                  </a:lnTo>
                  <a:lnTo>
                    <a:pt x="157" y="156"/>
                  </a:lnTo>
                  <a:lnTo>
                    <a:pt x="160" y="153"/>
                  </a:lnTo>
                  <a:lnTo>
                    <a:pt x="160" y="149"/>
                  </a:lnTo>
                  <a:lnTo>
                    <a:pt x="160" y="144"/>
                  </a:lnTo>
                  <a:lnTo>
                    <a:pt x="157" y="140"/>
                  </a:lnTo>
                  <a:lnTo>
                    <a:pt x="21" y="4"/>
                  </a:lnTo>
                  <a:lnTo>
                    <a:pt x="16" y="1"/>
                  </a:lnTo>
                  <a:lnTo>
                    <a:pt x="12" y="0"/>
                  </a:lnTo>
                  <a:lnTo>
                    <a:pt x="7" y="1"/>
                  </a:lnTo>
                  <a:lnTo>
                    <a:pt x="3" y="4"/>
                  </a:lnTo>
                  <a:lnTo>
                    <a:pt x="0" y="7"/>
                  </a:lnTo>
                  <a:lnTo>
                    <a:pt x="0" y="11"/>
                  </a:lnTo>
                  <a:lnTo>
                    <a:pt x="0" y="16"/>
                  </a:lnTo>
                  <a:lnTo>
                    <a:pt x="3" y="20"/>
                  </a:lnTo>
                  <a:lnTo>
                    <a:pt x="139" y="156"/>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grpSp>
        <p:nvGrpSpPr>
          <p:cNvPr id="118" name="Groupe 117" descr="Icône de cubes "/>
          <p:cNvGrpSpPr/>
          <p:nvPr/>
        </p:nvGrpSpPr>
        <p:grpSpPr bwMode="auto">
          <a:xfrm>
            <a:off x="11058919" y="1368977"/>
            <a:ext cx="287337" cy="285750"/>
            <a:chOff x="5465763" y="3068638"/>
            <a:chExt cx="287337" cy="285750"/>
          </a:xfrm>
          <a:solidFill>
            <a:schemeClr val="bg1"/>
          </a:solidFill>
        </p:grpSpPr>
        <p:sp>
          <p:nvSpPr>
            <p:cNvPr id="119" name="Forme libre 617"/>
            <p:cNvSpPr/>
            <p:nvPr/>
          </p:nvSpPr>
          <p:spPr bwMode="auto">
            <a:xfrm>
              <a:off x="5564188" y="3068638"/>
              <a:ext cx="119063" cy="38100"/>
            </a:xfrm>
            <a:custGeom>
              <a:avLst/>
              <a:gdLst>
                <a:gd name="T0" fmla="*/ 375 w 375"/>
                <a:gd name="T1" fmla="*/ 62 h 120"/>
                <a:gd name="T2" fmla="*/ 374 w 375"/>
                <a:gd name="T3" fmla="*/ 62 h 120"/>
                <a:gd name="T4" fmla="*/ 373 w 375"/>
                <a:gd name="T5" fmla="*/ 61 h 120"/>
                <a:gd name="T6" fmla="*/ 193 w 375"/>
                <a:gd name="T7" fmla="*/ 1 h 120"/>
                <a:gd name="T8" fmla="*/ 188 w 375"/>
                <a:gd name="T9" fmla="*/ 0 h 120"/>
                <a:gd name="T10" fmla="*/ 183 w 375"/>
                <a:gd name="T11" fmla="*/ 1 h 120"/>
                <a:gd name="T12" fmla="*/ 2 w 375"/>
                <a:gd name="T13" fmla="*/ 61 h 120"/>
                <a:gd name="T14" fmla="*/ 1 w 375"/>
                <a:gd name="T15" fmla="*/ 62 h 120"/>
                <a:gd name="T16" fmla="*/ 0 w 375"/>
                <a:gd name="T17" fmla="*/ 62 h 120"/>
                <a:gd name="T18" fmla="*/ 188 w 375"/>
                <a:gd name="T19" fmla="*/ 120 h 120"/>
                <a:gd name="T20" fmla="*/ 375 w 375"/>
                <a:gd name="T21"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5" h="120" extrusionOk="0">
                  <a:moveTo>
                    <a:pt x="375" y="62"/>
                  </a:moveTo>
                  <a:lnTo>
                    <a:pt x="374" y="62"/>
                  </a:lnTo>
                  <a:lnTo>
                    <a:pt x="373" y="61"/>
                  </a:lnTo>
                  <a:lnTo>
                    <a:pt x="193" y="1"/>
                  </a:lnTo>
                  <a:lnTo>
                    <a:pt x="188" y="0"/>
                  </a:lnTo>
                  <a:lnTo>
                    <a:pt x="183" y="1"/>
                  </a:lnTo>
                  <a:lnTo>
                    <a:pt x="2" y="61"/>
                  </a:lnTo>
                  <a:lnTo>
                    <a:pt x="1" y="62"/>
                  </a:lnTo>
                  <a:lnTo>
                    <a:pt x="0" y="62"/>
                  </a:lnTo>
                  <a:lnTo>
                    <a:pt x="188" y="120"/>
                  </a:lnTo>
                  <a:lnTo>
                    <a:pt x="375" y="62"/>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20" name="Forme libre 618"/>
            <p:cNvSpPr/>
            <p:nvPr/>
          </p:nvSpPr>
          <p:spPr bwMode="auto">
            <a:xfrm>
              <a:off x="5629275" y="3097213"/>
              <a:ext cx="57150" cy="93663"/>
            </a:xfrm>
            <a:custGeom>
              <a:avLst/>
              <a:gdLst>
                <a:gd name="T0" fmla="*/ 181 w 181"/>
                <a:gd name="T1" fmla="*/ 210 h 295"/>
                <a:gd name="T2" fmla="*/ 181 w 181"/>
                <a:gd name="T3" fmla="*/ 0 h 295"/>
                <a:gd name="T4" fmla="*/ 0 w 181"/>
                <a:gd name="T5" fmla="*/ 56 h 295"/>
                <a:gd name="T6" fmla="*/ 0 w 181"/>
                <a:gd name="T7" fmla="*/ 295 h 295"/>
                <a:gd name="T8" fmla="*/ 171 w 181"/>
                <a:gd name="T9" fmla="*/ 224 h 295"/>
                <a:gd name="T10" fmla="*/ 174 w 181"/>
                <a:gd name="T11" fmla="*/ 222 h 295"/>
                <a:gd name="T12" fmla="*/ 178 w 181"/>
                <a:gd name="T13" fmla="*/ 219 h 295"/>
                <a:gd name="T14" fmla="*/ 180 w 181"/>
                <a:gd name="T15" fmla="*/ 215 h 295"/>
                <a:gd name="T16" fmla="*/ 181 w 181"/>
                <a:gd name="T17" fmla="*/ 2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1" h="295" extrusionOk="0">
                  <a:moveTo>
                    <a:pt x="181" y="210"/>
                  </a:moveTo>
                  <a:lnTo>
                    <a:pt x="181" y="0"/>
                  </a:lnTo>
                  <a:lnTo>
                    <a:pt x="0" y="56"/>
                  </a:lnTo>
                  <a:lnTo>
                    <a:pt x="0" y="295"/>
                  </a:lnTo>
                  <a:lnTo>
                    <a:pt x="171" y="224"/>
                  </a:lnTo>
                  <a:lnTo>
                    <a:pt x="174" y="222"/>
                  </a:lnTo>
                  <a:lnTo>
                    <a:pt x="178" y="219"/>
                  </a:lnTo>
                  <a:lnTo>
                    <a:pt x="180" y="215"/>
                  </a:lnTo>
                  <a:lnTo>
                    <a:pt x="181" y="21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21" name="Forme libre 619"/>
            <p:cNvSpPr/>
            <p:nvPr/>
          </p:nvSpPr>
          <p:spPr bwMode="auto">
            <a:xfrm>
              <a:off x="5562600" y="3097213"/>
              <a:ext cx="57150" cy="93663"/>
            </a:xfrm>
            <a:custGeom>
              <a:avLst/>
              <a:gdLst>
                <a:gd name="T0" fmla="*/ 9 w 181"/>
                <a:gd name="T1" fmla="*/ 224 h 295"/>
                <a:gd name="T2" fmla="*/ 181 w 181"/>
                <a:gd name="T3" fmla="*/ 295 h 295"/>
                <a:gd name="T4" fmla="*/ 181 w 181"/>
                <a:gd name="T5" fmla="*/ 56 h 295"/>
                <a:gd name="T6" fmla="*/ 0 w 181"/>
                <a:gd name="T7" fmla="*/ 0 h 295"/>
                <a:gd name="T8" fmla="*/ 0 w 181"/>
                <a:gd name="T9" fmla="*/ 210 h 295"/>
                <a:gd name="T10" fmla="*/ 0 w 181"/>
                <a:gd name="T11" fmla="*/ 215 h 295"/>
                <a:gd name="T12" fmla="*/ 2 w 181"/>
                <a:gd name="T13" fmla="*/ 219 h 295"/>
                <a:gd name="T14" fmla="*/ 6 w 181"/>
                <a:gd name="T15" fmla="*/ 222 h 295"/>
                <a:gd name="T16" fmla="*/ 9 w 181"/>
                <a:gd name="T17" fmla="*/ 2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1" h="295" extrusionOk="0">
                  <a:moveTo>
                    <a:pt x="9" y="224"/>
                  </a:moveTo>
                  <a:lnTo>
                    <a:pt x="181" y="295"/>
                  </a:lnTo>
                  <a:lnTo>
                    <a:pt x="181" y="56"/>
                  </a:lnTo>
                  <a:lnTo>
                    <a:pt x="0" y="0"/>
                  </a:lnTo>
                  <a:lnTo>
                    <a:pt x="0" y="210"/>
                  </a:lnTo>
                  <a:lnTo>
                    <a:pt x="0" y="215"/>
                  </a:lnTo>
                  <a:lnTo>
                    <a:pt x="2" y="219"/>
                  </a:lnTo>
                  <a:lnTo>
                    <a:pt x="6" y="222"/>
                  </a:lnTo>
                  <a:lnTo>
                    <a:pt x="9" y="224"/>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22" name="Forme libre 620"/>
            <p:cNvSpPr/>
            <p:nvPr/>
          </p:nvSpPr>
          <p:spPr bwMode="auto">
            <a:xfrm>
              <a:off x="5705475" y="3217863"/>
              <a:ext cx="47625" cy="77788"/>
            </a:xfrm>
            <a:custGeom>
              <a:avLst/>
              <a:gdLst>
                <a:gd name="T0" fmla="*/ 0 w 150"/>
                <a:gd name="T1" fmla="*/ 67 h 249"/>
                <a:gd name="T2" fmla="*/ 0 w 150"/>
                <a:gd name="T3" fmla="*/ 249 h 249"/>
                <a:gd name="T4" fmla="*/ 141 w 150"/>
                <a:gd name="T5" fmla="*/ 177 h 249"/>
                <a:gd name="T6" fmla="*/ 146 w 150"/>
                <a:gd name="T7" fmla="*/ 175 h 249"/>
                <a:gd name="T8" fmla="*/ 148 w 150"/>
                <a:gd name="T9" fmla="*/ 171 h 249"/>
                <a:gd name="T10" fmla="*/ 149 w 150"/>
                <a:gd name="T11" fmla="*/ 168 h 249"/>
                <a:gd name="T12" fmla="*/ 150 w 150"/>
                <a:gd name="T13" fmla="*/ 164 h 249"/>
                <a:gd name="T14" fmla="*/ 150 w 150"/>
                <a:gd name="T15" fmla="*/ 0 h 249"/>
                <a:gd name="T16" fmla="*/ 0 w 150"/>
                <a:gd name="T17" fmla="*/ 67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49" extrusionOk="0">
                  <a:moveTo>
                    <a:pt x="0" y="67"/>
                  </a:moveTo>
                  <a:lnTo>
                    <a:pt x="0" y="249"/>
                  </a:lnTo>
                  <a:lnTo>
                    <a:pt x="141" y="177"/>
                  </a:lnTo>
                  <a:lnTo>
                    <a:pt x="146" y="175"/>
                  </a:lnTo>
                  <a:lnTo>
                    <a:pt x="148" y="171"/>
                  </a:lnTo>
                  <a:lnTo>
                    <a:pt x="149" y="168"/>
                  </a:lnTo>
                  <a:lnTo>
                    <a:pt x="150" y="164"/>
                  </a:lnTo>
                  <a:lnTo>
                    <a:pt x="150" y="0"/>
                  </a:lnTo>
                  <a:lnTo>
                    <a:pt x="0" y="67"/>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23" name="Forme libre 621"/>
            <p:cNvSpPr/>
            <p:nvPr/>
          </p:nvSpPr>
          <p:spPr bwMode="auto">
            <a:xfrm>
              <a:off x="5656263" y="3192463"/>
              <a:ext cx="88900" cy="38100"/>
            </a:xfrm>
            <a:custGeom>
              <a:avLst/>
              <a:gdLst>
                <a:gd name="T0" fmla="*/ 146 w 281"/>
                <a:gd name="T1" fmla="*/ 2 h 120"/>
                <a:gd name="T2" fmla="*/ 143 w 281"/>
                <a:gd name="T3" fmla="*/ 0 h 120"/>
                <a:gd name="T4" fmla="*/ 141 w 281"/>
                <a:gd name="T5" fmla="*/ 0 h 120"/>
                <a:gd name="T6" fmla="*/ 138 w 281"/>
                <a:gd name="T7" fmla="*/ 0 h 120"/>
                <a:gd name="T8" fmla="*/ 134 w 281"/>
                <a:gd name="T9" fmla="*/ 2 h 120"/>
                <a:gd name="T10" fmla="*/ 0 w 281"/>
                <a:gd name="T11" fmla="*/ 55 h 120"/>
                <a:gd name="T12" fmla="*/ 141 w 281"/>
                <a:gd name="T13" fmla="*/ 120 h 120"/>
                <a:gd name="T14" fmla="*/ 281 w 281"/>
                <a:gd name="T15" fmla="*/ 55 h 120"/>
                <a:gd name="T16" fmla="*/ 146 w 281"/>
                <a:gd name="T17" fmla="*/ 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1" h="120" extrusionOk="0">
                  <a:moveTo>
                    <a:pt x="146" y="2"/>
                  </a:moveTo>
                  <a:lnTo>
                    <a:pt x="143" y="0"/>
                  </a:lnTo>
                  <a:lnTo>
                    <a:pt x="141" y="0"/>
                  </a:lnTo>
                  <a:lnTo>
                    <a:pt x="138" y="0"/>
                  </a:lnTo>
                  <a:lnTo>
                    <a:pt x="134" y="2"/>
                  </a:lnTo>
                  <a:lnTo>
                    <a:pt x="0" y="55"/>
                  </a:lnTo>
                  <a:lnTo>
                    <a:pt x="141" y="120"/>
                  </a:lnTo>
                  <a:lnTo>
                    <a:pt x="281" y="55"/>
                  </a:lnTo>
                  <a:lnTo>
                    <a:pt x="146" y="2"/>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24" name="Forme libre 622"/>
            <p:cNvSpPr/>
            <p:nvPr/>
          </p:nvSpPr>
          <p:spPr bwMode="auto">
            <a:xfrm>
              <a:off x="5648325" y="3217863"/>
              <a:ext cx="47625" cy="77788"/>
            </a:xfrm>
            <a:custGeom>
              <a:avLst/>
              <a:gdLst>
                <a:gd name="T0" fmla="*/ 0 w 151"/>
                <a:gd name="T1" fmla="*/ 164 h 249"/>
                <a:gd name="T2" fmla="*/ 1 w 151"/>
                <a:gd name="T3" fmla="*/ 167 h 249"/>
                <a:gd name="T4" fmla="*/ 2 w 151"/>
                <a:gd name="T5" fmla="*/ 171 h 249"/>
                <a:gd name="T6" fmla="*/ 5 w 151"/>
                <a:gd name="T7" fmla="*/ 175 h 249"/>
                <a:gd name="T8" fmla="*/ 8 w 151"/>
                <a:gd name="T9" fmla="*/ 177 h 249"/>
                <a:gd name="T10" fmla="*/ 151 w 151"/>
                <a:gd name="T11" fmla="*/ 249 h 249"/>
                <a:gd name="T12" fmla="*/ 151 w 151"/>
                <a:gd name="T13" fmla="*/ 67 h 249"/>
                <a:gd name="T14" fmla="*/ 0 w 151"/>
                <a:gd name="T15" fmla="*/ 0 h 249"/>
                <a:gd name="T16" fmla="*/ 0 w 151"/>
                <a:gd name="T17" fmla="*/ 16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49" extrusionOk="0">
                  <a:moveTo>
                    <a:pt x="0" y="164"/>
                  </a:moveTo>
                  <a:lnTo>
                    <a:pt x="1" y="167"/>
                  </a:lnTo>
                  <a:lnTo>
                    <a:pt x="2" y="171"/>
                  </a:lnTo>
                  <a:lnTo>
                    <a:pt x="5" y="175"/>
                  </a:lnTo>
                  <a:lnTo>
                    <a:pt x="8" y="177"/>
                  </a:lnTo>
                  <a:lnTo>
                    <a:pt x="151" y="249"/>
                  </a:lnTo>
                  <a:lnTo>
                    <a:pt x="151" y="67"/>
                  </a:lnTo>
                  <a:lnTo>
                    <a:pt x="0" y="0"/>
                  </a:lnTo>
                  <a:lnTo>
                    <a:pt x="0" y="164"/>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25" name="Forme libre 623"/>
            <p:cNvSpPr/>
            <p:nvPr/>
          </p:nvSpPr>
          <p:spPr bwMode="auto">
            <a:xfrm>
              <a:off x="5475288" y="3201988"/>
              <a:ext cx="144463" cy="47625"/>
            </a:xfrm>
            <a:custGeom>
              <a:avLst/>
              <a:gdLst>
                <a:gd name="T0" fmla="*/ 231 w 452"/>
                <a:gd name="T1" fmla="*/ 2 h 151"/>
                <a:gd name="T2" fmla="*/ 225 w 452"/>
                <a:gd name="T3" fmla="*/ 0 h 151"/>
                <a:gd name="T4" fmla="*/ 221 w 452"/>
                <a:gd name="T5" fmla="*/ 2 h 151"/>
                <a:gd name="T6" fmla="*/ 0 w 452"/>
                <a:gd name="T7" fmla="*/ 70 h 151"/>
                <a:gd name="T8" fmla="*/ 225 w 452"/>
                <a:gd name="T9" fmla="*/ 151 h 151"/>
                <a:gd name="T10" fmla="*/ 452 w 452"/>
                <a:gd name="T11" fmla="*/ 70 h 151"/>
                <a:gd name="T12" fmla="*/ 231 w 452"/>
                <a:gd name="T13" fmla="*/ 2 h 151"/>
              </a:gdLst>
              <a:ahLst/>
              <a:cxnLst>
                <a:cxn ang="0">
                  <a:pos x="T0" y="T1"/>
                </a:cxn>
                <a:cxn ang="0">
                  <a:pos x="T2" y="T3"/>
                </a:cxn>
                <a:cxn ang="0">
                  <a:pos x="T4" y="T5"/>
                </a:cxn>
                <a:cxn ang="0">
                  <a:pos x="T6" y="T7"/>
                </a:cxn>
                <a:cxn ang="0">
                  <a:pos x="T8" y="T9"/>
                </a:cxn>
                <a:cxn ang="0">
                  <a:pos x="T10" y="T11"/>
                </a:cxn>
                <a:cxn ang="0">
                  <a:pos x="T12" y="T13"/>
                </a:cxn>
              </a:cxnLst>
              <a:rect l="0" t="0" r="r" b="b"/>
              <a:pathLst>
                <a:path w="452" h="151" extrusionOk="0">
                  <a:moveTo>
                    <a:pt x="231" y="2"/>
                  </a:moveTo>
                  <a:lnTo>
                    <a:pt x="225" y="0"/>
                  </a:lnTo>
                  <a:lnTo>
                    <a:pt x="221" y="2"/>
                  </a:lnTo>
                  <a:lnTo>
                    <a:pt x="0" y="70"/>
                  </a:lnTo>
                  <a:lnTo>
                    <a:pt x="225" y="151"/>
                  </a:lnTo>
                  <a:lnTo>
                    <a:pt x="452" y="70"/>
                  </a:lnTo>
                  <a:lnTo>
                    <a:pt x="231" y="2"/>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26" name="Forme libre 624"/>
            <p:cNvSpPr/>
            <p:nvPr/>
          </p:nvSpPr>
          <p:spPr bwMode="auto">
            <a:xfrm>
              <a:off x="5465763" y="3230563"/>
              <a:ext cx="76200" cy="123825"/>
            </a:xfrm>
            <a:custGeom>
              <a:avLst/>
              <a:gdLst>
                <a:gd name="T0" fmla="*/ 0 w 240"/>
                <a:gd name="T1" fmla="*/ 285 h 386"/>
                <a:gd name="T2" fmla="*/ 1 w 240"/>
                <a:gd name="T3" fmla="*/ 289 h 386"/>
                <a:gd name="T4" fmla="*/ 2 w 240"/>
                <a:gd name="T5" fmla="*/ 294 h 386"/>
                <a:gd name="T6" fmla="*/ 5 w 240"/>
                <a:gd name="T7" fmla="*/ 297 h 386"/>
                <a:gd name="T8" fmla="*/ 10 w 240"/>
                <a:gd name="T9" fmla="*/ 299 h 386"/>
                <a:gd name="T10" fmla="*/ 240 w 240"/>
                <a:gd name="T11" fmla="*/ 386 h 386"/>
                <a:gd name="T12" fmla="*/ 240 w 240"/>
                <a:gd name="T13" fmla="*/ 84 h 386"/>
                <a:gd name="T14" fmla="*/ 0 w 240"/>
                <a:gd name="T15" fmla="*/ 0 h 386"/>
                <a:gd name="T16" fmla="*/ 0 w 240"/>
                <a:gd name="T17" fmla="*/ 285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386" extrusionOk="0">
                  <a:moveTo>
                    <a:pt x="0" y="285"/>
                  </a:moveTo>
                  <a:lnTo>
                    <a:pt x="1" y="289"/>
                  </a:lnTo>
                  <a:lnTo>
                    <a:pt x="2" y="294"/>
                  </a:lnTo>
                  <a:lnTo>
                    <a:pt x="5" y="297"/>
                  </a:lnTo>
                  <a:lnTo>
                    <a:pt x="10" y="299"/>
                  </a:lnTo>
                  <a:lnTo>
                    <a:pt x="240" y="386"/>
                  </a:lnTo>
                  <a:lnTo>
                    <a:pt x="240" y="84"/>
                  </a:lnTo>
                  <a:lnTo>
                    <a:pt x="0" y="0"/>
                  </a:lnTo>
                  <a:lnTo>
                    <a:pt x="0" y="285"/>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27" name="Forme libre 625"/>
            <p:cNvSpPr/>
            <p:nvPr/>
          </p:nvSpPr>
          <p:spPr bwMode="auto">
            <a:xfrm>
              <a:off x="5553075" y="3230563"/>
              <a:ext cx="76200" cy="123825"/>
            </a:xfrm>
            <a:custGeom>
              <a:avLst/>
              <a:gdLst>
                <a:gd name="T0" fmla="*/ 0 w 241"/>
                <a:gd name="T1" fmla="*/ 386 h 386"/>
                <a:gd name="T2" fmla="*/ 231 w 241"/>
                <a:gd name="T3" fmla="*/ 299 h 386"/>
                <a:gd name="T4" fmla="*/ 235 w 241"/>
                <a:gd name="T5" fmla="*/ 297 h 386"/>
                <a:gd name="T6" fmla="*/ 238 w 241"/>
                <a:gd name="T7" fmla="*/ 294 h 386"/>
                <a:gd name="T8" fmla="*/ 239 w 241"/>
                <a:gd name="T9" fmla="*/ 289 h 386"/>
                <a:gd name="T10" fmla="*/ 241 w 241"/>
                <a:gd name="T11" fmla="*/ 285 h 386"/>
                <a:gd name="T12" fmla="*/ 241 w 241"/>
                <a:gd name="T13" fmla="*/ 0 h 386"/>
                <a:gd name="T14" fmla="*/ 0 w 241"/>
                <a:gd name="T15" fmla="*/ 84 h 386"/>
                <a:gd name="T16" fmla="*/ 0 w 241"/>
                <a:gd name="T1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386" extrusionOk="0">
                  <a:moveTo>
                    <a:pt x="0" y="386"/>
                  </a:moveTo>
                  <a:lnTo>
                    <a:pt x="231" y="299"/>
                  </a:lnTo>
                  <a:lnTo>
                    <a:pt x="235" y="297"/>
                  </a:lnTo>
                  <a:lnTo>
                    <a:pt x="238" y="294"/>
                  </a:lnTo>
                  <a:lnTo>
                    <a:pt x="239" y="289"/>
                  </a:lnTo>
                  <a:lnTo>
                    <a:pt x="241" y="285"/>
                  </a:lnTo>
                  <a:lnTo>
                    <a:pt x="241" y="0"/>
                  </a:lnTo>
                  <a:lnTo>
                    <a:pt x="0" y="84"/>
                  </a:lnTo>
                  <a:lnTo>
                    <a:pt x="0" y="386"/>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grpSp>
        <p:nvGrpSpPr>
          <p:cNvPr id="128" name="Groupe 127" descr="Icône de personne et de bulle "/>
          <p:cNvGrpSpPr/>
          <p:nvPr/>
        </p:nvGrpSpPr>
        <p:grpSpPr bwMode="auto">
          <a:xfrm>
            <a:off x="9918300" y="1368977"/>
            <a:ext cx="284163" cy="285751"/>
            <a:chOff x="3171788" y="779462"/>
            <a:chExt cx="284163" cy="285751"/>
          </a:xfrm>
          <a:solidFill>
            <a:schemeClr val="bg1"/>
          </a:solidFill>
        </p:grpSpPr>
        <p:sp>
          <p:nvSpPr>
            <p:cNvPr id="129" name="Forme libre 2993"/>
            <p:cNvSpPr>
              <a:spLocks noEditPoints="1"/>
            </p:cNvSpPr>
            <p:nvPr/>
          </p:nvSpPr>
          <p:spPr bwMode="auto">
            <a:xfrm>
              <a:off x="3290851" y="779462"/>
              <a:ext cx="165100" cy="196850"/>
            </a:xfrm>
            <a:custGeom>
              <a:avLst/>
              <a:gdLst>
                <a:gd name="T0" fmla="*/ 291 w 416"/>
                <a:gd name="T1" fmla="*/ 221 h 493"/>
                <a:gd name="T2" fmla="*/ 339 w 416"/>
                <a:gd name="T3" fmla="*/ 173 h 493"/>
                <a:gd name="T4" fmla="*/ 242 w 416"/>
                <a:gd name="T5" fmla="*/ 221 h 493"/>
                <a:gd name="T6" fmla="*/ 195 w 416"/>
                <a:gd name="T7" fmla="*/ 173 h 493"/>
                <a:gd name="T8" fmla="*/ 242 w 416"/>
                <a:gd name="T9" fmla="*/ 221 h 493"/>
                <a:gd name="T10" fmla="*/ 99 w 416"/>
                <a:gd name="T11" fmla="*/ 221 h 493"/>
                <a:gd name="T12" fmla="*/ 147 w 416"/>
                <a:gd name="T13" fmla="*/ 173 h 493"/>
                <a:gd name="T14" fmla="*/ 208 w 416"/>
                <a:gd name="T15" fmla="*/ 0 h 493"/>
                <a:gd name="T16" fmla="*/ 166 w 416"/>
                <a:gd name="T17" fmla="*/ 3 h 493"/>
                <a:gd name="T18" fmla="*/ 127 w 416"/>
                <a:gd name="T19" fmla="*/ 15 h 493"/>
                <a:gd name="T20" fmla="*/ 92 w 416"/>
                <a:gd name="T21" fmla="*/ 33 h 493"/>
                <a:gd name="T22" fmla="*/ 61 w 416"/>
                <a:gd name="T23" fmla="*/ 57 h 493"/>
                <a:gd name="T24" fmla="*/ 35 w 416"/>
                <a:gd name="T25" fmla="*/ 85 h 493"/>
                <a:gd name="T26" fmla="*/ 16 w 416"/>
                <a:gd name="T27" fmla="*/ 117 h 493"/>
                <a:gd name="T28" fmla="*/ 4 w 416"/>
                <a:gd name="T29" fmla="*/ 153 h 493"/>
                <a:gd name="T30" fmla="*/ 0 w 416"/>
                <a:gd name="T31" fmla="*/ 192 h 493"/>
                <a:gd name="T32" fmla="*/ 0 w 416"/>
                <a:gd name="T33" fmla="*/ 194 h 493"/>
                <a:gd name="T34" fmla="*/ 26 w 416"/>
                <a:gd name="T35" fmla="*/ 204 h 493"/>
                <a:gd name="T36" fmla="*/ 47 w 416"/>
                <a:gd name="T37" fmla="*/ 220 h 493"/>
                <a:gd name="T38" fmla="*/ 64 w 416"/>
                <a:gd name="T39" fmla="*/ 238 h 493"/>
                <a:gd name="T40" fmla="*/ 72 w 416"/>
                <a:gd name="T41" fmla="*/ 260 h 493"/>
                <a:gd name="T42" fmla="*/ 76 w 416"/>
                <a:gd name="T43" fmla="*/ 277 h 493"/>
                <a:gd name="T44" fmla="*/ 76 w 416"/>
                <a:gd name="T45" fmla="*/ 293 h 493"/>
                <a:gd name="T46" fmla="*/ 73 w 416"/>
                <a:gd name="T47" fmla="*/ 311 h 493"/>
                <a:gd name="T48" fmla="*/ 67 w 416"/>
                <a:gd name="T49" fmla="*/ 330 h 493"/>
                <a:gd name="T50" fmla="*/ 70 w 416"/>
                <a:gd name="T51" fmla="*/ 333 h 493"/>
                <a:gd name="T52" fmla="*/ 77 w 416"/>
                <a:gd name="T53" fmla="*/ 349 h 493"/>
                <a:gd name="T54" fmla="*/ 94 w 416"/>
                <a:gd name="T55" fmla="*/ 361 h 493"/>
                <a:gd name="T56" fmla="*/ 114 w 416"/>
                <a:gd name="T57" fmla="*/ 371 h 493"/>
                <a:gd name="T58" fmla="*/ 132 w 416"/>
                <a:gd name="T59" fmla="*/ 378 h 493"/>
                <a:gd name="T60" fmla="*/ 153 w 416"/>
                <a:gd name="T61" fmla="*/ 383 h 493"/>
                <a:gd name="T62" fmla="*/ 153 w 416"/>
                <a:gd name="T63" fmla="*/ 428 h 493"/>
                <a:gd name="T64" fmla="*/ 153 w 416"/>
                <a:gd name="T65" fmla="*/ 465 h 493"/>
                <a:gd name="T66" fmla="*/ 173 w 416"/>
                <a:gd name="T67" fmla="*/ 473 h 493"/>
                <a:gd name="T68" fmla="*/ 203 w 416"/>
                <a:gd name="T69" fmla="*/ 446 h 493"/>
                <a:gd name="T70" fmla="*/ 249 w 416"/>
                <a:gd name="T71" fmla="*/ 406 h 493"/>
                <a:gd name="T72" fmla="*/ 274 w 416"/>
                <a:gd name="T73" fmla="*/ 385 h 493"/>
                <a:gd name="T74" fmla="*/ 290 w 416"/>
                <a:gd name="T75" fmla="*/ 371 h 493"/>
                <a:gd name="T76" fmla="*/ 317 w 416"/>
                <a:gd name="T77" fmla="*/ 358 h 493"/>
                <a:gd name="T78" fmla="*/ 342 w 416"/>
                <a:gd name="T79" fmla="*/ 341 h 493"/>
                <a:gd name="T80" fmla="*/ 364 w 416"/>
                <a:gd name="T81" fmla="*/ 321 h 493"/>
                <a:gd name="T82" fmla="*/ 383 w 416"/>
                <a:gd name="T83" fmla="*/ 299 h 493"/>
                <a:gd name="T84" fmla="*/ 397 w 416"/>
                <a:gd name="T85" fmla="*/ 276 h 493"/>
                <a:gd name="T86" fmla="*/ 408 w 416"/>
                <a:gd name="T87" fmla="*/ 249 h 493"/>
                <a:gd name="T88" fmla="*/ 415 w 416"/>
                <a:gd name="T89" fmla="*/ 222 h 493"/>
                <a:gd name="T90" fmla="*/ 416 w 416"/>
                <a:gd name="T91" fmla="*/ 192 h 493"/>
                <a:gd name="T92" fmla="*/ 412 w 416"/>
                <a:gd name="T93" fmla="*/ 154 h 493"/>
                <a:gd name="T94" fmla="*/ 400 w 416"/>
                <a:gd name="T95" fmla="*/ 117 h 493"/>
                <a:gd name="T96" fmla="*/ 381 w 416"/>
                <a:gd name="T97" fmla="*/ 85 h 493"/>
                <a:gd name="T98" fmla="*/ 355 w 416"/>
                <a:gd name="T99" fmla="*/ 57 h 493"/>
                <a:gd name="T100" fmla="*/ 324 w 416"/>
                <a:gd name="T101" fmla="*/ 33 h 493"/>
                <a:gd name="T102" fmla="*/ 289 w 416"/>
                <a:gd name="T103" fmla="*/ 15 h 493"/>
                <a:gd name="T104" fmla="*/ 251 w 416"/>
                <a:gd name="T105" fmla="*/ 3 h 493"/>
                <a:gd name="T106" fmla="*/ 208 w 416"/>
                <a:gd name="T107" fmla="*/ 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6" h="493" extrusionOk="0">
                  <a:moveTo>
                    <a:pt x="339" y="221"/>
                  </a:moveTo>
                  <a:lnTo>
                    <a:pt x="291" y="221"/>
                  </a:lnTo>
                  <a:lnTo>
                    <a:pt x="291" y="173"/>
                  </a:lnTo>
                  <a:lnTo>
                    <a:pt x="339" y="173"/>
                  </a:lnTo>
                  <a:lnTo>
                    <a:pt x="339" y="221"/>
                  </a:lnTo>
                  <a:close/>
                  <a:moveTo>
                    <a:pt x="242" y="221"/>
                  </a:moveTo>
                  <a:lnTo>
                    <a:pt x="195" y="221"/>
                  </a:lnTo>
                  <a:lnTo>
                    <a:pt x="195" y="173"/>
                  </a:lnTo>
                  <a:lnTo>
                    <a:pt x="242" y="173"/>
                  </a:lnTo>
                  <a:lnTo>
                    <a:pt x="242" y="221"/>
                  </a:lnTo>
                  <a:close/>
                  <a:moveTo>
                    <a:pt x="147" y="221"/>
                  </a:moveTo>
                  <a:lnTo>
                    <a:pt x="99" y="221"/>
                  </a:lnTo>
                  <a:lnTo>
                    <a:pt x="99" y="173"/>
                  </a:lnTo>
                  <a:lnTo>
                    <a:pt x="147" y="173"/>
                  </a:lnTo>
                  <a:lnTo>
                    <a:pt x="147" y="221"/>
                  </a:lnTo>
                  <a:close/>
                  <a:moveTo>
                    <a:pt x="208" y="0"/>
                  </a:moveTo>
                  <a:lnTo>
                    <a:pt x="186" y="1"/>
                  </a:lnTo>
                  <a:lnTo>
                    <a:pt x="166" y="3"/>
                  </a:lnTo>
                  <a:lnTo>
                    <a:pt x="146" y="8"/>
                  </a:lnTo>
                  <a:lnTo>
                    <a:pt x="127" y="15"/>
                  </a:lnTo>
                  <a:lnTo>
                    <a:pt x="109" y="23"/>
                  </a:lnTo>
                  <a:lnTo>
                    <a:pt x="92" y="33"/>
                  </a:lnTo>
                  <a:lnTo>
                    <a:pt x="76" y="44"/>
                  </a:lnTo>
                  <a:lnTo>
                    <a:pt x="61" y="57"/>
                  </a:lnTo>
                  <a:lnTo>
                    <a:pt x="47" y="70"/>
                  </a:lnTo>
                  <a:lnTo>
                    <a:pt x="35" y="85"/>
                  </a:lnTo>
                  <a:lnTo>
                    <a:pt x="25" y="101"/>
                  </a:lnTo>
                  <a:lnTo>
                    <a:pt x="16" y="117"/>
                  </a:lnTo>
                  <a:lnTo>
                    <a:pt x="9" y="135"/>
                  </a:lnTo>
                  <a:lnTo>
                    <a:pt x="4" y="153"/>
                  </a:lnTo>
                  <a:lnTo>
                    <a:pt x="1" y="173"/>
                  </a:lnTo>
                  <a:lnTo>
                    <a:pt x="0" y="192"/>
                  </a:lnTo>
                  <a:lnTo>
                    <a:pt x="0" y="192"/>
                  </a:lnTo>
                  <a:lnTo>
                    <a:pt x="0" y="194"/>
                  </a:lnTo>
                  <a:lnTo>
                    <a:pt x="14" y="198"/>
                  </a:lnTo>
                  <a:lnTo>
                    <a:pt x="26" y="204"/>
                  </a:lnTo>
                  <a:lnTo>
                    <a:pt x="38" y="211"/>
                  </a:lnTo>
                  <a:lnTo>
                    <a:pt x="47" y="220"/>
                  </a:lnTo>
                  <a:lnTo>
                    <a:pt x="57" y="228"/>
                  </a:lnTo>
                  <a:lnTo>
                    <a:pt x="64" y="238"/>
                  </a:lnTo>
                  <a:lnTo>
                    <a:pt x="69" y="248"/>
                  </a:lnTo>
                  <a:lnTo>
                    <a:pt x="72" y="260"/>
                  </a:lnTo>
                  <a:lnTo>
                    <a:pt x="74" y="268"/>
                  </a:lnTo>
                  <a:lnTo>
                    <a:pt x="76" y="277"/>
                  </a:lnTo>
                  <a:lnTo>
                    <a:pt x="76" y="285"/>
                  </a:lnTo>
                  <a:lnTo>
                    <a:pt x="76" y="293"/>
                  </a:lnTo>
                  <a:lnTo>
                    <a:pt x="74" y="303"/>
                  </a:lnTo>
                  <a:lnTo>
                    <a:pt x="73" y="311"/>
                  </a:lnTo>
                  <a:lnTo>
                    <a:pt x="71" y="321"/>
                  </a:lnTo>
                  <a:lnTo>
                    <a:pt x="67" y="330"/>
                  </a:lnTo>
                  <a:lnTo>
                    <a:pt x="69" y="332"/>
                  </a:lnTo>
                  <a:lnTo>
                    <a:pt x="70" y="333"/>
                  </a:lnTo>
                  <a:lnTo>
                    <a:pt x="73" y="341"/>
                  </a:lnTo>
                  <a:lnTo>
                    <a:pt x="77" y="349"/>
                  </a:lnTo>
                  <a:lnTo>
                    <a:pt x="85" y="355"/>
                  </a:lnTo>
                  <a:lnTo>
                    <a:pt x="94" y="361"/>
                  </a:lnTo>
                  <a:lnTo>
                    <a:pt x="104" y="366"/>
                  </a:lnTo>
                  <a:lnTo>
                    <a:pt x="114" y="371"/>
                  </a:lnTo>
                  <a:lnTo>
                    <a:pt x="123" y="374"/>
                  </a:lnTo>
                  <a:lnTo>
                    <a:pt x="132" y="378"/>
                  </a:lnTo>
                  <a:lnTo>
                    <a:pt x="142" y="380"/>
                  </a:lnTo>
                  <a:lnTo>
                    <a:pt x="153" y="383"/>
                  </a:lnTo>
                  <a:lnTo>
                    <a:pt x="153" y="403"/>
                  </a:lnTo>
                  <a:lnTo>
                    <a:pt x="153" y="428"/>
                  </a:lnTo>
                  <a:lnTo>
                    <a:pt x="153" y="449"/>
                  </a:lnTo>
                  <a:lnTo>
                    <a:pt x="153" y="465"/>
                  </a:lnTo>
                  <a:lnTo>
                    <a:pt x="153" y="493"/>
                  </a:lnTo>
                  <a:lnTo>
                    <a:pt x="173" y="473"/>
                  </a:lnTo>
                  <a:lnTo>
                    <a:pt x="185" y="462"/>
                  </a:lnTo>
                  <a:lnTo>
                    <a:pt x="203" y="446"/>
                  </a:lnTo>
                  <a:lnTo>
                    <a:pt x="227" y="427"/>
                  </a:lnTo>
                  <a:lnTo>
                    <a:pt x="249" y="406"/>
                  </a:lnTo>
                  <a:lnTo>
                    <a:pt x="262" y="395"/>
                  </a:lnTo>
                  <a:lnTo>
                    <a:pt x="274" y="385"/>
                  </a:lnTo>
                  <a:lnTo>
                    <a:pt x="284" y="377"/>
                  </a:lnTo>
                  <a:lnTo>
                    <a:pt x="290" y="371"/>
                  </a:lnTo>
                  <a:lnTo>
                    <a:pt x="304" y="365"/>
                  </a:lnTo>
                  <a:lnTo>
                    <a:pt x="317" y="358"/>
                  </a:lnTo>
                  <a:lnTo>
                    <a:pt x="330" y="349"/>
                  </a:lnTo>
                  <a:lnTo>
                    <a:pt x="342" y="341"/>
                  </a:lnTo>
                  <a:lnTo>
                    <a:pt x="353" y="332"/>
                  </a:lnTo>
                  <a:lnTo>
                    <a:pt x="364" y="321"/>
                  </a:lnTo>
                  <a:lnTo>
                    <a:pt x="373" y="310"/>
                  </a:lnTo>
                  <a:lnTo>
                    <a:pt x="383" y="299"/>
                  </a:lnTo>
                  <a:lnTo>
                    <a:pt x="390" y="288"/>
                  </a:lnTo>
                  <a:lnTo>
                    <a:pt x="397" y="276"/>
                  </a:lnTo>
                  <a:lnTo>
                    <a:pt x="403" y="263"/>
                  </a:lnTo>
                  <a:lnTo>
                    <a:pt x="408" y="249"/>
                  </a:lnTo>
                  <a:lnTo>
                    <a:pt x="411" y="235"/>
                  </a:lnTo>
                  <a:lnTo>
                    <a:pt x="415" y="222"/>
                  </a:lnTo>
                  <a:lnTo>
                    <a:pt x="416" y="208"/>
                  </a:lnTo>
                  <a:lnTo>
                    <a:pt x="416" y="192"/>
                  </a:lnTo>
                  <a:lnTo>
                    <a:pt x="416" y="173"/>
                  </a:lnTo>
                  <a:lnTo>
                    <a:pt x="412" y="154"/>
                  </a:lnTo>
                  <a:lnTo>
                    <a:pt x="408" y="135"/>
                  </a:lnTo>
                  <a:lnTo>
                    <a:pt x="400" y="117"/>
                  </a:lnTo>
                  <a:lnTo>
                    <a:pt x="391" y="101"/>
                  </a:lnTo>
                  <a:lnTo>
                    <a:pt x="381" y="85"/>
                  </a:lnTo>
                  <a:lnTo>
                    <a:pt x="368" y="70"/>
                  </a:lnTo>
                  <a:lnTo>
                    <a:pt x="355" y="57"/>
                  </a:lnTo>
                  <a:lnTo>
                    <a:pt x="341" y="44"/>
                  </a:lnTo>
                  <a:lnTo>
                    <a:pt x="324" y="33"/>
                  </a:lnTo>
                  <a:lnTo>
                    <a:pt x="308" y="23"/>
                  </a:lnTo>
                  <a:lnTo>
                    <a:pt x="289" y="15"/>
                  </a:lnTo>
                  <a:lnTo>
                    <a:pt x="270" y="8"/>
                  </a:lnTo>
                  <a:lnTo>
                    <a:pt x="251" y="3"/>
                  </a:lnTo>
                  <a:lnTo>
                    <a:pt x="229" y="1"/>
                  </a:lnTo>
                  <a:lnTo>
                    <a:pt x="208" y="0"/>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30" name="Forme libre 2994"/>
            <p:cNvSpPr/>
            <p:nvPr/>
          </p:nvSpPr>
          <p:spPr bwMode="auto">
            <a:xfrm>
              <a:off x="3171788" y="863599"/>
              <a:ext cx="190500" cy="201613"/>
            </a:xfrm>
            <a:custGeom>
              <a:avLst/>
              <a:gdLst>
                <a:gd name="T0" fmla="*/ 393 w 480"/>
                <a:gd name="T1" fmla="*/ 357 h 507"/>
                <a:gd name="T2" fmla="*/ 312 w 480"/>
                <a:gd name="T3" fmla="*/ 312 h 507"/>
                <a:gd name="T4" fmla="*/ 320 w 480"/>
                <a:gd name="T5" fmla="*/ 267 h 507"/>
                <a:gd name="T6" fmla="*/ 324 w 480"/>
                <a:gd name="T7" fmla="*/ 261 h 507"/>
                <a:gd name="T8" fmla="*/ 329 w 480"/>
                <a:gd name="T9" fmla="*/ 254 h 507"/>
                <a:gd name="T10" fmla="*/ 332 w 480"/>
                <a:gd name="T11" fmla="*/ 244 h 507"/>
                <a:gd name="T12" fmla="*/ 336 w 480"/>
                <a:gd name="T13" fmla="*/ 231 h 507"/>
                <a:gd name="T14" fmla="*/ 338 w 480"/>
                <a:gd name="T15" fmla="*/ 219 h 507"/>
                <a:gd name="T16" fmla="*/ 339 w 480"/>
                <a:gd name="T17" fmla="*/ 203 h 507"/>
                <a:gd name="T18" fmla="*/ 350 w 480"/>
                <a:gd name="T19" fmla="*/ 190 h 507"/>
                <a:gd name="T20" fmla="*/ 354 w 480"/>
                <a:gd name="T21" fmla="*/ 185 h 507"/>
                <a:gd name="T22" fmla="*/ 356 w 480"/>
                <a:gd name="T23" fmla="*/ 179 h 507"/>
                <a:gd name="T24" fmla="*/ 357 w 480"/>
                <a:gd name="T25" fmla="*/ 173 h 507"/>
                <a:gd name="T26" fmla="*/ 358 w 480"/>
                <a:gd name="T27" fmla="*/ 166 h 507"/>
                <a:gd name="T28" fmla="*/ 357 w 480"/>
                <a:gd name="T29" fmla="*/ 149 h 507"/>
                <a:gd name="T30" fmla="*/ 354 w 480"/>
                <a:gd name="T31" fmla="*/ 140 h 507"/>
                <a:gd name="T32" fmla="*/ 350 w 480"/>
                <a:gd name="T33" fmla="*/ 131 h 507"/>
                <a:gd name="T34" fmla="*/ 343 w 480"/>
                <a:gd name="T35" fmla="*/ 125 h 507"/>
                <a:gd name="T36" fmla="*/ 355 w 480"/>
                <a:gd name="T37" fmla="*/ 84 h 507"/>
                <a:gd name="T38" fmla="*/ 353 w 480"/>
                <a:gd name="T39" fmla="*/ 54 h 507"/>
                <a:gd name="T40" fmla="*/ 336 w 480"/>
                <a:gd name="T41" fmla="*/ 28 h 507"/>
                <a:gd name="T42" fmla="*/ 305 w 480"/>
                <a:gd name="T43" fmla="*/ 9 h 507"/>
                <a:gd name="T44" fmla="*/ 286 w 480"/>
                <a:gd name="T45" fmla="*/ 4 h 507"/>
                <a:gd name="T46" fmla="*/ 267 w 480"/>
                <a:gd name="T47" fmla="*/ 0 h 507"/>
                <a:gd name="T48" fmla="*/ 251 w 480"/>
                <a:gd name="T49" fmla="*/ 0 h 507"/>
                <a:gd name="T50" fmla="*/ 232 w 480"/>
                <a:gd name="T51" fmla="*/ 2 h 507"/>
                <a:gd name="T52" fmla="*/ 217 w 480"/>
                <a:gd name="T53" fmla="*/ 4 h 507"/>
                <a:gd name="T54" fmla="*/ 203 w 480"/>
                <a:gd name="T55" fmla="*/ 8 h 507"/>
                <a:gd name="T56" fmla="*/ 192 w 480"/>
                <a:gd name="T57" fmla="*/ 11 h 507"/>
                <a:gd name="T58" fmla="*/ 157 w 480"/>
                <a:gd name="T59" fmla="*/ 38 h 507"/>
                <a:gd name="T60" fmla="*/ 154 w 480"/>
                <a:gd name="T61" fmla="*/ 44 h 507"/>
                <a:gd name="T62" fmla="*/ 140 w 480"/>
                <a:gd name="T63" fmla="*/ 46 h 507"/>
                <a:gd name="T64" fmla="*/ 131 w 480"/>
                <a:gd name="T65" fmla="*/ 48 h 507"/>
                <a:gd name="T66" fmla="*/ 126 w 480"/>
                <a:gd name="T67" fmla="*/ 53 h 507"/>
                <a:gd name="T68" fmla="*/ 123 w 480"/>
                <a:gd name="T69" fmla="*/ 56 h 507"/>
                <a:gd name="T70" fmla="*/ 118 w 480"/>
                <a:gd name="T71" fmla="*/ 66 h 507"/>
                <a:gd name="T72" fmla="*/ 118 w 480"/>
                <a:gd name="T73" fmla="*/ 75 h 507"/>
                <a:gd name="T74" fmla="*/ 118 w 480"/>
                <a:gd name="T75" fmla="*/ 84 h 507"/>
                <a:gd name="T76" fmla="*/ 121 w 480"/>
                <a:gd name="T77" fmla="*/ 92 h 507"/>
                <a:gd name="T78" fmla="*/ 123 w 480"/>
                <a:gd name="T79" fmla="*/ 100 h 507"/>
                <a:gd name="T80" fmla="*/ 125 w 480"/>
                <a:gd name="T81" fmla="*/ 109 h 507"/>
                <a:gd name="T82" fmla="*/ 132 w 480"/>
                <a:gd name="T83" fmla="*/ 125 h 507"/>
                <a:gd name="T84" fmla="*/ 116 w 480"/>
                <a:gd name="T85" fmla="*/ 148 h 507"/>
                <a:gd name="T86" fmla="*/ 115 w 480"/>
                <a:gd name="T87" fmla="*/ 174 h 507"/>
                <a:gd name="T88" fmla="*/ 118 w 480"/>
                <a:gd name="T89" fmla="*/ 185 h 507"/>
                <a:gd name="T90" fmla="*/ 124 w 480"/>
                <a:gd name="T91" fmla="*/ 193 h 507"/>
                <a:gd name="T92" fmla="*/ 130 w 480"/>
                <a:gd name="T93" fmla="*/ 199 h 507"/>
                <a:gd name="T94" fmla="*/ 138 w 480"/>
                <a:gd name="T95" fmla="*/ 216 h 507"/>
                <a:gd name="T96" fmla="*/ 144 w 480"/>
                <a:gd name="T97" fmla="*/ 242 h 507"/>
                <a:gd name="T98" fmla="*/ 161 w 480"/>
                <a:gd name="T99" fmla="*/ 268 h 507"/>
                <a:gd name="T100" fmla="*/ 168 w 480"/>
                <a:gd name="T101" fmla="*/ 312 h 507"/>
                <a:gd name="T102" fmla="*/ 87 w 480"/>
                <a:gd name="T103" fmla="*/ 357 h 507"/>
                <a:gd name="T104" fmla="*/ 19 w 480"/>
                <a:gd name="T105" fmla="*/ 399 h 507"/>
                <a:gd name="T106" fmla="*/ 2 w 480"/>
                <a:gd name="T107" fmla="*/ 420 h 507"/>
                <a:gd name="T108" fmla="*/ 4 w 480"/>
                <a:gd name="T109" fmla="*/ 504 h 507"/>
                <a:gd name="T110" fmla="*/ 473 w 480"/>
                <a:gd name="T111" fmla="*/ 506 h 507"/>
                <a:gd name="T112" fmla="*/ 480 w 480"/>
                <a:gd name="T113" fmla="*/ 424 h 507"/>
                <a:gd name="T114" fmla="*/ 471 w 480"/>
                <a:gd name="T115" fmla="*/ 408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0" h="507" extrusionOk="0">
                  <a:moveTo>
                    <a:pt x="446" y="388"/>
                  </a:moveTo>
                  <a:lnTo>
                    <a:pt x="435" y="380"/>
                  </a:lnTo>
                  <a:lnTo>
                    <a:pt x="418" y="370"/>
                  </a:lnTo>
                  <a:lnTo>
                    <a:pt x="393" y="357"/>
                  </a:lnTo>
                  <a:lnTo>
                    <a:pt x="367" y="344"/>
                  </a:lnTo>
                  <a:lnTo>
                    <a:pt x="339" y="331"/>
                  </a:lnTo>
                  <a:lnTo>
                    <a:pt x="312" y="319"/>
                  </a:lnTo>
                  <a:lnTo>
                    <a:pt x="312" y="312"/>
                  </a:lnTo>
                  <a:lnTo>
                    <a:pt x="312" y="280"/>
                  </a:lnTo>
                  <a:lnTo>
                    <a:pt x="312" y="274"/>
                  </a:lnTo>
                  <a:lnTo>
                    <a:pt x="316" y="272"/>
                  </a:lnTo>
                  <a:lnTo>
                    <a:pt x="320" y="267"/>
                  </a:lnTo>
                  <a:lnTo>
                    <a:pt x="320" y="266"/>
                  </a:lnTo>
                  <a:lnTo>
                    <a:pt x="320" y="266"/>
                  </a:lnTo>
                  <a:lnTo>
                    <a:pt x="323" y="263"/>
                  </a:lnTo>
                  <a:lnTo>
                    <a:pt x="324" y="261"/>
                  </a:lnTo>
                  <a:lnTo>
                    <a:pt x="325" y="260"/>
                  </a:lnTo>
                  <a:lnTo>
                    <a:pt x="325" y="260"/>
                  </a:lnTo>
                  <a:lnTo>
                    <a:pt x="326" y="256"/>
                  </a:lnTo>
                  <a:lnTo>
                    <a:pt x="329" y="254"/>
                  </a:lnTo>
                  <a:lnTo>
                    <a:pt x="329" y="253"/>
                  </a:lnTo>
                  <a:lnTo>
                    <a:pt x="329" y="251"/>
                  </a:lnTo>
                  <a:lnTo>
                    <a:pt x="331" y="248"/>
                  </a:lnTo>
                  <a:lnTo>
                    <a:pt x="332" y="244"/>
                  </a:lnTo>
                  <a:lnTo>
                    <a:pt x="332" y="243"/>
                  </a:lnTo>
                  <a:lnTo>
                    <a:pt x="332" y="243"/>
                  </a:lnTo>
                  <a:lnTo>
                    <a:pt x="335" y="237"/>
                  </a:lnTo>
                  <a:lnTo>
                    <a:pt x="336" y="231"/>
                  </a:lnTo>
                  <a:lnTo>
                    <a:pt x="336" y="231"/>
                  </a:lnTo>
                  <a:lnTo>
                    <a:pt x="336" y="231"/>
                  </a:lnTo>
                  <a:lnTo>
                    <a:pt x="337" y="225"/>
                  </a:lnTo>
                  <a:lnTo>
                    <a:pt x="338" y="219"/>
                  </a:lnTo>
                  <a:lnTo>
                    <a:pt x="338" y="217"/>
                  </a:lnTo>
                  <a:lnTo>
                    <a:pt x="338" y="215"/>
                  </a:lnTo>
                  <a:lnTo>
                    <a:pt x="339" y="209"/>
                  </a:lnTo>
                  <a:lnTo>
                    <a:pt x="339" y="203"/>
                  </a:lnTo>
                  <a:lnTo>
                    <a:pt x="345" y="197"/>
                  </a:lnTo>
                  <a:lnTo>
                    <a:pt x="350" y="191"/>
                  </a:lnTo>
                  <a:lnTo>
                    <a:pt x="350" y="190"/>
                  </a:lnTo>
                  <a:lnTo>
                    <a:pt x="350" y="190"/>
                  </a:lnTo>
                  <a:lnTo>
                    <a:pt x="353" y="187"/>
                  </a:lnTo>
                  <a:lnTo>
                    <a:pt x="354" y="185"/>
                  </a:lnTo>
                  <a:lnTo>
                    <a:pt x="354" y="185"/>
                  </a:lnTo>
                  <a:lnTo>
                    <a:pt x="354" y="185"/>
                  </a:lnTo>
                  <a:lnTo>
                    <a:pt x="355" y="182"/>
                  </a:lnTo>
                  <a:lnTo>
                    <a:pt x="355" y="180"/>
                  </a:lnTo>
                  <a:lnTo>
                    <a:pt x="355" y="179"/>
                  </a:lnTo>
                  <a:lnTo>
                    <a:pt x="356" y="179"/>
                  </a:lnTo>
                  <a:lnTo>
                    <a:pt x="356" y="176"/>
                  </a:lnTo>
                  <a:lnTo>
                    <a:pt x="357" y="174"/>
                  </a:lnTo>
                  <a:lnTo>
                    <a:pt x="357" y="173"/>
                  </a:lnTo>
                  <a:lnTo>
                    <a:pt x="357" y="173"/>
                  </a:lnTo>
                  <a:lnTo>
                    <a:pt x="357" y="169"/>
                  </a:lnTo>
                  <a:lnTo>
                    <a:pt x="357" y="167"/>
                  </a:lnTo>
                  <a:lnTo>
                    <a:pt x="358" y="167"/>
                  </a:lnTo>
                  <a:lnTo>
                    <a:pt x="358" y="166"/>
                  </a:lnTo>
                  <a:lnTo>
                    <a:pt x="358" y="163"/>
                  </a:lnTo>
                  <a:lnTo>
                    <a:pt x="358" y="160"/>
                  </a:lnTo>
                  <a:lnTo>
                    <a:pt x="358" y="155"/>
                  </a:lnTo>
                  <a:lnTo>
                    <a:pt x="357" y="149"/>
                  </a:lnTo>
                  <a:lnTo>
                    <a:pt x="357" y="149"/>
                  </a:lnTo>
                  <a:lnTo>
                    <a:pt x="357" y="148"/>
                  </a:lnTo>
                  <a:lnTo>
                    <a:pt x="356" y="143"/>
                  </a:lnTo>
                  <a:lnTo>
                    <a:pt x="354" y="140"/>
                  </a:lnTo>
                  <a:lnTo>
                    <a:pt x="354" y="138"/>
                  </a:lnTo>
                  <a:lnTo>
                    <a:pt x="354" y="138"/>
                  </a:lnTo>
                  <a:lnTo>
                    <a:pt x="353" y="135"/>
                  </a:lnTo>
                  <a:lnTo>
                    <a:pt x="350" y="131"/>
                  </a:lnTo>
                  <a:lnTo>
                    <a:pt x="349" y="131"/>
                  </a:lnTo>
                  <a:lnTo>
                    <a:pt x="349" y="131"/>
                  </a:lnTo>
                  <a:lnTo>
                    <a:pt x="347" y="128"/>
                  </a:lnTo>
                  <a:lnTo>
                    <a:pt x="343" y="125"/>
                  </a:lnTo>
                  <a:lnTo>
                    <a:pt x="344" y="122"/>
                  </a:lnTo>
                  <a:lnTo>
                    <a:pt x="347" y="117"/>
                  </a:lnTo>
                  <a:lnTo>
                    <a:pt x="351" y="100"/>
                  </a:lnTo>
                  <a:lnTo>
                    <a:pt x="355" y="84"/>
                  </a:lnTo>
                  <a:lnTo>
                    <a:pt x="355" y="77"/>
                  </a:lnTo>
                  <a:lnTo>
                    <a:pt x="355" y="69"/>
                  </a:lnTo>
                  <a:lnTo>
                    <a:pt x="354" y="61"/>
                  </a:lnTo>
                  <a:lnTo>
                    <a:pt x="353" y="54"/>
                  </a:lnTo>
                  <a:lnTo>
                    <a:pt x="350" y="47"/>
                  </a:lnTo>
                  <a:lnTo>
                    <a:pt x="347" y="40"/>
                  </a:lnTo>
                  <a:lnTo>
                    <a:pt x="342" y="34"/>
                  </a:lnTo>
                  <a:lnTo>
                    <a:pt x="336" y="28"/>
                  </a:lnTo>
                  <a:lnTo>
                    <a:pt x="330" y="22"/>
                  </a:lnTo>
                  <a:lnTo>
                    <a:pt x="323" y="17"/>
                  </a:lnTo>
                  <a:lnTo>
                    <a:pt x="314" y="12"/>
                  </a:lnTo>
                  <a:lnTo>
                    <a:pt x="305" y="9"/>
                  </a:lnTo>
                  <a:lnTo>
                    <a:pt x="305" y="9"/>
                  </a:lnTo>
                  <a:lnTo>
                    <a:pt x="305" y="9"/>
                  </a:lnTo>
                  <a:lnTo>
                    <a:pt x="295" y="6"/>
                  </a:lnTo>
                  <a:lnTo>
                    <a:pt x="286" y="4"/>
                  </a:lnTo>
                  <a:lnTo>
                    <a:pt x="276" y="2"/>
                  </a:lnTo>
                  <a:lnTo>
                    <a:pt x="267" y="0"/>
                  </a:lnTo>
                  <a:lnTo>
                    <a:pt x="267" y="0"/>
                  </a:lnTo>
                  <a:lnTo>
                    <a:pt x="267" y="0"/>
                  </a:lnTo>
                  <a:lnTo>
                    <a:pt x="263" y="0"/>
                  </a:lnTo>
                  <a:lnTo>
                    <a:pt x="260" y="0"/>
                  </a:lnTo>
                  <a:lnTo>
                    <a:pt x="255" y="0"/>
                  </a:lnTo>
                  <a:lnTo>
                    <a:pt x="251" y="0"/>
                  </a:lnTo>
                  <a:lnTo>
                    <a:pt x="244" y="0"/>
                  </a:lnTo>
                  <a:lnTo>
                    <a:pt x="237" y="0"/>
                  </a:lnTo>
                  <a:lnTo>
                    <a:pt x="235" y="0"/>
                  </a:lnTo>
                  <a:lnTo>
                    <a:pt x="232" y="2"/>
                  </a:lnTo>
                  <a:lnTo>
                    <a:pt x="229" y="2"/>
                  </a:lnTo>
                  <a:lnTo>
                    <a:pt x="224" y="3"/>
                  </a:lnTo>
                  <a:lnTo>
                    <a:pt x="220" y="3"/>
                  </a:lnTo>
                  <a:lnTo>
                    <a:pt x="217" y="4"/>
                  </a:lnTo>
                  <a:lnTo>
                    <a:pt x="215" y="4"/>
                  </a:lnTo>
                  <a:lnTo>
                    <a:pt x="212" y="5"/>
                  </a:lnTo>
                  <a:lnTo>
                    <a:pt x="207" y="6"/>
                  </a:lnTo>
                  <a:lnTo>
                    <a:pt x="203" y="8"/>
                  </a:lnTo>
                  <a:lnTo>
                    <a:pt x="199" y="9"/>
                  </a:lnTo>
                  <a:lnTo>
                    <a:pt x="195" y="10"/>
                  </a:lnTo>
                  <a:lnTo>
                    <a:pt x="193" y="10"/>
                  </a:lnTo>
                  <a:lnTo>
                    <a:pt x="192" y="11"/>
                  </a:lnTo>
                  <a:lnTo>
                    <a:pt x="181" y="16"/>
                  </a:lnTo>
                  <a:lnTo>
                    <a:pt x="172" y="23"/>
                  </a:lnTo>
                  <a:lnTo>
                    <a:pt x="163" y="30"/>
                  </a:lnTo>
                  <a:lnTo>
                    <a:pt x="157" y="38"/>
                  </a:lnTo>
                  <a:lnTo>
                    <a:pt x="157" y="38"/>
                  </a:lnTo>
                  <a:lnTo>
                    <a:pt x="156" y="38"/>
                  </a:lnTo>
                  <a:lnTo>
                    <a:pt x="155" y="42"/>
                  </a:lnTo>
                  <a:lnTo>
                    <a:pt x="154" y="44"/>
                  </a:lnTo>
                  <a:lnTo>
                    <a:pt x="150" y="44"/>
                  </a:lnTo>
                  <a:lnTo>
                    <a:pt x="148" y="44"/>
                  </a:lnTo>
                  <a:lnTo>
                    <a:pt x="143" y="44"/>
                  </a:lnTo>
                  <a:lnTo>
                    <a:pt x="140" y="46"/>
                  </a:lnTo>
                  <a:lnTo>
                    <a:pt x="138" y="46"/>
                  </a:lnTo>
                  <a:lnTo>
                    <a:pt x="137" y="46"/>
                  </a:lnTo>
                  <a:lnTo>
                    <a:pt x="135" y="47"/>
                  </a:lnTo>
                  <a:lnTo>
                    <a:pt x="131" y="48"/>
                  </a:lnTo>
                  <a:lnTo>
                    <a:pt x="131" y="48"/>
                  </a:lnTo>
                  <a:lnTo>
                    <a:pt x="130" y="49"/>
                  </a:lnTo>
                  <a:lnTo>
                    <a:pt x="128" y="50"/>
                  </a:lnTo>
                  <a:lnTo>
                    <a:pt x="126" y="53"/>
                  </a:lnTo>
                  <a:lnTo>
                    <a:pt x="125" y="53"/>
                  </a:lnTo>
                  <a:lnTo>
                    <a:pt x="125" y="53"/>
                  </a:lnTo>
                  <a:lnTo>
                    <a:pt x="124" y="55"/>
                  </a:lnTo>
                  <a:lnTo>
                    <a:pt x="123" y="56"/>
                  </a:lnTo>
                  <a:lnTo>
                    <a:pt x="121" y="60"/>
                  </a:lnTo>
                  <a:lnTo>
                    <a:pt x="119" y="63"/>
                  </a:lnTo>
                  <a:lnTo>
                    <a:pt x="119" y="65"/>
                  </a:lnTo>
                  <a:lnTo>
                    <a:pt x="118" y="66"/>
                  </a:lnTo>
                  <a:lnTo>
                    <a:pt x="118" y="68"/>
                  </a:lnTo>
                  <a:lnTo>
                    <a:pt x="118" y="71"/>
                  </a:lnTo>
                  <a:lnTo>
                    <a:pt x="118" y="73"/>
                  </a:lnTo>
                  <a:lnTo>
                    <a:pt x="118" y="75"/>
                  </a:lnTo>
                  <a:lnTo>
                    <a:pt x="118" y="77"/>
                  </a:lnTo>
                  <a:lnTo>
                    <a:pt x="118" y="79"/>
                  </a:lnTo>
                  <a:lnTo>
                    <a:pt x="118" y="81"/>
                  </a:lnTo>
                  <a:lnTo>
                    <a:pt x="118" y="84"/>
                  </a:lnTo>
                  <a:lnTo>
                    <a:pt x="119" y="85"/>
                  </a:lnTo>
                  <a:lnTo>
                    <a:pt x="119" y="87"/>
                  </a:lnTo>
                  <a:lnTo>
                    <a:pt x="119" y="90"/>
                  </a:lnTo>
                  <a:lnTo>
                    <a:pt x="121" y="92"/>
                  </a:lnTo>
                  <a:lnTo>
                    <a:pt x="121" y="94"/>
                  </a:lnTo>
                  <a:lnTo>
                    <a:pt x="122" y="96"/>
                  </a:lnTo>
                  <a:lnTo>
                    <a:pt x="122" y="98"/>
                  </a:lnTo>
                  <a:lnTo>
                    <a:pt x="123" y="100"/>
                  </a:lnTo>
                  <a:lnTo>
                    <a:pt x="124" y="103"/>
                  </a:lnTo>
                  <a:lnTo>
                    <a:pt x="125" y="106"/>
                  </a:lnTo>
                  <a:lnTo>
                    <a:pt x="125" y="107"/>
                  </a:lnTo>
                  <a:lnTo>
                    <a:pt x="125" y="109"/>
                  </a:lnTo>
                  <a:lnTo>
                    <a:pt x="129" y="117"/>
                  </a:lnTo>
                  <a:lnTo>
                    <a:pt x="132" y="125"/>
                  </a:lnTo>
                  <a:lnTo>
                    <a:pt x="132" y="125"/>
                  </a:lnTo>
                  <a:lnTo>
                    <a:pt x="132" y="125"/>
                  </a:lnTo>
                  <a:lnTo>
                    <a:pt x="126" y="130"/>
                  </a:lnTo>
                  <a:lnTo>
                    <a:pt x="122" y="136"/>
                  </a:lnTo>
                  <a:lnTo>
                    <a:pt x="118" y="142"/>
                  </a:lnTo>
                  <a:lnTo>
                    <a:pt x="116" y="148"/>
                  </a:lnTo>
                  <a:lnTo>
                    <a:pt x="115" y="155"/>
                  </a:lnTo>
                  <a:lnTo>
                    <a:pt x="115" y="163"/>
                  </a:lnTo>
                  <a:lnTo>
                    <a:pt x="115" y="168"/>
                  </a:lnTo>
                  <a:lnTo>
                    <a:pt x="115" y="174"/>
                  </a:lnTo>
                  <a:lnTo>
                    <a:pt x="116" y="175"/>
                  </a:lnTo>
                  <a:lnTo>
                    <a:pt x="116" y="175"/>
                  </a:lnTo>
                  <a:lnTo>
                    <a:pt x="117" y="180"/>
                  </a:lnTo>
                  <a:lnTo>
                    <a:pt x="118" y="185"/>
                  </a:lnTo>
                  <a:lnTo>
                    <a:pt x="119" y="186"/>
                  </a:lnTo>
                  <a:lnTo>
                    <a:pt x="119" y="187"/>
                  </a:lnTo>
                  <a:lnTo>
                    <a:pt x="122" y="190"/>
                  </a:lnTo>
                  <a:lnTo>
                    <a:pt x="124" y="193"/>
                  </a:lnTo>
                  <a:lnTo>
                    <a:pt x="125" y="194"/>
                  </a:lnTo>
                  <a:lnTo>
                    <a:pt x="125" y="195"/>
                  </a:lnTo>
                  <a:lnTo>
                    <a:pt x="128" y="198"/>
                  </a:lnTo>
                  <a:lnTo>
                    <a:pt x="130" y="199"/>
                  </a:lnTo>
                  <a:lnTo>
                    <a:pt x="134" y="201"/>
                  </a:lnTo>
                  <a:lnTo>
                    <a:pt x="137" y="203"/>
                  </a:lnTo>
                  <a:lnTo>
                    <a:pt x="137" y="210"/>
                  </a:lnTo>
                  <a:lnTo>
                    <a:pt x="138" y="216"/>
                  </a:lnTo>
                  <a:lnTo>
                    <a:pt x="138" y="218"/>
                  </a:lnTo>
                  <a:lnTo>
                    <a:pt x="138" y="220"/>
                  </a:lnTo>
                  <a:lnTo>
                    <a:pt x="141" y="231"/>
                  </a:lnTo>
                  <a:lnTo>
                    <a:pt x="144" y="242"/>
                  </a:lnTo>
                  <a:lnTo>
                    <a:pt x="148" y="250"/>
                  </a:lnTo>
                  <a:lnTo>
                    <a:pt x="151" y="257"/>
                  </a:lnTo>
                  <a:lnTo>
                    <a:pt x="156" y="263"/>
                  </a:lnTo>
                  <a:lnTo>
                    <a:pt x="161" y="268"/>
                  </a:lnTo>
                  <a:lnTo>
                    <a:pt x="165" y="272"/>
                  </a:lnTo>
                  <a:lnTo>
                    <a:pt x="168" y="275"/>
                  </a:lnTo>
                  <a:lnTo>
                    <a:pt x="168" y="281"/>
                  </a:lnTo>
                  <a:lnTo>
                    <a:pt x="168" y="312"/>
                  </a:lnTo>
                  <a:lnTo>
                    <a:pt x="168" y="319"/>
                  </a:lnTo>
                  <a:lnTo>
                    <a:pt x="142" y="331"/>
                  </a:lnTo>
                  <a:lnTo>
                    <a:pt x="115" y="344"/>
                  </a:lnTo>
                  <a:lnTo>
                    <a:pt x="87" y="357"/>
                  </a:lnTo>
                  <a:lnTo>
                    <a:pt x="62" y="370"/>
                  </a:lnTo>
                  <a:lnTo>
                    <a:pt x="47" y="380"/>
                  </a:lnTo>
                  <a:lnTo>
                    <a:pt x="34" y="388"/>
                  </a:lnTo>
                  <a:lnTo>
                    <a:pt x="19" y="399"/>
                  </a:lnTo>
                  <a:lnTo>
                    <a:pt x="9" y="408"/>
                  </a:lnTo>
                  <a:lnTo>
                    <a:pt x="5" y="413"/>
                  </a:lnTo>
                  <a:lnTo>
                    <a:pt x="3" y="417"/>
                  </a:lnTo>
                  <a:lnTo>
                    <a:pt x="2" y="420"/>
                  </a:lnTo>
                  <a:lnTo>
                    <a:pt x="0" y="424"/>
                  </a:lnTo>
                  <a:lnTo>
                    <a:pt x="0" y="495"/>
                  </a:lnTo>
                  <a:lnTo>
                    <a:pt x="2" y="500"/>
                  </a:lnTo>
                  <a:lnTo>
                    <a:pt x="4" y="504"/>
                  </a:lnTo>
                  <a:lnTo>
                    <a:pt x="8" y="506"/>
                  </a:lnTo>
                  <a:lnTo>
                    <a:pt x="12" y="507"/>
                  </a:lnTo>
                  <a:lnTo>
                    <a:pt x="468" y="507"/>
                  </a:lnTo>
                  <a:lnTo>
                    <a:pt x="473" y="506"/>
                  </a:lnTo>
                  <a:lnTo>
                    <a:pt x="476" y="504"/>
                  </a:lnTo>
                  <a:lnTo>
                    <a:pt x="479" y="500"/>
                  </a:lnTo>
                  <a:lnTo>
                    <a:pt x="480" y="495"/>
                  </a:lnTo>
                  <a:lnTo>
                    <a:pt x="480" y="424"/>
                  </a:lnTo>
                  <a:lnTo>
                    <a:pt x="480" y="420"/>
                  </a:lnTo>
                  <a:lnTo>
                    <a:pt x="477" y="417"/>
                  </a:lnTo>
                  <a:lnTo>
                    <a:pt x="475" y="413"/>
                  </a:lnTo>
                  <a:lnTo>
                    <a:pt x="471" y="408"/>
                  </a:lnTo>
                  <a:lnTo>
                    <a:pt x="462" y="399"/>
                  </a:lnTo>
                  <a:lnTo>
                    <a:pt x="446" y="388"/>
                  </a:lnTo>
                  <a:close/>
                </a:path>
              </a:pathLst>
            </a:custGeom>
            <a:grpFill/>
            <a:ln>
              <a:noFill/>
            </a:ln>
          </p:spPr>
          <p:txBody>
            <a:bodyPr vert="horz" wrap="square" lIns="91440" tIns="45720" rIns="91440" bIns="45720" numCol="1" rtlCol="0" anchor="t" anchorCtr="0" compatLnSpc="1">
              <a:prstTxWarp prst="textNoShape">
                <a:avLst/>
              </a:prstTxWarp>
            </a:bodyPr>
            <a:lstStyle/>
            <a:p>
              <a:pPr>
                <a:defRPr/>
              </a:pPr>
              <a:endParaRPr lang="fr-FR"/>
            </a:p>
          </p:txBody>
        </p:sp>
      </p:grpSp>
      <p:sp>
        <p:nvSpPr>
          <p:cNvPr id="131" name="Forme libre 1837" descr="Marqueur avec le signe plus. "/>
          <p:cNvSpPr>
            <a:spLocks noEditPoints="1"/>
          </p:cNvSpPr>
          <p:nvPr/>
        </p:nvSpPr>
        <p:spPr bwMode="auto">
          <a:xfrm>
            <a:off x="845745" y="1876981"/>
            <a:ext cx="274638" cy="276225"/>
          </a:xfrm>
          <a:custGeom>
            <a:avLst/>
            <a:gdLst>
              <a:gd name="T0" fmla="*/ 526 w 695"/>
              <a:gd name="T1" fmla="*/ 362 h 695"/>
              <a:gd name="T2" fmla="*/ 359 w 695"/>
              <a:gd name="T3" fmla="*/ 362 h 695"/>
              <a:gd name="T4" fmla="*/ 359 w 695"/>
              <a:gd name="T5" fmla="*/ 531 h 695"/>
              <a:gd name="T6" fmla="*/ 359 w 695"/>
              <a:gd name="T7" fmla="*/ 537 h 695"/>
              <a:gd name="T8" fmla="*/ 356 w 695"/>
              <a:gd name="T9" fmla="*/ 540 h 695"/>
              <a:gd name="T10" fmla="*/ 353 w 695"/>
              <a:gd name="T11" fmla="*/ 542 h 695"/>
              <a:gd name="T12" fmla="*/ 348 w 695"/>
              <a:gd name="T13" fmla="*/ 543 h 695"/>
              <a:gd name="T14" fmla="*/ 343 w 695"/>
              <a:gd name="T15" fmla="*/ 542 h 695"/>
              <a:gd name="T16" fmla="*/ 339 w 695"/>
              <a:gd name="T17" fmla="*/ 540 h 695"/>
              <a:gd name="T18" fmla="*/ 337 w 695"/>
              <a:gd name="T19" fmla="*/ 537 h 695"/>
              <a:gd name="T20" fmla="*/ 336 w 695"/>
              <a:gd name="T21" fmla="*/ 531 h 695"/>
              <a:gd name="T22" fmla="*/ 336 w 695"/>
              <a:gd name="T23" fmla="*/ 362 h 695"/>
              <a:gd name="T24" fmla="*/ 164 w 695"/>
              <a:gd name="T25" fmla="*/ 362 h 695"/>
              <a:gd name="T26" fmla="*/ 158 w 695"/>
              <a:gd name="T27" fmla="*/ 361 h 695"/>
              <a:gd name="T28" fmla="*/ 155 w 695"/>
              <a:gd name="T29" fmla="*/ 359 h 695"/>
              <a:gd name="T30" fmla="*/ 153 w 695"/>
              <a:gd name="T31" fmla="*/ 356 h 695"/>
              <a:gd name="T32" fmla="*/ 152 w 695"/>
              <a:gd name="T33" fmla="*/ 350 h 695"/>
              <a:gd name="T34" fmla="*/ 153 w 695"/>
              <a:gd name="T35" fmla="*/ 346 h 695"/>
              <a:gd name="T36" fmla="*/ 155 w 695"/>
              <a:gd name="T37" fmla="*/ 342 h 695"/>
              <a:gd name="T38" fmla="*/ 158 w 695"/>
              <a:gd name="T39" fmla="*/ 339 h 695"/>
              <a:gd name="T40" fmla="*/ 164 w 695"/>
              <a:gd name="T41" fmla="*/ 339 h 695"/>
              <a:gd name="T42" fmla="*/ 336 w 695"/>
              <a:gd name="T43" fmla="*/ 339 h 695"/>
              <a:gd name="T44" fmla="*/ 336 w 695"/>
              <a:gd name="T45" fmla="*/ 170 h 695"/>
              <a:gd name="T46" fmla="*/ 337 w 695"/>
              <a:gd name="T47" fmla="*/ 165 h 695"/>
              <a:gd name="T48" fmla="*/ 339 w 695"/>
              <a:gd name="T49" fmla="*/ 161 h 695"/>
              <a:gd name="T50" fmla="*/ 343 w 695"/>
              <a:gd name="T51" fmla="*/ 159 h 695"/>
              <a:gd name="T52" fmla="*/ 348 w 695"/>
              <a:gd name="T53" fmla="*/ 158 h 695"/>
              <a:gd name="T54" fmla="*/ 353 w 695"/>
              <a:gd name="T55" fmla="*/ 159 h 695"/>
              <a:gd name="T56" fmla="*/ 356 w 695"/>
              <a:gd name="T57" fmla="*/ 161 h 695"/>
              <a:gd name="T58" fmla="*/ 359 w 695"/>
              <a:gd name="T59" fmla="*/ 165 h 695"/>
              <a:gd name="T60" fmla="*/ 359 w 695"/>
              <a:gd name="T61" fmla="*/ 170 h 695"/>
              <a:gd name="T62" fmla="*/ 359 w 695"/>
              <a:gd name="T63" fmla="*/ 339 h 695"/>
              <a:gd name="T64" fmla="*/ 526 w 695"/>
              <a:gd name="T65" fmla="*/ 339 h 695"/>
              <a:gd name="T66" fmla="*/ 530 w 695"/>
              <a:gd name="T67" fmla="*/ 339 h 695"/>
              <a:gd name="T68" fmla="*/ 535 w 695"/>
              <a:gd name="T69" fmla="*/ 342 h 695"/>
              <a:gd name="T70" fmla="*/ 537 w 695"/>
              <a:gd name="T71" fmla="*/ 346 h 695"/>
              <a:gd name="T72" fmla="*/ 538 w 695"/>
              <a:gd name="T73" fmla="*/ 350 h 695"/>
              <a:gd name="T74" fmla="*/ 537 w 695"/>
              <a:gd name="T75" fmla="*/ 356 h 695"/>
              <a:gd name="T76" fmla="*/ 535 w 695"/>
              <a:gd name="T77" fmla="*/ 359 h 695"/>
              <a:gd name="T78" fmla="*/ 530 w 695"/>
              <a:gd name="T79" fmla="*/ 361 h 695"/>
              <a:gd name="T80" fmla="*/ 526 w 695"/>
              <a:gd name="T81" fmla="*/ 362 h 695"/>
              <a:gd name="T82" fmla="*/ 683 w 695"/>
              <a:gd name="T83" fmla="*/ 0 h 695"/>
              <a:gd name="T84" fmla="*/ 12 w 695"/>
              <a:gd name="T85" fmla="*/ 0 h 695"/>
              <a:gd name="T86" fmla="*/ 8 w 695"/>
              <a:gd name="T87" fmla="*/ 1 h 695"/>
              <a:gd name="T88" fmla="*/ 4 w 695"/>
              <a:gd name="T89" fmla="*/ 3 h 695"/>
              <a:gd name="T90" fmla="*/ 1 w 695"/>
              <a:gd name="T91" fmla="*/ 7 h 695"/>
              <a:gd name="T92" fmla="*/ 0 w 695"/>
              <a:gd name="T93" fmla="*/ 11 h 695"/>
              <a:gd name="T94" fmla="*/ 0 w 695"/>
              <a:gd name="T95" fmla="*/ 683 h 695"/>
              <a:gd name="T96" fmla="*/ 1 w 695"/>
              <a:gd name="T97" fmla="*/ 687 h 695"/>
              <a:gd name="T98" fmla="*/ 4 w 695"/>
              <a:gd name="T99" fmla="*/ 691 h 695"/>
              <a:gd name="T100" fmla="*/ 8 w 695"/>
              <a:gd name="T101" fmla="*/ 694 h 695"/>
              <a:gd name="T102" fmla="*/ 12 w 695"/>
              <a:gd name="T103" fmla="*/ 695 h 695"/>
              <a:gd name="T104" fmla="*/ 683 w 695"/>
              <a:gd name="T105" fmla="*/ 695 h 695"/>
              <a:gd name="T106" fmla="*/ 688 w 695"/>
              <a:gd name="T107" fmla="*/ 694 h 695"/>
              <a:gd name="T108" fmla="*/ 692 w 695"/>
              <a:gd name="T109" fmla="*/ 691 h 695"/>
              <a:gd name="T110" fmla="*/ 694 w 695"/>
              <a:gd name="T111" fmla="*/ 687 h 695"/>
              <a:gd name="T112" fmla="*/ 695 w 695"/>
              <a:gd name="T113" fmla="*/ 683 h 695"/>
              <a:gd name="T114" fmla="*/ 695 w 695"/>
              <a:gd name="T115" fmla="*/ 11 h 695"/>
              <a:gd name="T116" fmla="*/ 694 w 695"/>
              <a:gd name="T117" fmla="*/ 7 h 695"/>
              <a:gd name="T118" fmla="*/ 692 w 695"/>
              <a:gd name="T119" fmla="*/ 3 h 695"/>
              <a:gd name="T120" fmla="*/ 688 w 695"/>
              <a:gd name="T121" fmla="*/ 1 h 695"/>
              <a:gd name="T122" fmla="*/ 683 w 695"/>
              <a:gd name="T123"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5" h="695" extrusionOk="0">
                <a:moveTo>
                  <a:pt x="526" y="362"/>
                </a:moveTo>
                <a:lnTo>
                  <a:pt x="359" y="362"/>
                </a:lnTo>
                <a:lnTo>
                  <a:pt x="359" y="531"/>
                </a:lnTo>
                <a:lnTo>
                  <a:pt x="359" y="537"/>
                </a:lnTo>
                <a:lnTo>
                  <a:pt x="356" y="540"/>
                </a:lnTo>
                <a:lnTo>
                  <a:pt x="353" y="542"/>
                </a:lnTo>
                <a:lnTo>
                  <a:pt x="348" y="543"/>
                </a:lnTo>
                <a:lnTo>
                  <a:pt x="343" y="542"/>
                </a:lnTo>
                <a:lnTo>
                  <a:pt x="339" y="540"/>
                </a:lnTo>
                <a:lnTo>
                  <a:pt x="337" y="537"/>
                </a:lnTo>
                <a:lnTo>
                  <a:pt x="336" y="531"/>
                </a:lnTo>
                <a:lnTo>
                  <a:pt x="336" y="362"/>
                </a:lnTo>
                <a:lnTo>
                  <a:pt x="164" y="362"/>
                </a:lnTo>
                <a:lnTo>
                  <a:pt x="158" y="361"/>
                </a:lnTo>
                <a:lnTo>
                  <a:pt x="155" y="359"/>
                </a:lnTo>
                <a:lnTo>
                  <a:pt x="153" y="356"/>
                </a:lnTo>
                <a:lnTo>
                  <a:pt x="152" y="350"/>
                </a:lnTo>
                <a:lnTo>
                  <a:pt x="153" y="346"/>
                </a:lnTo>
                <a:lnTo>
                  <a:pt x="155" y="342"/>
                </a:lnTo>
                <a:lnTo>
                  <a:pt x="158" y="339"/>
                </a:lnTo>
                <a:lnTo>
                  <a:pt x="164" y="339"/>
                </a:lnTo>
                <a:lnTo>
                  <a:pt x="336" y="339"/>
                </a:lnTo>
                <a:lnTo>
                  <a:pt x="336" y="170"/>
                </a:lnTo>
                <a:lnTo>
                  <a:pt x="337" y="165"/>
                </a:lnTo>
                <a:lnTo>
                  <a:pt x="339" y="161"/>
                </a:lnTo>
                <a:lnTo>
                  <a:pt x="343" y="159"/>
                </a:lnTo>
                <a:lnTo>
                  <a:pt x="348" y="158"/>
                </a:lnTo>
                <a:lnTo>
                  <a:pt x="353" y="159"/>
                </a:lnTo>
                <a:lnTo>
                  <a:pt x="356" y="161"/>
                </a:lnTo>
                <a:lnTo>
                  <a:pt x="359" y="165"/>
                </a:lnTo>
                <a:lnTo>
                  <a:pt x="359" y="170"/>
                </a:lnTo>
                <a:lnTo>
                  <a:pt x="359" y="339"/>
                </a:lnTo>
                <a:lnTo>
                  <a:pt x="526" y="339"/>
                </a:lnTo>
                <a:lnTo>
                  <a:pt x="530" y="339"/>
                </a:lnTo>
                <a:lnTo>
                  <a:pt x="535" y="342"/>
                </a:lnTo>
                <a:lnTo>
                  <a:pt x="537" y="346"/>
                </a:lnTo>
                <a:lnTo>
                  <a:pt x="538" y="350"/>
                </a:lnTo>
                <a:lnTo>
                  <a:pt x="537" y="356"/>
                </a:lnTo>
                <a:lnTo>
                  <a:pt x="535" y="359"/>
                </a:lnTo>
                <a:lnTo>
                  <a:pt x="530" y="361"/>
                </a:lnTo>
                <a:lnTo>
                  <a:pt x="526" y="362"/>
                </a:lnTo>
                <a:close/>
                <a:moveTo>
                  <a:pt x="683" y="0"/>
                </a:moveTo>
                <a:lnTo>
                  <a:pt x="12" y="0"/>
                </a:lnTo>
                <a:lnTo>
                  <a:pt x="8" y="1"/>
                </a:lnTo>
                <a:lnTo>
                  <a:pt x="4" y="3"/>
                </a:lnTo>
                <a:lnTo>
                  <a:pt x="1" y="7"/>
                </a:lnTo>
                <a:lnTo>
                  <a:pt x="0" y="11"/>
                </a:lnTo>
                <a:lnTo>
                  <a:pt x="0" y="683"/>
                </a:lnTo>
                <a:lnTo>
                  <a:pt x="1" y="687"/>
                </a:lnTo>
                <a:lnTo>
                  <a:pt x="4" y="691"/>
                </a:lnTo>
                <a:lnTo>
                  <a:pt x="8" y="694"/>
                </a:lnTo>
                <a:lnTo>
                  <a:pt x="12" y="695"/>
                </a:lnTo>
                <a:lnTo>
                  <a:pt x="683" y="695"/>
                </a:lnTo>
                <a:lnTo>
                  <a:pt x="688" y="694"/>
                </a:lnTo>
                <a:lnTo>
                  <a:pt x="692" y="691"/>
                </a:lnTo>
                <a:lnTo>
                  <a:pt x="694" y="687"/>
                </a:lnTo>
                <a:lnTo>
                  <a:pt x="695" y="683"/>
                </a:lnTo>
                <a:lnTo>
                  <a:pt x="695" y="11"/>
                </a:lnTo>
                <a:lnTo>
                  <a:pt x="694" y="7"/>
                </a:lnTo>
                <a:lnTo>
                  <a:pt x="692" y="3"/>
                </a:lnTo>
                <a:lnTo>
                  <a:pt x="688" y="1"/>
                </a:lnTo>
                <a:lnTo>
                  <a:pt x="683" y="0"/>
                </a:lnTo>
                <a:close/>
              </a:path>
            </a:pathLst>
          </a:custGeom>
          <a:solidFill>
            <a:srgbClr val="62616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32" name="Forme libre 1838" descr="Marqueur avec le signe moins. "/>
          <p:cNvSpPr>
            <a:spLocks noEditPoints="1"/>
          </p:cNvSpPr>
          <p:nvPr/>
        </p:nvSpPr>
        <p:spPr bwMode="auto">
          <a:xfrm>
            <a:off x="1989538" y="2385217"/>
            <a:ext cx="276225" cy="276225"/>
          </a:xfrm>
          <a:custGeom>
            <a:avLst/>
            <a:gdLst>
              <a:gd name="T0" fmla="*/ 526 w 695"/>
              <a:gd name="T1" fmla="*/ 362 h 695"/>
              <a:gd name="T2" fmla="*/ 162 w 695"/>
              <a:gd name="T3" fmla="*/ 362 h 695"/>
              <a:gd name="T4" fmla="*/ 158 w 695"/>
              <a:gd name="T5" fmla="*/ 361 h 695"/>
              <a:gd name="T6" fmla="*/ 155 w 695"/>
              <a:gd name="T7" fmla="*/ 359 h 695"/>
              <a:gd name="T8" fmla="*/ 151 w 695"/>
              <a:gd name="T9" fmla="*/ 356 h 695"/>
              <a:gd name="T10" fmla="*/ 151 w 695"/>
              <a:gd name="T11" fmla="*/ 350 h 695"/>
              <a:gd name="T12" fmla="*/ 151 w 695"/>
              <a:gd name="T13" fmla="*/ 346 h 695"/>
              <a:gd name="T14" fmla="*/ 155 w 695"/>
              <a:gd name="T15" fmla="*/ 342 h 695"/>
              <a:gd name="T16" fmla="*/ 158 w 695"/>
              <a:gd name="T17" fmla="*/ 339 h 695"/>
              <a:gd name="T18" fmla="*/ 162 w 695"/>
              <a:gd name="T19" fmla="*/ 339 h 695"/>
              <a:gd name="T20" fmla="*/ 526 w 695"/>
              <a:gd name="T21" fmla="*/ 339 h 695"/>
              <a:gd name="T22" fmla="*/ 530 w 695"/>
              <a:gd name="T23" fmla="*/ 339 h 695"/>
              <a:gd name="T24" fmla="*/ 533 w 695"/>
              <a:gd name="T25" fmla="*/ 342 h 695"/>
              <a:gd name="T26" fmla="*/ 537 w 695"/>
              <a:gd name="T27" fmla="*/ 346 h 695"/>
              <a:gd name="T28" fmla="*/ 537 w 695"/>
              <a:gd name="T29" fmla="*/ 350 h 695"/>
              <a:gd name="T30" fmla="*/ 537 w 695"/>
              <a:gd name="T31" fmla="*/ 356 h 695"/>
              <a:gd name="T32" fmla="*/ 533 w 695"/>
              <a:gd name="T33" fmla="*/ 359 h 695"/>
              <a:gd name="T34" fmla="*/ 530 w 695"/>
              <a:gd name="T35" fmla="*/ 361 h 695"/>
              <a:gd name="T36" fmla="*/ 526 w 695"/>
              <a:gd name="T37" fmla="*/ 362 h 695"/>
              <a:gd name="T38" fmla="*/ 682 w 695"/>
              <a:gd name="T39" fmla="*/ 0 h 695"/>
              <a:gd name="T40" fmla="*/ 12 w 695"/>
              <a:gd name="T41" fmla="*/ 0 h 695"/>
              <a:gd name="T42" fmla="*/ 7 w 695"/>
              <a:gd name="T43" fmla="*/ 1 h 695"/>
              <a:gd name="T44" fmla="*/ 3 w 695"/>
              <a:gd name="T45" fmla="*/ 3 h 695"/>
              <a:gd name="T46" fmla="*/ 1 w 695"/>
              <a:gd name="T47" fmla="*/ 7 h 695"/>
              <a:gd name="T48" fmla="*/ 0 w 695"/>
              <a:gd name="T49" fmla="*/ 11 h 695"/>
              <a:gd name="T50" fmla="*/ 0 w 695"/>
              <a:gd name="T51" fmla="*/ 683 h 695"/>
              <a:gd name="T52" fmla="*/ 1 w 695"/>
              <a:gd name="T53" fmla="*/ 687 h 695"/>
              <a:gd name="T54" fmla="*/ 3 w 695"/>
              <a:gd name="T55" fmla="*/ 691 h 695"/>
              <a:gd name="T56" fmla="*/ 7 w 695"/>
              <a:gd name="T57" fmla="*/ 694 h 695"/>
              <a:gd name="T58" fmla="*/ 12 w 695"/>
              <a:gd name="T59" fmla="*/ 695 h 695"/>
              <a:gd name="T60" fmla="*/ 682 w 695"/>
              <a:gd name="T61" fmla="*/ 695 h 695"/>
              <a:gd name="T62" fmla="*/ 687 w 695"/>
              <a:gd name="T63" fmla="*/ 694 h 695"/>
              <a:gd name="T64" fmla="*/ 691 w 695"/>
              <a:gd name="T65" fmla="*/ 691 h 695"/>
              <a:gd name="T66" fmla="*/ 694 w 695"/>
              <a:gd name="T67" fmla="*/ 687 h 695"/>
              <a:gd name="T68" fmla="*/ 695 w 695"/>
              <a:gd name="T69" fmla="*/ 683 h 695"/>
              <a:gd name="T70" fmla="*/ 695 w 695"/>
              <a:gd name="T71" fmla="*/ 11 h 695"/>
              <a:gd name="T72" fmla="*/ 694 w 695"/>
              <a:gd name="T73" fmla="*/ 7 h 695"/>
              <a:gd name="T74" fmla="*/ 691 w 695"/>
              <a:gd name="T75" fmla="*/ 3 h 695"/>
              <a:gd name="T76" fmla="*/ 687 w 695"/>
              <a:gd name="T77" fmla="*/ 1 h 695"/>
              <a:gd name="T78" fmla="*/ 682 w 695"/>
              <a:gd name="T79"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5" h="695" extrusionOk="0">
                <a:moveTo>
                  <a:pt x="526" y="362"/>
                </a:moveTo>
                <a:lnTo>
                  <a:pt x="162" y="362"/>
                </a:lnTo>
                <a:lnTo>
                  <a:pt x="158" y="361"/>
                </a:lnTo>
                <a:lnTo>
                  <a:pt x="155" y="359"/>
                </a:lnTo>
                <a:lnTo>
                  <a:pt x="151" y="356"/>
                </a:lnTo>
                <a:lnTo>
                  <a:pt x="151" y="350"/>
                </a:lnTo>
                <a:lnTo>
                  <a:pt x="151" y="346"/>
                </a:lnTo>
                <a:lnTo>
                  <a:pt x="155" y="342"/>
                </a:lnTo>
                <a:lnTo>
                  <a:pt x="158" y="339"/>
                </a:lnTo>
                <a:lnTo>
                  <a:pt x="162" y="339"/>
                </a:lnTo>
                <a:lnTo>
                  <a:pt x="526" y="339"/>
                </a:lnTo>
                <a:lnTo>
                  <a:pt x="530" y="339"/>
                </a:lnTo>
                <a:lnTo>
                  <a:pt x="533" y="342"/>
                </a:lnTo>
                <a:lnTo>
                  <a:pt x="537" y="346"/>
                </a:lnTo>
                <a:lnTo>
                  <a:pt x="537" y="350"/>
                </a:lnTo>
                <a:lnTo>
                  <a:pt x="537" y="356"/>
                </a:lnTo>
                <a:lnTo>
                  <a:pt x="533" y="359"/>
                </a:lnTo>
                <a:lnTo>
                  <a:pt x="530" y="361"/>
                </a:lnTo>
                <a:lnTo>
                  <a:pt x="526" y="362"/>
                </a:lnTo>
                <a:close/>
                <a:moveTo>
                  <a:pt x="682" y="0"/>
                </a:moveTo>
                <a:lnTo>
                  <a:pt x="12" y="0"/>
                </a:lnTo>
                <a:lnTo>
                  <a:pt x="7" y="1"/>
                </a:lnTo>
                <a:lnTo>
                  <a:pt x="3" y="3"/>
                </a:lnTo>
                <a:lnTo>
                  <a:pt x="1" y="7"/>
                </a:lnTo>
                <a:lnTo>
                  <a:pt x="0" y="11"/>
                </a:lnTo>
                <a:lnTo>
                  <a:pt x="0" y="683"/>
                </a:lnTo>
                <a:lnTo>
                  <a:pt x="1" y="687"/>
                </a:lnTo>
                <a:lnTo>
                  <a:pt x="3" y="691"/>
                </a:lnTo>
                <a:lnTo>
                  <a:pt x="7" y="694"/>
                </a:lnTo>
                <a:lnTo>
                  <a:pt x="12" y="695"/>
                </a:lnTo>
                <a:lnTo>
                  <a:pt x="682" y="695"/>
                </a:lnTo>
                <a:lnTo>
                  <a:pt x="687" y="694"/>
                </a:lnTo>
                <a:lnTo>
                  <a:pt x="691" y="691"/>
                </a:lnTo>
                <a:lnTo>
                  <a:pt x="694" y="687"/>
                </a:lnTo>
                <a:lnTo>
                  <a:pt x="695" y="683"/>
                </a:lnTo>
                <a:lnTo>
                  <a:pt x="695" y="11"/>
                </a:lnTo>
                <a:lnTo>
                  <a:pt x="694" y="7"/>
                </a:lnTo>
                <a:lnTo>
                  <a:pt x="691" y="3"/>
                </a:lnTo>
                <a:lnTo>
                  <a:pt x="687" y="1"/>
                </a:lnTo>
                <a:lnTo>
                  <a:pt x="682" y="0"/>
                </a:lnTo>
                <a:close/>
              </a:path>
            </a:pathLst>
          </a:custGeom>
          <a:solidFill>
            <a:srgbClr val="62616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33" name="Forme libre 1839" descr="Marqueur avec le signe de multiplication. "/>
          <p:cNvSpPr>
            <a:spLocks noEditPoints="1"/>
          </p:cNvSpPr>
          <p:nvPr/>
        </p:nvSpPr>
        <p:spPr bwMode="auto">
          <a:xfrm>
            <a:off x="1978823" y="3385358"/>
            <a:ext cx="276225" cy="276225"/>
          </a:xfrm>
          <a:custGeom>
            <a:avLst/>
            <a:gdLst>
              <a:gd name="T0" fmla="*/ 488 w 695"/>
              <a:gd name="T1" fmla="*/ 471 h 695"/>
              <a:gd name="T2" fmla="*/ 490 w 695"/>
              <a:gd name="T3" fmla="*/ 475 h 695"/>
              <a:gd name="T4" fmla="*/ 491 w 695"/>
              <a:gd name="T5" fmla="*/ 479 h 695"/>
              <a:gd name="T6" fmla="*/ 490 w 695"/>
              <a:gd name="T7" fmla="*/ 484 h 695"/>
              <a:gd name="T8" fmla="*/ 488 w 695"/>
              <a:gd name="T9" fmla="*/ 487 h 695"/>
              <a:gd name="T10" fmla="*/ 483 w 695"/>
              <a:gd name="T11" fmla="*/ 490 h 695"/>
              <a:gd name="T12" fmla="*/ 479 w 695"/>
              <a:gd name="T13" fmla="*/ 490 h 695"/>
              <a:gd name="T14" fmla="*/ 475 w 695"/>
              <a:gd name="T15" fmla="*/ 490 h 695"/>
              <a:gd name="T16" fmla="*/ 471 w 695"/>
              <a:gd name="T17" fmla="*/ 487 h 695"/>
              <a:gd name="T18" fmla="*/ 348 w 695"/>
              <a:gd name="T19" fmla="*/ 365 h 695"/>
              <a:gd name="T20" fmla="*/ 225 w 695"/>
              <a:gd name="T21" fmla="*/ 487 h 695"/>
              <a:gd name="T22" fmla="*/ 221 w 695"/>
              <a:gd name="T23" fmla="*/ 490 h 695"/>
              <a:gd name="T24" fmla="*/ 216 w 695"/>
              <a:gd name="T25" fmla="*/ 490 h 695"/>
              <a:gd name="T26" fmla="*/ 212 w 695"/>
              <a:gd name="T27" fmla="*/ 490 h 695"/>
              <a:gd name="T28" fmla="*/ 207 w 695"/>
              <a:gd name="T29" fmla="*/ 487 h 695"/>
              <a:gd name="T30" fmla="*/ 205 w 695"/>
              <a:gd name="T31" fmla="*/ 483 h 695"/>
              <a:gd name="T32" fmla="*/ 204 w 695"/>
              <a:gd name="T33" fmla="*/ 478 h 695"/>
              <a:gd name="T34" fmla="*/ 205 w 695"/>
              <a:gd name="T35" fmla="*/ 474 h 695"/>
              <a:gd name="T36" fmla="*/ 207 w 695"/>
              <a:gd name="T37" fmla="*/ 471 h 695"/>
              <a:gd name="T38" fmla="*/ 331 w 695"/>
              <a:gd name="T39" fmla="*/ 347 h 695"/>
              <a:gd name="T40" fmla="*/ 207 w 695"/>
              <a:gd name="T41" fmla="*/ 223 h 695"/>
              <a:gd name="T42" fmla="*/ 205 w 695"/>
              <a:gd name="T43" fmla="*/ 220 h 695"/>
              <a:gd name="T44" fmla="*/ 204 w 695"/>
              <a:gd name="T45" fmla="*/ 215 h 695"/>
              <a:gd name="T46" fmla="*/ 205 w 695"/>
              <a:gd name="T47" fmla="*/ 211 h 695"/>
              <a:gd name="T48" fmla="*/ 207 w 695"/>
              <a:gd name="T49" fmla="*/ 207 h 695"/>
              <a:gd name="T50" fmla="*/ 212 w 695"/>
              <a:gd name="T51" fmla="*/ 204 h 695"/>
              <a:gd name="T52" fmla="*/ 216 w 695"/>
              <a:gd name="T53" fmla="*/ 203 h 695"/>
              <a:gd name="T54" fmla="*/ 221 w 695"/>
              <a:gd name="T55" fmla="*/ 204 h 695"/>
              <a:gd name="T56" fmla="*/ 224 w 695"/>
              <a:gd name="T57" fmla="*/ 207 h 695"/>
              <a:gd name="T58" fmla="*/ 348 w 695"/>
              <a:gd name="T59" fmla="*/ 330 h 695"/>
              <a:gd name="T60" fmla="*/ 471 w 695"/>
              <a:gd name="T61" fmla="*/ 207 h 695"/>
              <a:gd name="T62" fmla="*/ 475 w 695"/>
              <a:gd name="T63" fmla="*/ 204 h 695"/>
              <a:gd name="T64" fmla="*/ 479 w 695"/>
              <a:gd name="T65" fmla="*/ 203 h 695"/>
              <a:gd name="T66" fmla="*/ 483 w 695"/>
              <a:gd name="T67" fmla="*/ 204 h 695"/>
              <a:gd name="T68" fmla="*/ 488 w 695"/>
              <a:gd name="T69" fmla="*/ 207 h 695"/>
              <a:gd name="T70" fmla="*/ 490 w 695"/>
              <a:gd name="T71" fmla="*/ 211 h 695"/>
              <a:gd name="T72" fmla="*/ 491 w 695"/>
              <a:gd name="T73" fmla="*/ 215 h 695"/>
              <a:gd name="T74" fmla="*/ 490 w 695"/>
              <a:gd name="T75" fmla="*/ 220 h 695"/>
              <a:gd name="T76" fmla="*/ 488 w 695"/>
              <a:gd name="T77" fmla="*/ 223 h 695"/>
              <a:gd name="T78" fmla="*/ 364 w 695"/>
              <a:gd name="T79" fmla="*/ 347 h 695"/>
              <a:gd name="T80" fmla="*/ 488 w 695"/>
              <a:gd name="T81" fmla="*/ 471 h 695"/>
              <a:gd name="T82" fmla="*/ 683 w 695"/>
              <a:gd name="T83" fmla="*/ 0 h 695"/>
              <a:gd name="T84" fmla="*/ 12 w 695"/>
              <a:gd name="T85" fmla="*/ 0 h 695"/>
              <a:gd name="T86" fmla="*/ 7 w 695"/>
              <a:gd name="T87" fmla="*/ 1 h 695"/>
              <a:gd name="T88" fmla="*/ 4 w 695"/>
              <a:gd name="T89" fmla="*/ 3 h 695"/>
              <a:gd name="T90" fmla="*/ 1 w 695"/>
              <a:gd name="T91" fmla="*/ 7 h 695"/>
              <a:gd name="T92" fmla="*/ 0 w 695"/>
              <a:gd name="T93" fmla="*/ 11 h 695"/>
              <a:gd name="T94" fmla="*/ 0 w 695"/>
              <a:gd name="T95" fmla="*/ 683 h 695"/>
              <a:gd name="T96" fmla="*/ 1 w 695"/>
              <a:gd name="T97" fmla="*/ 687 h 695"/>
              <a:gd name="T98" fmla="*/ 4 w 695"/>
              <a:gd name="T99" fmla="*/ 691 h 695"/>
              <a:gd name="T100" fmla="*/ 7 w 695"/>
              <a:gd name="T101" fmla="*/ 694 h 695"/>
              <a:gd name="T102" fmla="*/ 12 w 695"/>
              <a:gd name="T103" fmla="*/ 695 h 695"/>
              <a:gd name="T104" fmla="*/ 683 w 695"/>
              <a:gd name="T105" fmla="*/ 695 h 695"/>
              <a:gd name="T106" fmla="*/ 688 w 695"/>
              <a:gd name="T107" fmla="*/ 694 h 695"/>
              <a:gd name="T108" fmla="*/ 691 w 695"/>
              <a:gd name="T109" fmla="*/ 691 h 695"/>
              <a:gd name="T110" fmla="*/ 694 w 695"/>
              <a:gd name="T111" fmla="*/ 687 h 695"/>
              <a:gd name="T112" fmla="*/ 695 w 695"/>
              <a:gd name="T113" fmla="*/ 683 h 695"/>
              <a:gd name="T114" fmla="*/ 695 w 695"/>
              <a:gd name="T115" fmla="*/ 11 h 695"/>
              <a:gd name="T116" fmla="*/ 694 w 695"/>
              <a:gd name="T117" fmla="*/ 7 h 695"/>
              <a:gd name="T118" fmla="*/ 691 w 695"/>
              <a:gd name="T119" fmla="*/ 3 h 695"/>
              <a:gd name="T120" fmla="*/ 688 w 695"/>
              <a:gd name="T121" fmla="*/ 1 h 695"/>
              <a:gd name="T122" fmla="*/ 683 w 695"/>
              <a:gd name="T123"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5" h="695" extrusionOk="0">
                <a:moveTo>
                  <a:pt x="488" y="471"/>
                </a:moveTo>
                <a:lnTo>
                  <a:pt x="490" y="475"/>
                </a:lnTo>
                <a:lnTo>
                  <a:pt x="491" y="479"/>
                </a:lnTo>
                <a:lnTo>
                  <a:pt x="490" y="484"/>
                </a:lnTo>
                <a:lnTo>
                  <a:pt x="488" y="487"/>
                </a:lnTo>
                <a:lnTo>
                  <a:pt x="483" y="490"/>
                </a:lnTo>
                <a:lnTo>
                  <a:pt x="479" y="490"/>
                </a:lnTo>
                <a:lnTo>
                  <a:pt x="475" y="490"/>
                </a:lnTo>
                <a:lnTo>
                  <a:pt x="471" y="487"/>
                </a:lnTo>
                <a:lnTo>
                  <a:pt x="348" y="365"/>
                </a:lnTo>
                <a:lnTo>
                  <a:pt x="225" y="487"/>
                </a:lnTo>
                <a:lnTo>
                  <a:pt x="221" y="490"/>
                </a:lnTo>
                <a:lnTo>
                  <a:pt x="216" y="490"/>
                </a:lnTo>
                <a:lnTo>
                  <a:pt x="212" y="490"/>
                </a:lnTo>
                <a:lnTo>
                  <a:pt x="207" y="487"/>
                </a:lnTo>
                <a:lnTo>
                  <a:pt x="205" y="483"/>
                </a:lnTo>
                <a:lnTo>
                  <a:pt x="204" y="478"/>
                </a:lnTo>
                <a:lnTo>
                  <a:pt x="205" y="474"/>
                </a:lnTo>
                <a:lnTo>
                  <a:pt x="207" y="471"/>
                </a:lnTo>
                <a:lnTo>
                  <a:pt x="331" y="347"/>
                </a:lnTo>
                <a:lnTo>
                  <a:pt x="207" y="223"/>
                </a:lnTo>
                <a:lnTo>
                  <a:pt x="205" y="220"/>
                </a:lnTo>
                <a:lnTo>
                  <a:pt x="204" y="215"/>
                </a:lnTo>
                <a:lnTo>
                  <a:pt x="205" y="211"/>
                </a:lnTo>
                <a:lnTo>
                  <a:pt x="207" y="207"/>
                </a:lnTo>
                <a:lnTo>
                  <a:pt x="212" y="204"/>
                </a:lnTo>
                <a:lnTo>
                  <a:pt x="216" y="203"/>
                </a:lnTo>
                <a:lnTo>
                  <a:pt x="221" y="204"/>
                </a:lnTo>
                <a:lnTo>
                  <a:pt x="224" y="207"/>
                </a:lnTo>
                <a:lnTo>
                  <a:pt x="348" y="330"/>
                </a:lnTo>
                <a:lnTo>
                  <a:pt x="471" y="207"/>
                </a:lnTo>
                <a:lnTo>
                  <a:pt x="475" y="204"/>
                </a:lnTo>
                <a:lnTo>
                  <a:pt x="479" y="203"/>
                </a:lnTo>
                <a:lnTo>
                  <a:pt x="483" y="204"/>
                </a:lnTo>
                <a:lnTo>
                  <a:pt x="488" y="207"/>
                </a:lnTo>
                <a:lnTo>
                  <a:pt x="490" y="211"/>
                </a:lnTo>
                <a:lnTo>
                  <a:pt x="491" y="215"/>
                </a:lnTo>
                <a:lnTo>
                  <a:pt x="490" y="220"/>
                </a:lnTo>
                <a:lnTo>
                  <a:pt x="488" y="223"/>
                </a:lnTo>
                <a:lnTo>
                  <a:pt x="364" y="347"/>
                </a:lnTo>
                <a:lnTo>
                  <a:pt x="488" y="471"/>
                </a:lnTo>
                <a:close/>
                <a:moveTo>
                  <a:pt x="683" y="0"/>
                </a:moveTo>
                <a:lnTo>
                  <a:pt x="12" y="0"/>
                </a:lnTo>
                <a:lnTo>
                  <a:pt x="7" y="1"/>
                </a:lnTo>
                <a:lnTo>
                  <a:pt x="4" y="3"/>
                </a:lnTo>
                <a:lnTo>
                  <a:pt x="1" y="7"/>
                </a:lnTo>
                <a:lnTo>
                  <a:pt x="0" y="11"/>
                </a:lnTo>
                <a:lnTo>
                  <a:pt x="0" y="683"/>
                </a:lnTo>
                <a:lnTo>
                  <a:pt x="1" y="687"/>
                </a:lnTo>
                <a:lnTo>
                  <a:pt x="4" y="691"/>
                </a:lnTo>
                <a:lnTo>
                  <a:pt x="7" y="694"/>
                </a:lnTo>
                <a:lnTo>
                  <a:pt x="12" y="695"/>
                </a:lnTo>
                <a:lnTo>
                  <a:pt x="683" y="695"/>
                </a:lnTo>
                <a:lnTo>
                  <a:pt x="688" y="694"/>
                </a:lnTo>
                <a:lnTo>
                  <a:pt x="691" y="691"/>
                </a:lnTo>
                <a:lnTo>
                  <a:pt x="694" y="687"/>
                </a:lnTo>
                <a:lnTo>
                  <a:pt x="695" y="683"/>
                </a:lnTo>
                <a:lnTo>
                  <a:pt x="695" y="11"/>
                </a:lnTo>
                <a:lnTo>
                  <a:pt x="694" y="7"/>
                </a:lnTo>
                <a:lnTo>
                  <a:pt x="691" y="3"/>
                </a:lnTo>
                <a:lnTo>
                  <a:pt x="688" y="1"/>
                </a:lnTo>
                <a:lnTo>
                  <a:pt x="683" y="0"/>
                </a:lnTo>
                <a:close/>
              </a:path>
            </a:pathLst>
          </a:custGeom>
          <a:solidFill>
            <a:srgbClr val="62616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34" name="Forme libre 1839" descr="Marqueur avec le signe de multiplication. "/>
          <p:cNvSpPr>
            <a:spLocks noEditPoints="1"/>
          </p:cNvSpPr>
          <p:nvPr/>
        </p:nvSpPr>
        <p:spPr bwMode="auto">
          <a:xfrm>
            <a:off x="1978823" y="4382024"/>
            <a:ext cx="276225" cy="276225"/>
          </a:xfrm>
          <a:custGeom>
            <a:avLst/>
            <a:gdLst>
              <a:gd name="T0" fmla="*/ 488 w 695"/>
              <a:gd name="T1" fmla="*/ 471 h 695"/>
              <a:gd name="T2" fmla="*/ 490 w 695"/>
              <a:gd name="T3" fmla="*/ 475 h 695"/>
              <a:gd name="T4" fmla="*/ 491 w 695"/>
              <a:gd name="T5" fmla="*/ 479 h 695"/>
              <a:gd name="T6" fmla="*/ 490 w 695"/>
              <a:gd name="T7" fmla="*/ 484 h 695"/>
              <a:gd name="T8" fmla="*/ 488 w 695"/>
              <a:gd name="T9" fmla="*/ 487 h 695"/>
              <a:gd name="T10" fmla="*/ 483 w 695"/>
              <a:gd name="T11" fmla="*/ 490 h 695"/>
              <a:gd name="T12" fmla="*/ 479 w 695"/>
              <a:gd name="T13" fmla="*/ 490 h 695"/>
              <a:gd name="T14" fmla="*/ 475 w 695"/>
              <a:gd name="T15" fmla="*/ 490 h 695"/>
              <a:gd name="T16" fmla="*/ 471 w 695"/>
              <a:gd name="T17" fmla="*/ 487 h 695"/>
              <a:gd name="T18" fmla="*/ 348 w 695"/>
              <a:gd name="T19" fmla="*/ 365 h 695"/>
              <a:gd name="T20" fmla="*/ 225 w 695"/>
              <a:gd name="T21" fmla="*/ 487 h 695"/>
              <a:gd name="T22" fmla="*/ 221 w 695"/>
              <a:gd name="T23" fmla="*/ 490 h 695"/>
              <a:gd name="T24" fmla="*/ 216 w 695"/>
              <a:gd name="T25" fmla="*/ 490 h 695"/>
              <a:gd name="T26" fmla="*/ 212 w 695"/>
              <a:gd name="T27" fmla="*/ 490 h 695"/>
              <a:gd name="T28" fmla="*/ 207 w 695"/>
              <a:gd name="T29" fmla="*/ 487 h 695"/>
              <a:gd name="T30" fmla="*/ 205 w 695"/>
              <a:gd name="T31" fmla="*/ 483 h 695"/>
              <a:gd name="T32" fmla="*/ 204 w 695"/>
              <a:gd name="T33" fmla="*/ 478 h 695"/>
              <a:gd name="T34" fmla="*/ 205 w 695"/>
              <a:gd name="T35" fmla="*/ 474 h 695"/>
              <a:gd name="T36" fmla="*/ 207 w 695"/>
              <a:gd name="T37" fmla="*/ 471 h 695"/>
              <a:gd name="T38" fmla="*/ 331 w 695"/>
              <a:gd name="T39" fmla="*/ 347 h 695"/>
              <a:gd name="T40" fmla="*/ 207 w 695"/>
              <a:gd name="T41" fmla="*/ 223 h 695"/>
              <a:gd name="T42" fmla="*/ 205 w 695"/>
              <a:gd name="T43" fmla="*/ 220 h 695"/>
              <a:gd name="T44" fmla="*/ 204 w 695"/>
              <a:gd name="T45" fmla="*/ 215 h 695"/>
              <a:gd name="T46" fmla="*/ 205 w 695"/>
              <a:gd name="T47" fmla="*/ 211 h 695"/>
              <a:gd name="T48" fmla="*/ 207 w 695"/>
              <a:gd name="T49" fmla="*/ 207 h 695"/>
              <a:gd name="T50" fmla="*/ 212 w 695"/>
              <a:gd name="T51" fmla="*/ 204 h 695"/>
              <a:gd name="T52" fmla="*/ 216 w 695"/>
              <a:gd name="T53" fmla="*/ 203 h 695"/>
              <a:gd name="T54" fmla="*/ 221 w 695"/>
              <a:gd name="T55" fmla="*/ 204 h 695"/>
              <a:gd name="T56" fmla="*/ 224 w 695"/>
              <a:gd name="T57" fmla="*/ 207 h 695"/>
              <a:gd name="T58" fmla="*/ 348 w 695"/>
              <a:gd name="T59" fmla="*/ 330 h 695"/>
              <a:gd name="T60" fmla="*/ 471 w 695"/>
              <a:gd name="T61" fmla="*/ 207 h 695"/>
              <a:gd name="T62" fmla="*/ 475 w 695"/>
              <a:gd name="T63" fmla="*/ 204 h 695"/>
              <a:gd name="T64" fmla="*/ 479 w 695"/>
              <a:gd name="T65" fmla="*/ 203 h 695"/>
              <a:gd name="T66" fmla="*/ 483 w 695"/>
              <a:gd name="T67" fmla="*/ 204 h 695"/>
              <a:gd name="T68" fmla="*/ 488 w 695"/>
              <a:gd name="T69" fmla="*/ 207 h 695"/>
              <a:gd name="T70" fmla="*/ 490 w 695"/>
              <a:gd name="T71" fmla="*/ 211 h 695"/>
              <a:gd name="T72" fmla="*/ 491 w 695"/>
              <a:gd name="T73" fmla="*/ 215 h 695"/>
              <a:gd name="T74" fmla="*/ 490 w 695"/>
              <a:gd name="T75" fmla="*/ 220 h 695"/>
              <a:gd name="T76" fmla="*/ 488 w 695"/>
              <a:gd name="T77" fmla="*/ 223 h 695"/>
              <a:gd name="T78" fmla="*/ 364 w 695"/>
              <a:gd name="T79" fmla="*/ 347 h 695"/>
              <a:gd name="T80" fmla="*/ 488 w 695"/>
              <a:gd name="T81" fmla="*/ 471 h 695"/>
              <a:gd name="T82" fmla="*/ 683 w 695"/>
              <a:gd name="T83" fmla="*/ 0 h 695"/>
              <a:gd name="T84" fmla="*/ 12 w 695"/>
              <a:gd name="T85" fmla="*/ 0 h 695"/>
              <a:gd name="T86" fmla="*/ 7 w 695"/>
              <a:gd name="T87" fmla="*/ 1 h 695"/>
              <a:gd name="T88" fmla="*/ 4 w 695"/>
              <a:gd name="T89" fmla="*/ 3 h 695"/>
              <a:gd name="T90" fmla="*/ 1 w 695"/>
              <a:gd name="T91" fmla="*/ 7 h 695"/>
              <a:gd name="T92" fmla="*/ 0 w 695"/>
              <a:gd name="T93" fmla="*/ 11 h 695"/>
              <a:gd name="T94" fmla="*/ 0 w 695"/>
              <a:gd name="T95" fmla="*/ 683 h 695"/>
              <a:gd name="T96" fmla="*/ 1 w 695"/>
              <a:gd name="T97" fmla="*/ 687 h 695"/>
              <a:gd name="T98" fmla="*/ 4 w 695"/>
              <a:gd name="T99" fmla="*/ 691 h 695"/>
              <a:gd name="T100" fmla="*/ 7 w 695"/>
              <a:gd name="T101" fmla="*/ 694 h 695"/>
              <a:gd name="T102" fmla="*/ 12 w 695"/>
              <a:gd name="T103" fmla="*/ 695 h 695"/>
              <a:gd name="T104" fmla="*/ 683 w 695"/>
              <a:gd name="T105" fmla="*/ 695 h 695"/>
              <a:gd name="T106" fmla="*/ 688 w 695"/>
              <a:gd name="T107" fmla="*/ 694 h 695"/>
              <a:gd name="T108" fmla="*/ 691 w 695"/>
              <a:gd name="T109" fmla="*/ 691 h 695"/>
              <a:gd name="T110" fmla="*/ 694 w 695"/>
              <a:gd name="T111" fmla="*/ 687 h 695"/>
              <a:gd name="T112" fmla="*/ 695 w 695"/>
              <a:gd name="T113" fmla="*/ 683 h 695"/>
              <a:gd name="T114" fmla="*/ 695 w 695"/>
              <a:gd name="T115" fmla="*/ 11 h 695"/>
              <a:gd name="T116" fmla="*/ 694 w 695"/>
              <a:gd name="T117" fmla="*/ 7 h 695"/>
              <a:gd name="T118" fmla="*/ 691 w 695"/>
              <a:gd name="T119" fmla="*/ 3 h 695"/>
              <a:gd name="T120" fmla="*/ 688 w 695"/>
              <a:gd name="T121" fmla="*/ 1 h 695"/>
              <a:gd name="T122" fmla="*/ 683 w 695"/>
              <a:gd name="T123"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5" h="695" extrusionOk="0">
                <a:moveTo>
                  <a:pt x="488" y="471"/>
                </a:moveTo>
                <a:lnTo>
                  <a:pt x="490" y="475"/>
                </a:lnTo>
                <a:lnTo>
                  <a:pt x="491" y="479"/>
                </a:lnTo>
                <a:lnTo>
                  <a:pt x="490" y="484"/>
                </a:lnTo>
                <a:lnTo>
                  <a:pt x="488" y="487"/>
                </a:lnTo>
                <a:lnTo>
                  <a:pt x="483" y="490"/>
                </a:lnTo>
                <a:lnTo>
                  <a:pt x="479" y="490"/>
                </a:lnTo>
                <a:lnTo>
                  <a:pt x="475" y="490"/>
                </a:lnTo>
                <a:lnTo>
                  <a:pt x="471" y="487"/>
                </a:lnTo>
                <a:lnTo>
                  <a:pt x="348" y="365"/>
                </a:lnTo>
                <a:lnTo>
                  <a:pt x="225" y="487"/>
                </a:lnTo>
                <a:lnTo>
                  <a:pt x="221" y="490"/>
                </a:lnTo>
                <a:lnTo>
                  <a:pt x="216" y="490"/>
                </a:lnTo>
                <a:lnTo>
                  <a:pt x="212" y="490"/>
                </a:lnTo>
                <a:lnTo>
                  <a:pt x="207" y="487"/>
                </a:lnTo>
                <a:lnTo>
                  <a:pt x="205" y="483"/>
                </a:lnTo>
                <a:lnTo>
                  <a:pt x="204" y="478"/>
                </a:lnTo>
                <a:lnTo>
                  <a:pt x="205" y="474"/>
                </a:lnTo>
                <a:lnTo>
                  <a:pt x="207" y="471"/>
                </a:lnTo>
                <a:lnTo>
                  <a:pt x="331" y="347"/>
                </a:lnTo>
                <a:lnTo>
                  <a:pt x="207" y="223"/>
                </a:lnTo>
                <a:lnTo>
                  <a:pt x="205" y="220"/>
                </a:lnTo>
                <a:lnTo>
                  <a:pt x="204" y="215"/>
                </a:lnTo>
                <a:lnTo>
                  <a:pt x="205" y="211"/>
                </a:lnTo>
                <a:lnTo>
                  <a:pt x="207" y="207"/>
                </a:lnTo>
                <a:lnTo>
                  <a:pt x="212" y="204"/>
                </a:lnTo>
                <a:lnTo>
                  <a:pt x="216" y="203"/>
                </a:lnTo>
                <a:lnTo>
                  <a:pt x="221" y="204"/>
                </a:lnTo>
                <a:lnTo>
                  <a:pt x="224" y="207"/>
                </a:lnTo>
                <a:lnTo>
                  <a:pt x="348" y="330"/>
                </a:lnTo>
                <a:lnTo>
                  <a:pt x="471" y="207"/>
                </a:lnTo>
                <a:lnTo>
                  <a:pt x="475" y="204"/>
                </a:lnTo>
                <a:lnTo>
                  <a:pt x="479" y="203"/>
                </a:lnTo>
                <a:lnTo>
                  <a:pt x="483" y="204"/>
                </a:lnTo>
                <a:lnTo>
                  <a:pt x="488" y="207"/>
                </a:lnTo>
                <a:lnTo>
                  <a:pt x="490" y="211"/>
                </a:lnTo>
                <a:lnTo>
                  <a:pt x="491" y="215"/>
                </a:lnTo>
                <a:lnTo>
                  <a:pt x="490" y="220"/>
                </a:lnTo>
                <a:lnTo>
                  <a:pt x="488" y="223"/>
                </a:lnTo>
                <a:lnTo>
                  <a:pt x="364" y="347"/>
                </a:lnTo>
                <a:lnTo>
                  <a:pt x="488" y="471"/>
                </a:lnTo>
                <a:close/>
                <a:moveTo>
                  <a:pt x="683" y="0"/>
                </a:moveTo>
                <a:lnTo>
                  <a:pt x="12" y="0"/>
                </a:lnTo>
                <a:lnTo>
                  <a:pt x="7" y="1"/>
                </a:lnTo>
                <a:lnTo>
                  <a:pt x="4" y="3"/>
                </a:lnTo>
                <a:lnTo>
                  <a:pt x="1" y="7"/>
                </a:lnTo>
                <a:lnTo>
                  <a:pt x="0" y="11"/>
                </a:lnTo>
                <a:lnTo>
                  <a:pt x="0" y="683"/>
                </a:lnTo>
                <a:lnTo>
                  <a:pt x="1" y="687"/>
                </a:lnTo>
                <a:lnTo>
                  <a:pt x="4" y="691"/>
                </a:lnTo>
                <a:lnTo>
                  <a:pt x="7" y="694"/>
                </a:lnTo>
                <a:lnTo>
                  <a:pt x="12" y="695"/>
                </a:lnTo>
                <a:lnTo>
                  <a:pt x="683" y="695"/>
                </a:lnTo>
                <a:lnTo>
                  <a:pt x="688" y="694"/>
                </a:lnTo>
                <a:lnTo>
                  <a:pt x="691" y="691"/>
                </a:lnTo>
                <a:lnTo>
                  <a:pt x="694" y="687"/>
                </a:lnTo>
                <a:lnTo>
                  <a:pt x="695" y="683"/>
                </a:lnTo>
                <a:lnTo>
                  <a:pt x="695" y="11"/>
                </a:lnTo>
                <a:lnTo>
                  <a:pt x="694" y="7"/>
                </a:lnTo>
                <a:lnTo>
                  <a:pt x="691" y="3"/>
                </a:lnTo>
                <a:lnTo>
                  <a:pt x="688" y="1"/>
                </a:lnTo>
                <a:lnTo>
                  <a:pt x="683" y="0"/>
                </a:lnTo>
                <a:close/>
              </a:path>
            </a:pathLst>
          </a:custGeom>
          <a:solidFill>
            <a:srgbClr val="62616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35" name="Forme libre 1837" descr="Marqueur avec le signe plus. "/>
          <p:cNvSpPr>
            <a:spLocks noEditPoints="1"/>
          </p:cNvSpPr>
          <p:nvPr/>
        </p:nvSpPr>
        <p:spPr bwMode="auto">
          <a:xfrm>
            <a:off x="3139680" y="3385358"/>
            <a:ext cx="274638" cy="276225"/>
          </a:xfrm>
          <a:custGeom>
            <a:avLst/>
            <a:gdLst>
              <a:gd name="T0" fmla="*/ 526 w 695"/>
              <a:gd name="T1" fmla="*/ 362 h 695"/>
              <a:gd name="T2" fmla="*/ 359 w 695"/>
              <a:gd name="T3" fmla="*/ 362 h 695"/>
              <a:gd name="T4" fmla="*/ 359 w 695"/>
              <a:gd name="T5" fmla="*/ 531 h 695"/>
              <a:gd name="T6" fmla="*/ 359 w 695"/>
              <a:gd name="T7" fmla="*/ 537 h 695"/>
              <a:gd name="T8" fmla="*/ 356 w 695"/>
              <a:gd name="T9" fmla="*/ 540 h 695"/>
              <a:gd name="T10" fmla="*/ 353 w 695"/>
              <a:gd name="T11" fmla="*/ 542 h 695"/>
              <a:gd name="T12" fmla="*/ 348 w 695"/>
              <a:gd name="T13" fmla="*/ 543 h 695"/>
              <a:gd name="T14" fmla="*/ 343 w 695"/>
              <a:gd name="T15" fmla="*/ 542 h 695"/>
              <a:gd name="T16" fmla="*/ 339 w 695"/>
              <a:gd name="T17" fmla="*/ 540 h 695"/>
              <a:gd name="T18" fmla="*/ 337 w 695"/>
              <a:gd name="T19" fmla="*/ 537 h 695"/>
              <a:gd name="T20" fmla="*/ 336 w 695"/>
              <a:gd name="T21" fmla="*/ 531 h 695"/>
              <a:gd name="T22" fmla="*/ 336 w 695"/>
              <a:gd name="T23" fmla="*/ 362 h 695"/>
              <a:gd name="T24" fmla="*/ 164 w 695"/>
              <a:gd name="T25" fmla="*/ 362 h 695"/>
              <a:gd name="T26" fmla="*/ 158 w 695"/>
              <a:gd name="T27" fmla="*/ 361 h 695"/>
              <a:gd name="T28" fmla="*/ 155 w 695"/>
              <a:gd name="T29" fmla="*/ 359 h 695"/>
              <a:gd name="T30" fmla="*/ 153 w 695"/>
              <a:gd name="T31" fmla="*/ 356 h 695"/>
              <a:gd name="T32" fmla="*/ 152 w 695"/>
              <a:gd name="T33" fmla="*/ 350 h 695"/>
              <a:gd name="T34" fmla="*/ 153 w 695"/>
              <a:gd name="T35" fmla="*/ 346 h 695"/>
              <a:gd name="T36" fmla="*/ 155 w 695"/>
              <a:gd name="T37" fmla="*/ 342 h 695"/>
              <a:gd name="T38" fmla="*/ 158 w 695"/>
              <a:gd name="T39" fmla="*/ 339 h 695"/>
              <a:gd name="T40" fmla="*/ 164 w 695"/>
              <a:gd name="T41" fmla="*/ 339 h 695"/>
              <a:gd name="T42" fmla="*/ 336 w 695"/>
              <a:gd name="T43" fmla="*/ 339 h 695"/>
              <a:gd name="T44" fmla="*/ 336 w 695"/>
              <a:gd name="T45" fmla="*/ 170 h 695"/>
              <a:gd name="T46" fmla="*/ 337 w 695"/>
              <a:gd name="T47" fmla="*/ 165 h 695"/>
              <a:gd name="T48" fmla="*/ 339 w 695"/>
              <a:gd name="T49" fmla="*/ 161 h 695"/>
              <a:gd name="T50" fmla="*/ 343 w 695"/>
              <a:gd name="T51" fmla="*/ 159 h 695"/>
              <a:gd name="T52" fmla="*/ 348 w 695"/>
              <a:gd name="T53" fmla="*/ 158 h 695"/>
              <a:gd name="T54" fmla="*/ 353 w 695"/>
              <a:gd name="T55" fmla="*/ 159 h 695"/>
              <a:gd name="T56" fmla="*/ 356 w 695"/>
              <a:gd name="T57" fmla="*/ 161 h 695"/>
              <a:gd name="T58" fmla="*/ 359 w 695"/>
              <a:gd name="T59" fmla="*/ 165 h 695"/>
              <a:gd name="T60" fmla="*/ 359 w 695"/>
              <a:gd name="T61" fmla="*/ 170 h 695"/>
              <a:gd name="T62" fmla="*/ 359 w 695"/>
              <a:gd name="T63" fmla="*/ 339 h 695"/>
              <a:gd name="T64" fmla="*/ 526 w 695"/>
              <a:gd name="T65" fmla="*/ 339 h 695"/>
              <a:gd name="T66" fmla="*/ 530 w 695"/>
              <a:gd name="T67" fmla="*/ 339 h 695"/>
              <a:gd name="T68" fmla="*/ 535 w 695"/>
              <a:gd name="T69" fmla="*/ 342 h 695"/>
              <a:gd name="T70" fmla="*/ 537 w 695"/>
              <a:gd name="T71" fmla="*/ 346 h 695"/>
              <a:gd name="T72" fmla="*/ 538 w 695"/>
              <a:gd name="T73" fmla="*/ 350 h 695"/>
              <a:gd name="T74" fmla="*/ 537 w 695"/>
              <a:gd name="T75" fmla="*/ 356 h 695"/>
              <a:gd name="T76" fmla="*/ 535 w 695"/>
              <a:gd name="T77" fmla="*/ 359 h 695"/>
              <a:gd name="T78" fmla="*/ 530 w 695"/>
              <a:gd name="T79" fmla="*/ 361 h 695"/>
              <a:gd name="T80" fmla="*/ 526 w 695"/>
              <a:gd name="T81" fmla="*/ 362 h 695"/>
              <a:gd name="T82" fmla="*/ 683 w 695"/>
              <a:gd name="T83" fmla="*/ 0 h 695"/>
              <a:gd name="T84" fmla="*/ 12 w 695"/>
              <a:gd name="T85" fmla="*/ 0 h 695"/>
              <a:gd name="T86" fmla="*/ 8 w 695"/>
              <a:gd name="T87" fmla="*/ 1 h 695"/>
              <a:gd name="T88" fmla="*/ 4 w 695"/>
              <a:gd name="T89" fmla="*/ 3 h 695"/>
              <a:gd name="T90" fmla="*/ 1 w 695"/>
              <a:gd name="T91" fmla="*/ 7 h 695"/>
              <a:gd name="T92" fmla="*/ 0 w 695"/>
              <a:gd name="T93" fmla="*/ 11 h 695"/>
              <a:gd name="T94" fmla="*/ 0 w 695"/>
              <a:gd name="T95" fmla="*/ 683 h 695"/>
              <a:gd name="T96" fmla="*/ 1 w 695"/>
              <a:gd name="T97" fmla="*/ 687 h 695"/>
              <a:gd name="T98" fmla="*/ 4 w 695"/>
              <a:gd name="T99" fmla="*/ 691 h 695"/>
              <a:gd name="T100" fmla="*/ 8 w 695"/>
              <a:gd name="T101" fmla="*/ 694 h 695"/>
              <a:gd name="T102" fmla="*/ 12 w 695"/>
              <a:gd name="T103" fmla="*/ 695 h 695"/>
              <a:gd name="T104" fmla="*/ 683 w 695"/>
              <a:gd name="T105" fmla="*/ 695 h 695"/>
              <a:gd name="T106" fmla="*/ 688 w 695"/>
              <a:gd name="T107" fmla="*/ 694 h 695"/>
              <a:gd name="T108" fmla="*/ 692 w 695"/>
              <a:gd name="T109" fmla="*/ 691 h 695"/>
              <a:gd name="T110" fmla="*/ 694 w 695"/>
              <a:gd name="T111" fmla="*/ 687 h 695"/>
              <a:gd name="T112" fmla="*/ 695 w 695"/>
              <a:gd name="T113" fmla="*/ 683 h 695"/>
              <a:gd name="T114" fmla="*/ 695 w 695"/>
              <a:gd name="T115" fmla="*/ 11 h 695"/>
              <a:gd name="T116" fmla="*/ 694 w 695"/>
              <a:gd name="T117" fmla="*/ 7 h 695"/>
              <a:gd name="T118" fmla="*/ 692 w 695"/>
              <a:gd name="T119" fmla="*/ 3 h 695"/>
              <a:gd name="T120" fmla="*/ 688 w 695"/>
              <a:gd name="T121" fmla="*/ 1 h 695"/>
              <a:gd name="T122" fmla="*/ 683 w 695"/>
              <a:gd name="T123"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5" h="695" extrusionOk="0">
                <a:moveTo>
                  <a:pt x="526" y="362"/>
                </a:moveTo>
                <a:lnTo>
                  <a:pt x="359" y="362"/>
                </a:lnTo>
                <a:lnTo>
                  <a:pt x="359" y="531"/>
                </a:lnTo>
                <a:lnTo>
                  <a:pt x="359" y="537"/>
                </a:lnTo>
                <a:lnTo>
                  <a:pt x="356" y="540"/>
                </a:lnTo>
                <a:lnTo>
                  <a:pt x="353" y="542"/>
                </a:lnTo>
                <a:lnTo>
                  <a:pt x="348" y="543"/>
                </a:lnTo>
                <a:lnTo>
                  <a:pt x="343" y="542"/>
                </a:lnTo>
                <a:lnTo>
                  <a:pt x="339" y="540"/>
                </a:lnTo>
                <a:lnTo>
                  <a:pt x="337" y="537"/>
                </a:lnTo>
                <a:lnTo>
                  <a:pt x="336" y="531"/>
                </a:lnTo>
                <a:lnTo>
                  <a:pt x="336" y="362"/>
                </a:lnTo>
                <a:lnTo>
                  <a:pt x="164" y="362"/>
                </a:lnTo>
                <a:lnTo>
                  <a:pt x="158" y="361"/>
                </a:lnTo>
                <a:lnTo>
                  <a:pt x="155" y="359"/>
                </a:lnTo>
                <a:lnTo>
                  <a:pt x="153" y="356"/>
                </a:lnTo>
                <a:lnTo>
                  <a:pt x="152" y="350"/>
                </a:lnTo>
                <a:lnTo>
                  <a:pt x="153" y="346"/>
                </a:lnTo>
                <a:lnTo>
                  <a:pt x="155" y="342"/>
                </a:lnTo>
                <a:lnTo>
                  <a:pt x="158" y="339"/>
                </a:lnTo>
                <a:lnTo>
                  <a:pt x="164" y="339"/>
                </a:lnTo>
                <a:lnTo>
                  <a:pt x="336" y="339"/>
                </a:lnTo>
                <a:lnTo>
                  <a:pt x="336" y="170"/>
                </a:lnTo>
                <a:lnTo>
                  <a:pt x="337" y="165"/>
                </a:lnTo>
                <a:lnTo>
                  <a:pt x="339" y="161"/>
                </a:lnTo>
                <a:lnTo>
                  <a:pt x="343" y="159"/>
                </a:lnTo>
                <a:lnTo>
                  <a:pt x="348" y="158"/>
                </a:lnTo>
                <a:lnTo>
                  <a:pt x="353" y="159"/>
                </a:lnTo>
                <a:lnTo>
                  <a:pt x="356" y="161"/>
                </a:lnTo>
                <a:lnTo>
                  <a:pt x="359" y="165"/>
                </a:lnTo>
                <a:lnTo>
                  <a:pt x="359" y="170"/>
                </a:lnTo>
                <a:lnTo>
                  <a:pt x="359" y="339"/>
                </a:lnTo>
                <a:lnTo>
                  <a:pt x="526" y="339"/>
                </a:lnTo>
                <a:lnTo>
                  <a:pt x="530" y="339"/>
                </a:lnTo>
                <a:lnTo>
                  <a:pt x="535" y="342"/>
                </a:lnTo>
                <a:lnTo>
                  <a:pt x="537" y="346"/>
                </a:lnTo>
                <a:lnTo>
                  <a:pt x="538" y="350"/>
                </a:lnTo>
                <a:lnTo>
                  <a:pt x="537" y="356"/>
                </a:lnTo>
                <a:lnTo>
                  <a:pt x="535" y="359"/>
                </a:lnTo>
                <a:lnTo>
                  <a:pt x="530" y="361"/>
                </a:lnTo>
                <a:lnTo>
                  <a:pt x="526" y="362"/>
                </a:lnTo>
                <a:close/>
                <a:moveTo>
                  <a:pt x="683" y="0"/>
                </a:moveTo>
                <a:lnTo>
                  <a:pt x="12" y="0"/>
                </a:lnTo>
                <a:lnTo>
                  <a:pt x="8" y="1"/>
                </a:lnTo>
                <a:lnTo>
                  <a:pt x="4" y="3"/>
                </a:lnTo>
                <a:lnTo>
                  <a:pt x="1" y="7"/>
                </a:lnTo>
                <a:lnTo>
                  <a:pt x="0" y="11"/>
                </a:lnTo>
                <a:lnTo>
                  <a:pt x="0" y="683"/>
                </a:lnTo>
                <a:lnTo>
                  <a:pt x="1" y="687"/>
                </a:lnTo>
                <a:lnTo>
                  <a:pt x="4" y="691"/>
                </a:lnTo>
                <a:lnTo>
                  <a:pt x="8" y="694"/>
                </a:lnTo>
                <a:lnTo>
                  <a:pt x="12" y="695"/>
                </a:lnTo>
                <a:lnTo>
                  <a:pt x="683" y="695"/>
                </a:lnTo>
                <a:lnTo>
                  <a:pt x="688" y="694"/>
                </a:lnTo>
                <a:lnTo>
                  <a:pt x="692" y="691"/>
                </a:lnTo>
                <a:lnTo>
                  <a:pt x="694" y="687"/>
                </a:lnTo>
                <a:lnTo>
                  <a:pt x="695" y="683"/>
                </a:lnTo>
                <a:lnTo>
                  <a:pt x="695" y="11"/>
                </a:lnTo>
                <a:lnTo>
                  <a:pt x="694" y="7"/>
                </a:lnTo>
                <a:lnTo>
                  <a:pt x="692" y="3"/>
                </a:lnTo>
                <a:lnTo>
                  <a:pt x="688" y="1"/>
                </a:lnTo>
                <a:lnTo>
                  <a:pt x="683" y="0"/>
                </a:lnTo>
                <a:close/>
              </a:path>
            </a:pathLst>
          </a:custGeom>
          <a:solidFill>
            <a:srgbClr val="62616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36" name="Forme libre 1839" descr="Marqueur avec le signe de multiplication. "/>
          <p:cNvSpPr>
            <a:spLocks noEditPoints="1"/>
          </p:cNvSpPr>
          <p:nvPr/>
        </p:nvSpPr>
        <p:spPr bwMode="auto">
          <a:xfrm>
            <a:off x="4302523" y="2892703"/>
            <a:ext cx="276225" cy="276225"/>
          </a:xfrm>
          <a:custGeom>
            <a:avLst/>
            <a:gdLst>
              <a:gd name="T0" fmla="*/ 488 w 695"/>
              <a:gd name="T1" fmla="*/ 471 h 695"/>
              <a:gd name="T2" fmla="*/ 490 w 695"/>
              <a:gd name="T3" fmla="*/ 475 h 695"/>
              <a:gd name="T4" fmla="*/ 491 w 695"/>
              <a:gd name="T5" fmla="*/ 479 h 695"/>
              <a:gd name="T6" fmla="*/ 490 w 695"/>
              <a:gd name="T7" fmla="*/ 484 h 695"/>
              <a:gd name="T8" fmla="*/ 488 w 695"/>
              <a:gd name="T9" fmla="*/ 487 h 695"/>
              <a:gd name="T10" fmla="*/ 483 w 695"/>
              <a:gd name="T11" fmla="*/ 490 h 695"/>
              <a:gd name="T12" fmla="*/ 479 w 695"/>
              <a:gd name="T13" fmla="*/ 490 h 695"/>
              <a:gd name="T14" fmla="*/ 475 w 695"/>
              <a:gd name="T15" fmla="*/ 490 h 695"/>
              <a:gd name="T16" fmla="*/ 471 w 695"/>
              <a:gd name="T17" fmla="*/ 487 h 695"/>
              <a:gd name="T18" fmla="*/ 348 w 695"/>
              <a:gd name="T19" fmla="*/ 365 h 695"/>
              <a:gd name="T20" fmla="*/ 225 w 695"/>
              <a:gd name="T21" fmla="*/ 487 h 695"/>
              <a:gd name="T22" fmla="*/ 221 w 695"/>
              <a:gd name="T23" fmla="*/ 490 h 695"/>
              <a:gd name="T24" fmla="*/ 216 w 695"/>
              <a:gd name="T25" fmla="*/ 490 h 695"/>
              <a:gd name="T26" fmla="*/ 212 w 695"/>
              <a:gd name="T27" fmla="*/ 490 h 695"/>
              <a:gd name="T28" fmla="*/ 207 w 695"/>
              <a:gd name="T29" fmla="*/ 487 h 695"/>
              <a:gd name="T30" fmla="*/ 205 w 695"/>
              <a:gd name="T31" fmla="*/ 483 h 695"/>
              <a:gd name="T32" fmla="*/ 204 w 695"/>
              <a:gd name="T33" fmla="*/ 478 h 695"/>
              <a:gd name="T34" fmla="*/ 205 w 695"/>
              <a:gd name="T35" fmla="*/ 474 h 695"/>
              <a:gd name="T36" fmla="*/ 207 w 695"/>
              <a:gd name="T37" fmla="*/ 471 h 695"/>
              <a:gd name="T38" fmla="*/ 331 w 695"/>
              <a:gd name="T39" fmla="*/ 347 h 695"/>
              <a:gd name="T40" fmla="*/ 207 w 695"/>
              <a:gd name="T41" fmla="*/ 223 h 695"/>
              <a:gd name="T42" fmla="*/ 205 w 695"/>
              <a:gd name="T43" fmla="*/ 220 h 695"/>
              <a:gd name="T44" fmla="*/ 204 w 695"/>
              <a:gd name="T45" fmla="*/ 215 h 695"/>
              <a:gd name="T46" fmla="*/ 205 w 695"/>
              <a:gd name="T47" fmla="*/ 211 h 695"/>
              <a:gd name="T48" fmla="*/ 207 w 695"/>
              <a:gd name="T49" fmla="*/ 207 h 695"/>
              <a:gd name="T50" fmla="*/ 212 w 695"/>
              <a:gd name="T51" fmla="*/ 204 h 695"/>
              <a:gd name="T52" fmla="*/ 216 w 695"/>
              <a:gd name="T53" fmla="*/ 203 h 695"/>
              <a:gd name="T54" fmla="*/ 221 w 695"/>
              <a:gd name="T55" fmla="*/ 204 h 695"/>
              <a:gd name="T56" fmla="*/ 224 w 695"/>
              <a:gd name="T57" fmla="*/ 207 h 695"/>
              <a:gd name="T58" fmla="*/ 348 w 695"/>
              <a:gd name="T59" fmla="*/ 330 h 695"/>
              <a:gd name="T60" fmla="*/ 471 w 695"/>
              <a:gd name="T61" fmla="*/ 207 h 695"/>
              <a:gd name="T62" fmla="*/ 475 w 695"/>
              <a:gd name="T63" fmla="*/ 204 h 695"/>
              <a:gd name="T64" fmla="*/ 479 w 695"/>
              <a:gd name="T65" fmla="*/ 203 h 695"/>
              <a:gd name="T66" fmla="*/ 483 w 695"/>
              <a:gd name="T67" fmla="*/ 204 h 695"/>
              <a:gd name="T68" fmla="*/ 488 w 695"/>
              <a:gd name="T69" fmla="*/ 207 h 695"/>
              <a:gd name="T70" fmla="*/ 490 w 695"/>
              <a:gd name="T71" fmla="*/ 211 h 695"/>
              <a:gd name="T72" fmla="*/ 491 w 695"/>
              <a:gd name="T73" fmla="*/ 215 h 695"/>
              <a:gd name="T74" fmla="*/ 490 w 695"/>
              <a:gd name="T75" fmla="*/ 220 h 695"/>
              <a:gd name="T76" fmla="*/ 488 w 695"/>
              <a:gd name="T77" fmla="*/ 223 h 695"/>
              <a:gd name="T78" fmla="*/ 364 w 695"/>
              <a:gd name="T79" fmla="*/ 347 h 695"/>
              <a:gd name="T80" fmla="*/ 488 w 695"/>
              <a:gd name="T81" fmla="*/ 471 h 695"/>
              <a:gd name="T82" fmla="*/ 683 w 695"/>
              <a:gd name="T83" fmla="*/ 0 h 695"/>
              <a:gd name="T84" fmla="*/ 12 w 695"/>
              <a:gd name="T85" fmla="*/ 0 h 695"/>
              <a:gd name="T86" fmla="*/ 7 w 695"/>
              <a:gd name="T87" fmla="*/ 1 h 695"/>
              <a:gd name="T88" fmla="*/ 4 w 695"/>
              <a:gd name="T89" fmla="*/ 3 h 695"/>
              <a:gd name="T90" fmla="*/ 1 w 695"/>
              <a:gd name="T91" fmla="*/ 7 h 695"/>
              <a:gd name="T92" fmla="*/ 0 w 695"/>
              <a:gd name="T93" fmla="*/ 11 h 695"/>
              <a:gd name="T94" fmla="*/ 0 w 695"/>
              <a:gd name="T95" fmla="*/ 683 h 695"/>
              <a:gd name="T96" fmla="*/ 1 w 695"/>
              <a:gd name="T97" fmla="*/ 687 h 695"/>
              <a:gd name="T98" fmla="*/ 4 w 695"/>
              <a:gd name="T99" fmla="*/ 691 h 695"/>
              <a:gd name="T100" fmla="*/ 7 w 695"/>
              <a:gd name="T101" fmla="*/ 694 h 695"/>
              <a:gd name="T102" fmla="*/ 12 w 695"/>
              <a:gd name="T103" fmla="*/ 695 h 695"/>
              <a:gd name="T104" fmla="*/ 683 w 695"/>
              <a:gd name="T105" fmla="*/ 695 h 695"/>
              <a:gd name="T106" fmla="*/ 688 w 695"/>
              <a:gd name="T107" fmla="*/ 694 h 695"/>
              <a:gd name="T108" fmla="*/ 691 w 695"/>
              <a:gd name="T109" fmla="*/ 691 h 695"/>
              <a:gd name="T110" fmla="*/ 694 w 695"/>
              <a:gd name="T111" fmla="*/ 687 h 695"/>
              <a:gd name="T112" fmla="*/ 695 w 695"/>
              <a:gd name="T113" fmla="*/ 683 h 695"/>
              <a:gd name="T114" fmla="*/ 695 w 695"/>
              <a:gd name="T115" fmla="*/ 11 h 695"/>
              <a:gd name="T116" fmla="*/ 694 w 695"/>
              <a:gd name="T117" fmla="*/ 7 h 695"/>
              <a:gd name="T118" fmla="*/ 691 w 695"/>
              <a:gd name="T119" fmla="*/ 3 h 695"/>
              <a:gd name="T120" fmla="*/ 688 w 695"/>
              <a:gd name="T121" fmla="*/ 1 h 695"/>
              <a:gd name="T122" fmla="*/ 683 w 695"/>
              <a:gd name="T123"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5" h="695" extrusionOk="0">
                <a:moveTo>
                  <a:pt x="488" y="471"/>
                </a:moveTo>
                <a:lnTo>
                  <a:pt x="490" y="475"/>
                </a:lnTo>
                <a:lnTo>
                  <a:pt x="491" y="479"/>
                </a:lnTo>
                <a:lnTo>
                  <a:pt x="490" y="484"/>
                </a:lnTo>
                <a:lnTo>
                  <a:pt x="488" y="487"/>
                </a:lnTo>
                <a:lnTo>
                  <a:pt x="483" y="490"/>
                </a:lnTo>
                <a:lnTo>
                  <a:pt x="479" y="490"/>
                </a:lnTo>
                <a:lnTo>
                  <a:pt x="475" y="490"/>
                </a:lnTo>
                <a:lnTo>
                  <a:pt x="471" y="487"/>
                </a:lnTo>
                <a:lnTo>
                  <a:pt x="348" y="365"/>
                </a:lnTo>
                <a:lnTo>
                  <a:pt x="225" y="487"/>
                </a:lnTo>
                <a:lnTo>
                  <a:pt x="221" y="490"/>
                </a:lnTo>
                <a:lnTo>
                  <a:pt x="216" y="490"/>
                </a:lnTo>
                <a:lnTo>
                  <a:pt x="212" y="490"/>
                </a:lnTo>
                <a:lnTo>
                  <a:pt x="207" y="487"/>
                </a:lnTo>
                <a:lnTo>
                  <a:pt x="205" y="483"/>
                </a:lnTo>
                <a:lnTo>
                  <a:pt x="204" y="478"/>
                </a:lnTo>
                <a:lnTo>
                  <a:pt x="205" y="474"/>
                </a:lnTo>
                <a:lnTo>
                  <a:pt x="207" y="471"/>
                </a:lnTo>
                <a:lnTo>
                  <a:pt x="331" y="347"/>
                </a:lnTo>
                <a:lnTo>
                  <a:pt x="207" y="223"/>
                </a:lnTo>
                <a:lnTo>
                  <a:pt x="205" y="220"/>
                </a:lnTo>
                <a:lnTo>
                  <a:pt x="204" y="215"/>
                </a:lnTo>
                <a:lnTo>
                  <a:pt x="205" y="211"/>
                </a:lnTo>
                <a:lnTo>
                  <a:pt x="207" y="207"/>
                </a:lnTo>
                <a:lnTo>
                  <a:pt x="212" y="204"/>
                </a:lnTo>
                <a:lnTo>
                  <a:pt x="216" y="203"/>
                </a:lnTo>
                <a:lnTo>
                  <a:pt x="221" y="204"/>
                </a:lnTo>
                <a:lnTo>
                  <a:pt x="224" y="207"/>
                </a:lnTo>
                <a:lnTo>
                  <a:pt x="348" y="330"/>
                </a:lnTo>
                <a:lnTo>
                  <a:pt x="471" y="207"/>
                </a:lnTo>
                <a:lnTo>
                  <a:pt x="475" y="204"/>
                </a:lnTo>
                <a:lnTo>
                  <a:pt x="479" y="203"/>
                </a:lnTo>
                <a:lnTo>
                  <a:pt x="483" y="204"/>
                </a:lnTo>
                <a:lnTo>
                  <a:pt x="488" y="207"/>
                </a:lnTo>
                <a:lnTo>
                  <a:pt x="490" y="211"/>
                </a:lnTo>
                <a:lnTo>
                  <a:pt x="491" y="215"/>
                </a:lnTo>
                <a:lnTo>
                  <a:pt x="490" y="220"/>
                </a:lnTo>
                <a:lnTo>
                  <a:pt x="488" y="223"/>
                </a:lnTo>
                <a:lnTo>
                  <a:pt x="364" y="347"/>
                </a:lnTo>
                <a:lnTo>
                  <a:pt x="488" y="471"/>
                </a:lnTo>
                <a:close/>
                <a:moveTo>
                  <a:pt x="683" y="0"/>
                </a:moveTo>
                <a:lnTo>
                  <a:pt x="12" y="0"/>
                </a:lnTo>
                <a:lnTo>
                  <a:pt x="7" y="1"/>
                </a:lnTo>
                <a:lnTo>
                  <a:pt x="4" y="3"/>
                </a:lnTo>
                <a:lnTo>
                  <a:pt x="1" y="7"/>
                </a:lnTo>
                <a:lnTo>
                  <a:pt x="0" y="11"/>
                </a:lnTo>
                <a:lnTo>
                  <a:pt x="0" y="683"/>
                </a:lnTo>
                <a:lnTo>
                  <a:pt x="1" y="687"/>
                </a:lnTo>
                <a:lnTo>
                  <a:pt x="4" y="691"/>
                </a:lnTo>
                <a:lnTo>
                  <a:pt x="7" y="694"/>
                </a:lnTo>
                <a:lnTo>
                  <a:pt x="12" y="695"/>
                </a:lnTo>
                <a:lnTo>
                  <a:pt x="683" y="695"/>
                </a:lnTo>
                <a:lnTo>
                  <a:pt x="688" y="694"/>
                </a:lnTo>
                <a:lnTo>
                  <a:pt x="691" y="691"/>
                </a:lnTo>
                <a:lnTo>
                  <a:pt x="694" y="687"/>
                </a:lnTo>
                <a:lnTo>
                  <a:pt x="695" y="683"/>
                </a:lnTo>
                <a:lnTo>
                  <a:pt x="695" y="11"/>
                </a:lnTo>
                <a:lnTo>
                  <a:pt x="694" y="7"/>
                </a:lnTo>
                <a:lnTo>
                  <a:pt x="691" y="3"/>
                </a:lnTo>
                <a:lnTo>
                  <a:pt x="688" y="1"/>
                </a:lnTo>
                <a:lnTo>
                  <a:pt x="683" y="0"/>
                </a:lnTo>
                <a:close/>
              </a:path>
            </a:pathLst>
          </a:custGeom>
          <a:solidFill>
            <a:srgbClr val="62616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37" name="Forme libre 1838" descr="Marqueur avec le signe moins. "/>
          <p:cNvSpPr>
            <a:spLocks noEditPoints="1"/>
          </p:cNvSpPr>
          <p:nvPr/>
        </p:nvSpPr>
        <p:spPr bwMode="auto">
          <a:xfrm>
            <a:off x="5427446" y="3880657"/>
            <a:ext cx="276225" cy="276225"/>
          </a:xfrm>
          <a:custGeom>
            <a:avLst/>
            <a:gdLst>
              <a:gd name="T0" fmla="*/ 526 w 695"/>
              <a:gd name="T1" fmla="*/ 362 h 695"/>
              <a:gd name="T2" fmla="*/ 162 w 695"/>
              <a:gd name="T3" fmla="*/ 362 h 695"/>
              <a:gd name="T4" fmla="*/ 158 w 695"/>
              <a:gd name="T5" fmla="*/ 361 h 695"/>
              <a:gd name="T6" fmla="*/ 155 w 695"/>
              <a:gd name="T7" fmla="*/ 359 h 695"/>
              <a:gd name="T8" fmla="*/ 151 w 695"/>
              <a:gd name="T9" fmla="*/ 356 h 695"/>
              <a:gd name="T10" fmla="*/ 151 w 695"/>
              <a:gd name="T11" fmla="*/ 350 h 695"/>
              <a:gd name="T12" fmla="*/ 151 w 695"/>
              <a:gd name="T13" fmla="*/ 346 h 695"/>
              <a:gd name="T14" fmla="*/ 155 w 695"/>
              <a:gd name="T15" fmla="*/ 342 h 695"/>
              <a:gd name="T16" fmla="*/ 158 w 695"/>
              <a:gd name="T17" fmla="*/ 339 h 695"/>
              <a:gd name="T18" fmla="*/ 162 w 695"/>
              <a:gd name="T19" fmla="*/ 339 h 695"/>
              <a:gd name="T20" fmla="*/ 526 w 695"/>
              <a:gd name="T21" fmla="*/ 339 h 695"/>
              <a:gd name="T22" fmla="*/ 530 w 695"/>
              <a:gd name="T23" fmla="*/ 339 h 695"/>
              <a:gd name="T24" fmla="*/ 533 w 695"/>
              <a:gd name="T25" fmla="*/ 342 h 695"/>
              <a:gd name="T26" fmla="*/ 537 w 695"/>
              <a:gd name="T27" fmla="*/ 346 h 695"/>
              <a:gd name="T28" fmla="*/ 537 w 695"/>
              <a:gd name="T29" fmla="*/ 350 h 695"/>
              <a:gd name="T30" fmla="*/ 537 w 695"/>
              <a:gd name="T31" fmla="*/ 356 h 695"/>
              <a:gd name="T32" fmla="*/ 533 w 695"/>
              <a:gd name="T33" fmla="*/ 359 h 695"/>
              <a:gd name="T34" fmla="*/ 530 w 695"/>
              <a:gd name="T35" fmla="*/ 361 h 695"/>
              <a:gd name="T36" fmla="*/ 526 w 695"/>
              <a:gd name="T37" fmla="*/ 362 h 695"/>
              <a:gd name="T38" fmla="*/ 682 w 695"/>
              <a:gd name="T39" fmla="*/ 0 h 695"/>
              <a:gd name="T40" fmla="*/ 12 w 695"/>
              <a:gd name="T41" fmla="*/ 0 h 695"/>
              <a:gd name="T42" fmla="*/ 7 w 695"/>
              <a:gd name="T43" fmla="*/ 1 h 695"/>
              <a:gd name="T44" fmla="*/ 3 w 695"/>
              <a:gd name="T45" fmla="*/ 3 h 695"/>
              <a:gd name="T46" fmla="*/ 1 w 695"/>
              <a:gd name="T47" fmla="*/ 7 h 695"/>
              <a:gd name="T48" fmla="*/ 0 w 695"/>
              <a:gd name="T49" fmla="*/ 11 h 695"/>
              <a:gd name="T50" fmla="*/ 0 w 695"/>
              <a:gd name="T51" fmla="*/ 683 h 695"/>
              <a:gd name="T52" fmla="*/ 1 w 695"/>
              <a:gd name="T53" fmla="*/ 687 h 695"/>
              <a:gd name="T54" fmla="*/ 3 w 695"/>
              <a:gd name="T55" fmla="*/ 691 h 695"/>
              <a:gd name="T56" fmla="*/ 7 w 695"/>
              <a:gd name="T57" fmla="*/ 694 h 695"/>
              <a:gd name="T58" fmla="*/ 12 w 695"/>
              <a:gd name="T59" fmla="*/ 695 h 695"/>
              <a:gd name="T60" fmla="*/ 682 w 695"/>
              <a:gd name="T61" fmla="*/ 695 h 695"/>
              <a:gd name="T62" fmla="*/ 687 w 695"/>
              <a:gd name="T63" fmla="*/ 694 h 695"/>
              <a:gd name="T64" fmla="*/ 691 w 695"/>
              <a:gd name="T65" fmla="*/ 691 h 695"/>
              <a:gd name="T66" fmla="*/ 694 w 695"/>
              <a:gd name="T67" fmla="*/ 687 h 695"/>
              <a:gd name="T68" fmla="*/ 695 w 695"/>
              <a:gd name="T69" fmla="*/ 683 h 695"/>
              <a:gd name="T70" fmla="*/ 695 w 695"/>
              <a:gd name="T71" fmla="*/ 11 h 695"/>
              <a:gd name="T72" fmla="*/ 694 w 695"/>
              <a:gd name="T73" fmla="*/ 7 h 695"/>
              <a:gd name="T74" fmla="*/ 691 w 695"/>
              <a:gd name="T75" fmla="*/ 3 h 695"/>
              <a:gd name="T76" fmla="*/ 687 w 695"/>
              <a:gd name="T77" fmla="*/ 1 h 695"/>
              <a:gd name="T78" fmla="*/ 682 w 695"/>
              <a:gd name="T79"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5" h="695" extrusionOk="0">
                <a:moveTo>
                  <a:pt x="526" y="362"/>
                </a:moveTo>
                <a:lnTo>
                  <a:pt x="162" y="362"/>
                </a:lnTo>
                <a:lnTo>
                  <a:pt x="158" y="361"/>
                </a:lnTo>
                <a:lnTo>
                  <a:pt x="155" y="359"/>
                </a:lnTo>
                <a:lnTo>
                  <a:pt x="151" y="356"/>
                </a:lnTo>
                <a:lnTo>
                  <a:pt x="151" y="350"/>
                </a:lnTo>
                <a:lnTo>
                  <a:pt x="151" y="346"/>
                </a:lnTo>
                <a:lnTo>
                  <a:pt x="155" y="342"/>
                </a:lnTo>
                <a:lnTo>
                  <a:pt x="158" y="339"/>
                </a:lnTo>
                <a:lnTo>
                  <a:pt x="162" y="339"/>
                </a:lnTo>
                <a:lnTo>
                  <a:pt x="526" y="339"/>
                </a:lnTo>
                <a:lnTo>
                  <a:pt x="530" y="339"/>
                </a:lnTo>
                <a:lnTo>
                  <a:pt x="533" y="342"/>
                </a:lnTo>
                <a:lnTo>
                  <a:pt x="537" y="346"/>
                </a:lnTo>
                <a:lnTo>
                  <a:pt x="537" y="350"/>
                </a:lnTo>
                <a:lnTo>
                  <a:pt x="537" y="356"/>
                </a:lnTo>
                <a:lnTo>
                  <a:pt x="533" y="359"/>
                </a:lnTo>
                <a:lnTo>
                  <a:pt x="530" y="361"/>
                </a:lnTo>
                <a:lnTo>
                  <a:pt x="526" y="362"/>
                </a:lnTo>
                <a:close/>
                <a:moveTo>
                  <a:pt x="682" y="0"/>
                </a:moveTo>
                <a:lnTo>
                  <a:pt x="12" y="0"/>
                </a:lnTo>
                <a:lnTo>
                  <a:pt x="7" y="1"/>
                </a:lnTo>
                <a:lnTo>
                  <a:pt x="3" y="3"/>
                </a:lnTo>
                <a:lnTo>
                  <a:pt x="1" y="7"/>
                </a:lnTo>
                <a:lnTo>
                  <a:pt x="0" y="11"/>
                </a:lnTo>
                <a:lnTo>
                  <a:pt x="0" y="683"/>
                </a:lnTo>
                <a:lnTo>
                  <a:pt x="1" y="687"/>
                </a:lnTo>
                <a:lnTo>
                  <a:pt x="3" y="691"/>
                </a:lnTo>
                <a:lnTo>
                  <a:pt x="7" y="694"/>
                </a:lnTo>
                <a:lnTo>
                  <a:pt x="12" y="695"/>
                </a:lnTo>
                <a:lnTo>
                  <a:pt x="682" y="695"/>
                </a:lnTo>
                <a:lnTo>
                  <a:pt x="687" y="694"/>
                </a:lnTo>
                <a:lnTo>
                  <a:pt x="691" y="691"/>
                </a:lnTo>
                <a:lnTo>
                  <a:pt x="694" y="687"/>
                </a:lnTo>
                <a:lnTo>
                  <a:pt x="695" y="683"/>
                </a:lnTo>
                <a:lnTo>
                  <a:pt x="695" y="11"/>
                </a:lnTo>
                <a:lnTo>
                  <a:pt x="694" y="7"/>
                </a:lnTo>
                <a:lnTo>
                  <a:pt x="691" y="3"/>
                </a:lnTo>
                <a:lnTo>
                  <a:pt x="687" y="1"/>
                </a:lnTo>
                <a:lnTo>
                  <a:pt x="682" y="0"/>
                </a:lnTo>
                <a:close/>
              </a:path>
            </a:pathLst>
          </a:custGeom>
          <a:solidFill>
            <a:srgbClr val="62616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38" name="Forme libre 1837" descr="Marqueur avec le signe plus. "/>
          <p:cNvSpPr>
            <a:spLocks noEditPoints="1"/>
          </p:cNvSpPr>
          <p:nvPr/>
        </p:nvSpPr>
        <p:spPr bwMode="auto">
          <a:xfrm>
            <a:off x="3139680" y="4865305"/>
            <a:ext cx="274638" cy="276225"/>
          </a:xfrm>
          <a:custGeom>
            <a:avLst/>
            <a:gdLst>
              <a:gd name="T0" fmla="*/ 526 w 695"/>
              <a:gd name="T1" fmla="*/ 362 h 695"/>
              <a:gd name="T2" fmla="*/ 359 w 695"/>
              <a:gd name="T3" fmla="*/ 362 h 695"/>
              <a:gd name="T4" fmla="*/ 359 w 695"/>
              <a:gd name="T5" fmla="*/ 531 h 695"/>
              <a:gd name="T6" fmla="*/ 359 w 695"/>
              <a:gd name="T7" fmla="*/ 537 h 695"/>
              <a:gd name="T8" fmla="*/ 356 w 695"/>
              <a:gd name="T9" fmla="*/ 540 h 695"/>
              <a:gd name="T10" fmla="*/ 353 w 695"/>
              <a:gd name="T11" fmla="*/ 542 h 695"/>
              <a:gd name="T12" fmla="*/ 348 w 695"/>
              <a:gd name="T13" fmla="*/ 543 h 695"/>
              <a:gd name="T14" fmla="*/ 343 w 695"/>
              <a:gd name="T15" fmla="*/ 542 h 695"/>
              <a:gd name="T16" fmla="*/ 339 w 695"/>
              <a:gd name="T17" fmla="*/ 540 h 695"/>
              <a:gd name="T18" fmla="*/ 337 w 695"/>
              <a:gd name="T19" fmla="*/ 537 h 695"/>
              <a:gd name="T20" fmla="*/ 336 w 695"/>
              <a:gd name="T21" fmla="*/ 531 h 695"/>
              <a:gd name="T22" fmla="*/ 336 w 695"/>
              <a:gd name="T23" fmla="*/ 362 h 695"/>
              <a:gd name="T24" fmla="*/ 164 w 695"/>
              <a:gd name="T25" fmla="*/ 362 h 695"/>
              <a:gd name="T26" fmla="*/ 158 w 695"/>
              <a:gd name="T27" fmla="*/ 361 h 695"/>
              <a:gd name="T28" fmla="*/ 155 w 695"/>
              <a:gd name="T29" fmla="*/ 359 h 695"/>
              <a:gd name="T30" fmla="*/ 153 w 695"/>
              <a:gd name="T31" fmla="*/ 356 h 695"/>
              <a:gd name="T32" fmla="*/ 152 w 695"/>
              <a:gd name="T33" fmla="*/ 350 h 695"/>
              <a:gd name="T34" fmla="*/ 153 w 695"/>
              <a:gd name="T35" fmla="*/ 346 h 695"/>
              <a:gd name="T36" fmla="*/ 155 w 695"/>
              <a:gd name="T37" fmla="*/ 342 h 695"/>
              <a:gd name="T38" fmla="*/ 158 w 695"/>
              <a:gd name="T39" fmla="*/ 339 h 695"/>
              <a:gd name="T40" fmla="*/ 164 w 695"/>
              <a:gd name="T41" fmla="*/ 339 h 695"/>
              <a:gd name="T42" fmla="*/ 336 w 695"/>
              <a:gd name="T43" fmla="*/ 339 h 695"/>
              <a:gd name="T44" fmla="*/ 336 w 695"/>
              <a:gd name="T45" fmla="*/ 170 h 695"/>
              <a:gd name="T46" fmla="*/ 337 w 695"/>
              <a:gd name="T47" fmla="*/ 165 h 695"/>
              <a:gd name="T48" fmla="*/ 339 w 695"/>
              <a:gd name="T49" fmla="*/ 161 h 695"/>
              <a:gd name="T50" fmla="*/ 343 w 695"/>
              <a:gd name="T51" fmla="*/ 159 h 695"/>
              <a:gd name="T52" fmla="*/ 348 w 695"/>
              <a:gd name="T53" fmla="*/ 158 h 695"/>
              <a:gd name="T54" fmla="*/ 353 w 695"/>
              <a:gd name="T55" fmla="*/ 159 h 695"/>
              <a:gd name="T56" fmla="*/ 356 w 695"/>
              <a:gd name="T57" fmla="*/ 161 h 695"/>
              <a:gd name="T58" fmla="*/ 359 w 695"/>
              <a:gd name="T59" fmla="*/ 165 h 695"/>
              <a:gd name="T60" fmla="*/ 359 w 695"/>
              <a:gd name="T61" fmla="*/ 170 h 695"/>
              <a:gd name="T62" fmla="*/ 359 w 695"/>
              <a:gd name="T63" fmla="*/ 339 h 695"/>
              <a:gd name="T64" fmla="*/ 526 w 695"/>
              <a:gd name="T65" fmla="*/ 339 h 695"/>
              <a:gd name="T66" fmla="*/ 530 w 695"/>
              <a:gd name="T67" fmla="*/ 339 h 695"/>
              <a:gd name="T68" fmla="*/ 535 w 695"/>
              <a:gd name="T69" fmla="*/ 342 h 695"/>
              <a:gd name="T70" fmla="*/ 537 w 695"/>
              <a:gd name="T71" fmla="*/ 346 h 695"/>
              <a:gd name="T72" fmla="*/ 538 w 695"/>
              <a:gd name="T73" fmla="*/ 350 h 695"/>
              <a:gd name="T74" fmla="*/ 537 w 695"/>
              <a:gd name="T75" fmla="*/ 356 h 695"/>
              <a:gd name="T76" fmla="*/ 535 w 695"/>
              <a:gd name="T77" fmla="*/ 359 h 695"/>
              <a:gd name="T78" fmla="*/ 530 w 695"/>
              <a:gd name="T79" fmla="*/ 361 h 695"/>
              <a:gd name="T80" fmla="*/ 526 w 695"/>
              <a:gd name="T81" fmla="*/ 362 h 695"/>
              <a:gd name="T82" fmla="*/ 683 w 695"/>
              <a:gd name="T83" fmla="*/ 0 h 695"/>
              <a:gd name="T84" fmla="*/ 12 w 695"/>
              <a:gd name="T85" fmla="*/ 0 h 695"/>
              <a:gd name="T86" fmla="*/ 8 w 695"/>
              <a:gd name="T87" fmla="*/ 1 h 695"/>
              <a:gd name="T88" fmla="*/ 4 w 695"/>
              <a:gd name="T89" fmla="*/ 3 h 695"/>
              <a:gd name="T90" fmla="*/ 1 w 695"/>
              <a:gd name="T91" fmla="*/ 7 h 695"/>
              <a:gd name="T92" fmla="*/ 0 w 695"/>
              <a:gd name="T93" fmla="*/ 11 h 695"/>
              <a:gd name="T94" fmla="*/ 0 w 695"/>
              <a:gd name="T95" fmla="*/ 683 h 695"/>
              <a:gd name="T96" fmla="*/ 1 w 695"/>
              <a:gd name="T97" fmla="*/ 687 h 695"/>
              <a:gd name="T98" fmla="*/ 4 w 695"/>
              <a:gd name="T99" fmla="*/ 691 h 695"/>
              <a:gd name="T100" fmla="*/ 8 w 695"/>
              <a:gd name="T101" fmla="*/ 694 h 695"/>
              <a:gd name="T102" fmla="*/ 12 w 695"/>
              <a:gd name="T103" fmla="*/ 695 h 695"/>
              <a:gd name="T104" fmla="*/ 683 w 695"/>
              <a:gd name="T105" fmla="*/ 695 h 695"/>
              <a:gd name="T106" fmla="*/ 688 w 695"/>
              <a:gd name="T107" fmla="*/ 694 h 695"/>
              <a:gd name="T108" fmla="*/ 692 w 695"/>
              <a:gd name="T109" fmla="*/ 691 h 695"/>
              <a:gd name="T110" fmla="*/ 694 w 695"/>
              <a:gd name="T111" fmla="*/ 687 h 695"/>
              <a:gd name="T112" fmla="*/ 695 w 695"/>
              <a:gd name="T113" fmla="*/ 683 h 695"/>
              <a:gd name="T114" fmla="*/ 695 w 695"/>
              <a:gd name="T115" fmla="*/ 11 h 695"/>
              <a:gd name="T116" fmla="*/ 694 w 695"/>
              <a:gd name="T117" fmla="*/ 7 h 695"/>
              <a:gd name="T118" fmla="*/ 692 w 695"/>
              <a:gd name="T119" fmla="*/ 3 h 695"/>
              <a:gd name="T120" fmla="*/ 688 w 695"/>
              <a:gd name="T121" fmla="*/ 1 h 695"/>
              <a:gd name="T122" fmla="*/ 683 w 695"/>
              <a:gd name="T123"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5" h="695" extrusionOk="0">
                <a:moveTo>
                  <a:pt x="526" y="362"/>
                </a:moveTo>
                <a:lnTo>
                  <a:pt x="359" y="362"/>
                </a:lnTo>
                <a:lnTo>
                  <a:pt x="359" y="531"/>
                </a:lnTo>
                <a:lnTo>
                  <a:pt x="359" y="537"/>
                </a:lnTo>
                <a:lnTo>
                  <a:pt x="356" y="540"/>
                </a:lnTo>
                <a:lnTo>
                  <a:pt x="353" y="542"/>
                </a:lnTo>
                <a:lnTo>
                  <a:pt x="348" y="543"/>
                </a:lnTo>
                <a:lnTo>
                  <a:pt x="343" y="542"/>
                </a:lnTo>
                <a:lnTo>
                  <a:pt x="339" y="540"/>
                </a:lnTo>
                <a:lnTo>
                  <a:pt x="337" y="537"/>
                </a:lnTo>
                <a:lnTo>
                  <a:pt x="336" y="531"/>
                </a:lnTo>
                <a:lnTo>
                  <a:pt x="336" y="362"/>
                </a:lnTo>
                <a:lnTo>
                  <a:pt x="164" y="362"/>
                </a:lnTo>
                <a:lnTo>
                  <a:pt x="158" y="361"/>
                </a:lnTo>
                <a:lnTo>
                  <a:pt x="155" y="359"/>
                </a:lnTo>
                <a:lnTo>
                  <a:pt x="153" y="356"/>
                </a:lnTo>
                <a:lnTo>
                  <a:pt x="152" y="350"/>
                </a:lnTo>
                <a:lnTo>
                  <a:pt x="153" y="346"/>
                </a:lnTo>
                <a:lnTo>
                  <a:pt x="155" y="342"/>
                </a:lnTo>
                <a:lnTo>
                  <a:pt x="158" y="339"/>
                </a:lnTo>
                <a:lnTo>
                  <a:pt x="164" y="339"/>
                </a:lnTo>
                <a:lnTo>
                  <a:pt x="336" y="339"/>
                </a:lnTo>
                <a:lnTo>
                  <a:pt x="336" y="170"/>
                </a:lnTo>
                <a:lnTo>
                  <a:pt x="337" y="165"/>
                </a:lnTo>
                <a:lnTo>
                  <a:pt x="339" y="161"/>
                </a:lnTo>
                <a:lnTo>
                  <a:pt x="343" y="159"/>
                </a:lnTo>
                <a:lnTo>
                  <a:pt x="348" y="158"/>
                </a:lnTo>
                <a:lnTo>
                  <a:pt x="353" y="159"/>
                </a:lnTo>
                <a:lnTo>
                  <a:pt x="356" y="161"/>
                </a:lnTo>
                <a:lnTo>
                  <a:pt x="359" y="165"/>
                </a:lnTo>
                <a:lnTo>
                  <a:pt x="359" y="170"/>
                </a:lnTo>
                <a:lnTo>
                  <a:pt x="359" y="339"/>
                </a:lnTo>
                <a:lnTo>
                  <a:pt x="526" y="339"/>
                </a:lnTo>
                <a:lnTo>
                  <a:pt x="530" y="339"/>
                </a:lnTo>
                <a:lnTo>
                  <a:pt x="535" y="342"/>
                </a:lnTo>
                <a:lnTo>
                  <a:pt x="537" y="346"/>
                </a:lnTo>
                <a:lnTo>
                  <a:pt x="538" y="350"/>
                </a:lnTo>
                <a:lnTo>
                  <a:pt x="537" y="356"/>
                </a:lnTo>
                <a:lnTo>
                  <a:pt x="535" y="359"/>
                </a:lnTo>
                <a:lnTo>
                  <a:pt x="530" y="361"/>
                </a:lnTo>
                <a:lnTo>
                  <a:pt x="526" y="362"/>
                </a:lnTo>
                <a:close/>
                <a:moveTo>
                  <a:pt x="683" y="0"/>
                </a:moveTo>
                <a:lnTo>
                  <a:pt x="12" y="0"/>
                </a:lnTo>
                <a:lnTo>
                  <a:pt x="8" y="1"/>
                </a:lnTo>
                <a:lnTo>
                  <a:pt x="4" y="3"/>
                </a:lnTo>
                <a:lnTo>
                  <a:pt x="1" y="7"/>
                </a:lnTo>
                <a:lnTo>
                  <a:pt x="0" y="11"/>
                </a:lnTo>
                <a:lnTo>
                  <a:pt x="0" y="683"/>
                </a:lnTo>
                <a:lnTo>
                  <a:pt x="1" y="687"/>
                </a:lnTo>
                <a:lnTo>
                  <a:pt x="4" y="691"/>
                </a:lnTo>
                <a:lnTo>
                  <a:pt x="8" y="694"/>
                </a:lnTo>
                <a:lnTo>
                  <a:pt x="12" y="695"/>
                </a:lnTo>
                <a:lnTo>
                  <a:pt x="683" y="695"/>
                </a:lnTo>
                <a:lnTo>
                  <a:pt x="688" y="694"/>
                </a:lnTo>
                <a:lnTo>
                  <a:pt x="692" y="691"/>
                </a:lnTo>
                <a:lnTo>
                  <a:pt x="694" y="687"/>
                </a:lnTo>
                <a:lnTo>
                  <a:pt x="695" y="683"/>
                </a:lnTo>
                <a:lnTo>
                  <a:pt x="695" y="11"/>
                </a:lnTo>
                <a:lnTo>
                  <a:pt x="694" y="7"/>
                </a:lnTo>
                <a:lnTo>
                  <a:pt x="692" y="3"/>
                </a:lnTo>
                <a:lnTo>
                  <a:pt x="688" y="1"/>
                </a:lnTo>
                <a:lnTo>
                  <a:pt x="683" y="0"/>
                </a:lnTo>
                <a:close/>
              </a:path>
            </a:pathLst>
          </a:custGeom>
          <a:solidFill>
            <a:srgbClr val="62616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39" name="Forme libre 1837" descr="Marqueur avec le signe plus. "/>
          <p:cNvSpPr>
            <a:spLocks noEditPoints="1"/>
          </p:cNvSpPr>
          <p:nvPr/>
        </p:nvSpPr>
        <p:spPr bwMode="auto">
          <a:xfrm>
            <a:off x="4306097" y="1876505"/>
            <a:ext cx="274638" cy="276225"/>
          </a:xfrm>
          <a:custGeom>
            <a:avLst/>
            <a:gdLst>
              <a:gd name="T0" fmla="*/ 526 w 695"/>
              <a:gd name="T1" fmla="*/ 362 h 695"/>
              <a:gd name="T2" fmla="*/ 359 w 695"/>
              <a:gd name="T3" fmla="*/ 362 h 695"/>
              <a:gd name="T4" fmla="*/ 359 w 695"/>
              <a:gd name="T5" fmla="*/ 531 h 695"/>
              <a:gd name="T6" fmla="*/ 359 w 695"/>
              <a:gd name="T7" fmla="*/ 537 h 695"/>
              <a:gd name="T8" fmla="*/ 356 w 695"/>
              <a:gd name="T9" fmla="*/ 540 h 695"/>
              <a:gd name="T10" fmla="*/ 353 w 695"/>
              <a:gd name="T11" fmla="*/ 542 h 695"/>
              <a:gd name="T12" fmla="*/ 348 w 695"/>
              <a:gd name="T13" fmla="*/ 543 h 695"/>
              <a:gd name="T14" fmla="*/ 343 w 695"/>
              <a:gd name="T15" fmla="*/ 542 h 695"/>
              <a:gd name="T16" fmla="*/ 339 w 695"/>
              <a:gd name="T17" fmla="*/ 540 h 695"/>
              <a:gd name="T18" fmla="*/ 337 w 695"/>
              <a:gd name="T19" fmla="*/ 537 h 695"/>
              <a:gd name="T20" fmla="*/ 336 w 695"/>
              <a:gd name="T21" fmla="*/ 531 h 695"/>
              <a:gd name="T22" fmla="*/ 336 w 695"/>
              <a:gd name="T23" fmla="*/ 362 h 695"/>
              <a:gd name="T24" fmla="*/ 164 w 695"/>
              <a:gd name="T25" fmla="*/ 362 h 695"/>
              <a:gd name="T26" fmla="*/ 158 w 695"/>
              <a:gd name="T27" fmla="*/ 361 h 695"/>
              <a:gd name="T28" fmla="*/ 155 w 695"/>
              <a:gd name="T29" fmla="*/ 359 h 695"/>
              <a:gd name="T30" fmla="*/ 153 w 695"/>
              <a:gd name="T31" fmla="*/ 356 h 695"/>
              <a:gd name="T32" fmla="*/ 152 w 695"/>
              <a:gd name="T33" fmla="*/ 350 h 695"/>
              <a:gd name="T34" fmla="*/ 153 w 695"/>
              <a:gd name="T35" fmla="*/ 346 h 695"/>
              <a:gd name="T36" fmla="*/ 155 w 695"/>
              <a:gd name="T37" fmla="*/ 342 h 695"/>
              <a:gd name="T38" fmla="*/ 158 w 695"/>
              <a:gd name="T39" fmla="*/ 339 h 695"/>
              <a:gd name="T40" fmla="*/ 164 w 695"/>
              <a:gd name="T41" fmla="*/ 339 h 695"/>
              <a:gd name="T42" fmla="*/ 336 w 695"/>
              <a:gd name="T43" fmla="*/ 339 h 695"/>
              <a:gd name="T44" fmla="*/ 336 w 695"/>
              <a:gd name="T45" fmla="*/ 170 h 695"/>
              <a:gd name="T46" fmla="*/ 337 w 695"/>
              <a:gd name="T47" fmla="*/ 165 h 695"/>
              <a:gd name="T48" fmla="*/ 339 w 695"/>
              <a:gd name="T49" fmla="*/ 161 h 695"/>
              <a:gd name="T50" fmla="*/ 343 w 695"/>
              <a:gd name="T51" fmla="*/ 159 h 695"/>
              <a:gd name="T52" fmla="*/ 348 w 695"/>
              <a:gd name="T53" fmla="*/ 158 h 695"/>
              <a:gd name="T54" fmla="*/ 353 w 695"/>
              <a:gd name="T55" fmla="*/ 159 h 695"/>
              <a:gd name="T56" fmla="*/ 356 w 695"/>
              <a:gd name="T57" fmla="*/ 161 h 695"/>
              <a:gd name="T58" fmla="*/ 359 w 695"/>
              <a:gd name="T59" fmla="*/ 165 h 695"/>
              <a:gd name="T60" fmla="*/ 359 w 695"/>
              <a:gd name="T61" fmla="*/ 170 h 695"/>
              <a:gd name="T62" fmla="*/ 359 w 695"/>
              <a:gd name="T63" fmla="*/ 339 h 695"/>
              <a:gd name="T64" fmla="*/ 526 w 695"/>
              <a:gd name="T65" fmla="*/ 339 h 695"/>
              <a:gd name="T66" fmla="*/ 530 w 695"/>
              <a:gd name="T67" fmla="*/ 339 h 695"/>
              <a:gd name="T68" fmla="*/ 535 w 695"/>
              <a:gd name="T69" fmla="*/ 342 h 695"/>
              <a:gd name="T70" fmla="*/ 537 w 695"/>
              <a:gd name="T71" fmla="*/ 346 h 695"/>
              <a:gd name="T72" fmla="*/ 538 w 695"/>
              <a:gd name="T73" fmla="*/ 350 h 695"/>
              <a:gd name="T74" fmla="*/ 537 w 695"/>
              <a:gd name="T75" fmla="*/ 356 h 695"/>
              <a:gd name="T76" fmla="*/ 535 w 695"/>
              <a:gd name="T77" fmla="*/ 359 h 695"/>
              <a:gd name="T78" fmla="*/ 530 w 695"/>
              <a:gd name="T79" fmla="*/ 361 h 695"/>
              <a:gd name="T80" fmla="*/ 526 w 695"/>
              <a:gd name="T81" fmla="*/ 362 h 695"/>
              <a:gd name="T82" fmla="*/ 683 w 695"/>
              <a:gd name="T83" fmla="*/ 0 h 695"/>
              <a:gd name="T84" fmla="*/ 12 w 695"/>
              <a:gd name="T85" fmla="*/ 0 h 695"/>
              <a:gd name="T86" fmla="*/ 8 w 695"/>
              <a:gd name="T87" fmla="*/ 1 h 695"/>
              <a:gd name="T88" fmla="*/ 4 w 695"/>
              <a:gd name="T89" fmla="*/ 3 h 695"/>
              <a:gd name="T90" fmla="*/ 1 w 695"/>
              <a:gd name="T91" fmla="*/ 7 h 695"/>
              <a:gd name="T92" fmla="*/ 0 w 695"/>
              <a:gd name="T93" fmla="*/ 11 h 695"/>
              <a:gd name="T94" fmla="*/ 0 w 695"/>
              <a:gd name="T95" fmla="*/ 683 h 695"/>
              <a:gd name="T96" fmla="*/ 1 w 695"/>
              <a:gd name="T97" fmla="*/ 687 h 695"/>
              <a:gd name="T98" fmla="*/ 4 w 695"/>
              <a:gd name="T99" fmla="*/ 691 h 695"/>
              <a:gd name="T100" fmla="*/ 8 w 695"/>
              <a:gd name="T101" fmla="*/ 694 h 695"/>
              <a:gd name="T102" fmla="*/ 12 w 695"/>
              <a:gd name="T103" fmla="*/ 695 h 695"/>
              <a:gd name="T104" fmla="*/ 683 w 695"/>
              <a:gd name="T105" fmla="*/ 695 h 695"/>
              <a:gd name="T106" fmla="*/ 688 w 695"/>
              <a:gd name="T107" fmla="*/ 694 h 695"/>
              <a:gd name="T108" fmla="*/ 692 w 695"/>
              <a:gd name="T109" fmla="*/ 691 h 695"/>
              <a:gd name="T110" fmla="*/ 694 w 695"/>
              <a:gd name="T111" fmla="*/ 687 h 695"/>
              <a:gd name="T112" fmla="*/ 695 w 695"/>
              <a:gd name="T113" fmla="*/ 683 h 695"/>
              <a:gd name="T114" fmla="*/ 695 w 695"/>
              <a:gd name="T115" fmla="*/ 11 h 695"/>
              <a:gd name="T116" fmla="*/ 694 w 695"/>
              <a:gd name="T117" fmla="*/ 7 h 695"/>
              <a:gd name="T118" fmla="*/ 692 w 695"/>
              <a:gd name="T119" fmla="*/ 3 h 695"/>
              <a:gd name="T120" fmla="*/ 688 w 695"/>
              <a:gd name="T121" fmla="*/ 1 h 695"/>
              <a:gd name="T122" fmla="*/ 683 w 695"/>
              <a:gd name="T123"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5" h="695" extrusionOk="0">
                <a:moveTo>
                  <a:pt x="526" y="362"/>
                </a:moveTo>
                <a:lnTo>
                  <a:pt x="359" y="362"/>
                </a:lnTo>
                <a:lnTo>
                  <a:pt x="359" y="531"/>
                </a:lnTo>
                <a:lnTo>
                  <a:pt x="359" y="537"/>
                </a:lnTo>
                <a:lnTo>
                  <a:pt x="356" y="540"/>
                </a:lnTo>
                <a:lnTo>
                  <a:pt x="353" y="542"/>
                </a:lnTo>
                <a:lnTo>
                  <a:pt x="348" y="543"/>
                </a:lnTo>
                <a:lnTo>
                  <a:pt x="343" y="542"/>
                </a:lnTo>
                <a:lnTo>
                  <a:pt x="339" y="540"/>
                </a:lnTo>
                <a:lnTo>
                  <a:pt x="337" y="537"/>
                </a:lnTo>
                <a:lnTo>
                  <a:pt x="336" y="531"/>
                </a:lnTo>
                <a:lnTo>
                  <a:pt x="336" y="362"/>
                </a:lnTo>
                <a:lnTo>
                  <a:pt x="164" y="362"/>
                </a:lnTo>
                <a:lnTo>
                  <a:pt x="158" y="361"/>
                </a:lnTo>
                <a:lnTo>
                  <a:pt x="155" y="359"/>
                </a:lnTo>
                <a:lnTo>
                  <a:pt x="153" y="356"/>
                </a:lnTo>
                <a:lnTo>
                  <a:pt x="152" y="350"/>
                </a:lnTo>
                <a:lnTo>
                  <a:pt x="153" y="346"/>
                </a:lnTo>
                <a:lnTo>
                  <a:pt x="155" y="342"/>
                </a:lnTo>
                <a:lnTo>
                  <a:pt x="158" y="339"/>
                </a:lnTo>
                <a:lnTo>
                  <a:pt x="164" y="339"/>
                </a:lnTo>
                <a:lnTo>
                  <a:pt x="336" y="339"/>
                </a:lnTo>
                <a:lnTo>
                  <a:pt x="336" y="170"/>
                </a:lnTo>
                <a:lnTo>
                  <a:pt x="337" y="165"/>
                </a:lnTo>
                <a:lnTo>
                  <a:pt x="339" y="161"/>
                </a:lnTo>
                <a:lnTo>
                  <a:pt x="343" y="159"/>
                </a:lnTo>
                <a:lnTo>
                  <a:pt x="348" y="158"/>
                </a:lnTo>
                <a:lnTo>
                  <a:pt x="353" y="159"/>
                </a:lnTo>
                <a:lnTo>
                  <a:pt x="356" y="161"/>
                </a:lnTo>
                <a:lnTo>
                  <a:pt x="359" y="165"/>
                </a:lnTo>
                <a:lnTo>
                  <a:pt x="359" y="170"/>
                </a:lnTo>
                <a:lnTo>
                  <a:pt x="359" y="339"/>
                </a:lnTo>
                <a:lnTo>
                  <a:pt x="526" y="339"/>
                </a:lnTo>
                <a:lnTo>
                  <a:pt x="530" y="339"/>
                </a:lnTo>
                <a:lnTo>
                  <a:pt x="535" y="342"/>
                </a:lnTo>
                <a:lnTo>
                  <a:pt x="537" y="346"/>
                </a:lnTo>
                <a:lnTo>
                  <a:pt x="538" y="350"/>
                </a:lnTo>
                <a:lnTo>
                  <a:pt x="537" y="356"/>
                </a:lnTo>
                <a:lnTo>
                  <a:pt x="535" y="359"/>
                </a:lnTo>
                <a:lnTo>
                  <a:pt x="530" y="361"/>
                </a:lnTo>
                <a:lnTo>
                  <a:pt x="526" y="362"/>
                </a:lnTo>
                <a:close/>
                <a:moveTo>
                  <a:pt x="683" y="0"/>
                </a:moveTo>
                <a:lnTo>
                  <a:pt x="12" y="0"/>
                </a:lnTo>
                <a:lnTo>
                  <a:pt x="8" y="1"/>
                </a:lnTo>
                <a:lnTo>
                  <a:pt x="4" y="3"/>
                </a:lnTo>
                <a:lnTo>
                  <a:pt x="1" y="7"/>
                </a:lnTo>
                <a:lnTo>
                  <a:pt x="0" y="11"/>
                </a:lnTo>
                <a:lnTo>
                  <a:pt x="0" y="683"/>
                </a:lnTo>
                <a:lnTo>
                  <a:pt x="1" y="687"/>
                </a:lnTo>
                <a:lnTo>
                  <a:pt x="4" y="691"/>
                </a:lnTo>
                <a:lnTo>
                  <a:pt x="8" y="694"/>
                </a:lnTo>
                <a:lnTo>
                  <a:pt x="12" y="695"/>
                </a:lnTo>
                <a:lnTo>
                  <a:pt x="683" y="695"/>
                </a:lnTo>
                <a:lnTo>
                  <a:pt x="688" y="694"/>
                </a:lnTo>
                <a:lnTo>
                  <a:pt x="692" y="691"/>
                </a:lnTo>
                <a:lnTo>
                  <a:pt x="694" y="687"/>
                </a:lnTo>
                <a:lnTo>
                  <a:pt x="695" y="683"/>
                </a:lnTo>
                <a:lnTo>
                  <a:pt x="695" y="11"/>
                </a:lnTo>
                <a:lnTo>
                  <a:pt x="694" y="7"/>
                </a:lnTo>
                <a:lnTo>
                  <a:pt x="692" y="3"/>
                </a:lnTo>
                <a:lnTo>
                  <a:pt x="688" y="1"/>
                </a:lnTo>
                <a:lnTo>
                  <a:pt x="683" y="0"/>
                </a:lnTo>
                <a:close/>
              </a:path>
            </a:pathLst>
          </a:custGeom>
          <a:solidFill>
            <a:srgbClr val="62616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40" name="Forme libre 1838" descr="Marqueur avec le signe moins. "/>
          <p:cNvSpPr>
            <a:spLocks noEditPoints="1"/>
          </p:cNvSpPr>
          <p:nvPr/>
        </p:nvSpPr>
        <p:spPr bwMode="auto">
          <a:xfrm>
            <a:off x="845745" y="3880657"/>
            <a:ext cx="276225" cy="276225"/>
          </a:xfrm>
          <a:custGeom>
            <a:avLst/>
            <a:gdLst>
              <a:gd name="T0" fmla="*/ 526 w 695"/>
              <a:gd name="T1" fmla="*/ 362 h 695"/>
              <a:gd name="T2" fmla="*/ 162 w 695"/>
              <a:gd name="T3" fmla="*/ 362 h 695"/>
              <a:gd name="T4" fmla="*/ 158 w 695"/>
              <a:gd name="T5" fmla="*/ 361 h 695"/>
              <a:gd name="T6" fmla="*/ 155 w 695"/>
              <a:gd name="T7" fmla="*/ 359 h 695"/>
              <a:gd name="T8" fmla="*/ 151 w 695"/>
              <a:gd name="T9" fmla="*/ 356 h 695"/>
              <a:gd name="T10" fmla="*/ 151 w 695"/>
              <a:gd name="T11" fmla="*/ 350 h 695"/>
              <a:gd name="T12" fmla="*/ 151 w 695"/>
              <a:gd name="T13" fmla="*/ 346 h 695"/>
              <a:gd name="T14" fmla="*/ 155 w 695"/>
              <a:gd name="T15" fmla="*/ 342 h 695"/>
              <a:gd name="T16" fmla="*/ 158 w 695"/>
              <a:gd name="T17" fmla="*/ 339 h 695"/>
              <a:gd name="T18" fmla="*/ 162 w 695"/>
              <a:gd name="T19" fmla="*/ 339 h 695"/>
              <a:gd name="T20" fmla="*/ 526 w 695"/>
              <a:gd name="T21" fmla="*/ 339 h 695"/>
              <a:gd name="T22" fmla="*/ 530 w 695"/>
              <a:gd name="T23" fmla="*/ 339 h 695"/>
              <a:gd name="T24" fmla="*/ 533 w 695"/>
              <a:gd name="T25" fmla="*/ 342 h 695"/>
              <a:gd name="T26" fmla="*/ 537 w 695"/>
              <a:gd name="T27" fmla="*/ 346 h 695"/>
              <a:gd name="T28" fmla="*/ 537 w 695"/>
              <a:gd name="T29" fmla="*/ 350 h 695"/>
              <a:gd name="T30" fmla="*/ 537 w 695"/>
              <a:gd name="T31" fmla="*/ 356 h 695"/>
              <a:gd name="T32" fmla="*/ 533 w 695"/>
              <a:gd name="T33" fmla="*/ 359 h 695"/>
              <a:gd name="T34" fmla="*/ 530 w 695"/>
              <a:gd name="T35" fmla="*/ 361 h 695"/>
              <a:gd name="T36" fmla="*/ 526 w 695"/>
              <a:gd name="T37" fmla="*/ 362 h 695"/>
              <a:gd name="T38" fmla="*/ 682 w 695"/>
              <a:gd name="T39" fmla="*/ 0 h 695"/>
              <a:gd name="T40" fmla="*/ 12 w 695"/>
              <a:gd name="T41" fmla="*/ 0 h 695"/>
              <a:gd name="T42" fmla="*/ 7 w 695"/>
              <a:gd name="T43" fmla="*/ 1 h 695"/>
              <a:gd name="T44" fmla="*/ 3 w 695"/>
              <a:gd name="T45" fmla="*/ 3 h 695"/>
              <a:gd name="T46" fmla="*/ 1 w 695"/>
              <a:gd name="T47" fmla="*/ 7 h 695"/>
              <a:gd name="T48" fmla="*/ 0 w 695"/>
              <a:gd name="T49" fmla="*/ 11 h 695"/>
              <a:gd name="T50" fmla="*/ 0 w 695"/>
              <a:gd name="T51" fmla="*/ 683 h 695"/>
              <a:gd name="T52" fmla="*/ 1 w 695"/>
              <a:gd name="T53" fmla="*/ 687 h 695"/>
              <a:gd name="T54" fmla="*/ 3 w 695"/>
              <a:gd name="T55" fmla="*/ 691 h 695"/>
              <a:gd name="T56" fmla="*/ 7 w 695"/>
              <a:gd name="T57" fmla="*/ 694 h 695"/>
              <a:gd name="T58" fmla="*/ 12 w 695"/>
              <a:gd name="T59" fmla="*/ 695 h 695"/>
              <a:gd name="T60" fmla="*/ 682 w 695"/>
              <a:gd name="T61" fmla="*/ 695 h 695"/>
              <a:gd name="T62" fmla="*/ 687 w 695"/>
              <a:gd name="T63" fmla="*/ 694 h 695"/>
              <a:gd name="T64" fmla="*/ 691 w 695"/>
              <a:gd name="T65" fmla="*/ 691 h 695"/>
              <a:gd name="T66" fmla="*/ 694 w 695"/>
              <a:gd name="T67" fmla="*/ 687 h 695"/>
              <a:gd name="T68" fmla="*/ 695 w 695"/>
              <a:gd name="T69" fmla="*/ 683 h 695"/>
              <a:gd name="T70" fmla="*/ 695 w 695"/>
              <a:gd name="T71" fmla="*/ 11 h 695"/>
              <a:gd name="T72" fmla="*/ 694 w 695"/>
              <a:gd name="T73" fmla="*/ 7 h 695"/>
              <a:gd name="T74" fmla="*/ 691 w 695"/>
              <a:gd name="T75" fmla="*/ 3 h 695"/>
              <a:gd name="T76" fmla="*/ 687 w 695"/>
              <a:gd name="T77" fmla="*/ 1 h 695"/>
              <a:gd name="T78" fmla="*/ 682 w 695"/>
              <a:gd name="T79"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5" h="695" extrusionOk="0">
                <a:moveTo>
                  <a:pt x="526" y="362"/>
                </a:moveTo>
                <a:lnTo>
                  <a:pt x="162" y="362"/>
                </a:lnTo>
                <a:lnTo>
                  <a:pt x="158" y="361"/>
                </a:lnTo>
                <a:lnTo>
                  <a:pt x="155" y="359"/>
                </a:lnTo>
                <a:lnTo>
                  <a:pt x="151" y="356"/>
                </a:lnTo>
                <a:lnTo>
                  <a:pt x="151" y="350"/>
                </a:lnTo>
                <a:lnTo>
                  <a:pt x="151" y="346"/>
                </a:lnTo>
                <a:lnTo>
                  <a:pt x="155" y="342"/>
                </a:lnTo>
                <a:lnTo>
                  <a:pt x="158" y="339"/>
                </a:lnTo>
                <a:lnTo>
                  <a:pt x="162" y="339"/>
                </a:lnTo>
                <a:lnTo>
                  <a:pt x="526" y="339"/>
                </a:lnTo>
                <a:lnTo>
                  <a:pt x="530" y="339"/>
                </a:lnTo>
                <a:lnTo>
                  <a:pt x="533" y="342"/>
                </a:lnTo>
                <a:lnTo>
                  <a:pt x="537" y="346"/>
                </a:lnTo>
                <a:lnTo>
                  <a:pt x="537" y="350"/>
                </a:lnTo>
                <a:lnTo>
                  <a:pt x="537" y="356"/>
                </a:lnTo>
                <a:lnTo>
                  <a:pt x="533" y="359"/>
                </a:lnTo>
                <a:lnTo>
                  <a:pt x="530" y="361"/>
                </a:lnTo>
                <a:lnTo>
                  <a:pt x="526" y="362"/>
                </a:lnTo>
                <a:close/>
                <a:moveTo>
                  <a:pt x="682" y="0"/>
                </a:moveTo>
                <a:lnTo>
                  <a:pt x="12" y="0"/>
                </a:lnTo>
                <a:lnTo>
                  <a:pt x="7" y="1"/>
                </a:lnTo>
                <a:lnTo>
                  <a:pt x="3" y="3"/>
                </a:lnTo>
                <a:lnTo>
                  <a:pt x="1" y="7"/>
                </a:lnTo>
                <a:lnTo>
                  <a:pt x="0" y="11"/>
                </a:lnTo>
                <a:lnTo>
                  <a:pt x="0" y="683"/>
                </a:lnTo>
                <a:lnTo>
                  <a:pt x="1" y="687"/>
                </a:lnTo>
                <a:lnTo>
                  <a:pt x="3" y="691"/>
                </a:lnTo>
                <a:lnTo>
                  <a:pt x="7" y="694"/>
                </a:lnTo>
                <a:lnTo>
                  <a:pt x="12" y="695"/>
                </a:lnTo>
                <a:lnTo>
                  <a:pt x="682" y="695"/>
                </a:lnTo>
                <a:lnTo>
                  <a:pt x="687" y="694"/>
                </a:lnTo>
                <a:lnTo>
                  <a:pt x="691" y="691"/>
                </a:lnTo>
                <a:lnTo>
                  <a:pt x="694" y="687"/>
                </a:lnTo>
                <a:lnTo>
                  <a:pt x="695" y="683"/>
                </a:lnTo>
                <a:lnTo>
                  <a:pt x="695" y="11"/>
                </a:lnTo>
                <a:lnTo>
                  <a:pt x="694" y="7"/>
                </a:lnTo>
                <a:lnTo>
                  <a:pt x="691" y="3"/>
                </a:lnTo>
                <a:lnTo>
                  <a:pt x="687" y="1"/>
                </a:lnTo>
                <a:lnTo>
                  <a:pt x="682" y="0"/>
                </a:lnTo>
                <a:close/>
              </a:path>
            </a:pathLst>
          </a:custGeom>
          <a:solidFill>
            <a:srgbClr val="62616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41" name="Forme libre 1838" descr="Marqueur avec le signe moins. "/>
          <p:cNvSpPr>
            <a:spLocks noEditPoints="1"/>
          </p:cNvSpPr>
          <p:nvPr/>
        </p:nvSpPr>
        <p:spPr bwMode="auto">
          <a:xfrm>
            <a:off x="6498033" y="2385217"/>
            <a:ext cx="276225" cy="276225"/>
          </a:xfrm>
          <a:custGeom>
            <a:avLst/>
            <a:gdLst>
              <a:gd name="T0" fmla="*/ 526 w 695"/>
              <a:gd name="T1" fmla="*/ 362 h 695"/>
              <a:gd name="T2" fmla="*/ 162 w 695"/>
              <a:gd name="T3" fmla="*/ 362 h 695"/>
              <a:gd name="T4" fmla="*/ 158 w 695"/>
              <a:gd name="T5" fmla="*/ 361 h 695"/>
              <a:gd name="T6" fmla="*/ 155 w 695"/>
              <a:gd name="T7" fmla="*/ 359 h 695"/>
              <a:gd name="T8" fmla="*/ 151 w 695"/>
              <a:gd name="T9" fmla="*/ 356 h 695"/>
              <a:gd name="T10" fmla="*/ 151 w 695"/>
              <a:gd name="T11" fmla="*/ 350 h 695"/>
              <a:gd name="T12" fmla="*/ 151 w 695"/>
              <a:gd name="T13" fmla="*/ 346 h 695"/>
              <a:gd name="T14" fmla="*/ 155 w 695"/>
              <a:gd name="T15" fmla="*/ 342 h 695"/>
              <a:gd name="T16" fmla="*/ 158 w 695"/>
              <a:gd name="T17" fmla="*/ 339 h 695"/>
              <a:gd name="T18" fmla="*/ 162 w 695"/>
              <a:gd name="T19" fmla="*/ 339 h 695"/>
              <a:gd name="T20" fmla="*/ 526 w 695"/>
              <a:gd name="T21" fmla="*/ 339 h 695"/>
              <a:gd name="T22" fmla="*/ 530 w 695"/>
              <a:gd name="T23" fmla="*/ 339 h 695"/>
              <a:gd name="T24" fmla="*/ 533 w 695"/>
              <a:gd name="T25" fmla="*/ 342 h 695"/>
              <a:gd name="T26" fmla="*/ 537 w 695"/>
              <a:gd name="T27" fmla="*/ 346 h 695"/>
              <a:gd name="T28" fmla="*/ 537 w 695"/>
              <a:gd name="T29" fmla="*/ 350 h 695"/>
              <a:gd name="T30" fmla="*/ 537 w 695"/>
              <a:gd name="T31" fmla="*/ 356 h 695"/>
              <a:gd name="T32" fmla="*/ 533 w 695"/>
              <a:gd name="T33" fmla="*/ 359 h 695"/>
              <a:gd name="T34" fmla="*/ 530 w 695"/>
              <a:gd name="T35" fmla="*/ 361 h 695"/>
              <a:gd name="T36" fmla="*/ 526 w 695"/>
              <a:gd name="T37" fmla="*/ 362 h 695"/>
              <a:gd name="T38" fmla="*/ 682 w 695"/>
              <a:gd name="T39" fmla="*/ 0 h 695"/>
              <a:gd name="T40" fmla="*/ 12 w 695"/>
              <a:gd name="T41" fmla="*/ 0 h 695"/>
              <a:gd name="T42" fmla="*/ 7 w 695"/>
              <a:gd name="T43" fmla="*/ 1 h 695"/>
              <a:gd name="T44" fmla="*/ 3 w 695"/>
              <a:gd name="T45" fmla="*/ 3 h 695"/>
              <a:gd name="T46" fmla="*/ 1 w 695"/>
              <a:gd name="T47" fmla="*/ 7 h 695"/>
              <a:gd name="T48" fmla="*/ 0 w 695"/>
              <a:gd name="T49" fmla="*/ 11 h 695"/>
              <a:gd name="T50" fmla="*/ 0 w 695"/>
              <a:gd name="T51" fmla="*/ 683 h 695"/>
              <a:gd name="T52" fmla="*/ 1 w 695"/>
              <a:gd name="T53" fmla="*/ 687 h 695"/>
              <a:gd name="T54" fmla="*/ 3 w 695"/>
              <a:gd name="T55" fmla="*/ 691 h 695"/>
              <a:gd name="T56" fmla="*/ 7 w 695"/>
              <a:gd name="T57" fmla="*/ 694 h 695"/>
              <a:gd name="T58" fmla="*/ 12 w 695"/>
              <a:gd name="T59" fmla="*/ 695 h 695"/>
              <a:gd name="T60" fmla="*/ 682 w 695"/>
              <a:gd name="T61" fmla="*/ 695 h 695"/>
              <a:gd name="T62" fmla="*/ 687 w 695"/>
              <a:gd name="T63" fmla="*/ 694 h 695"/>
              <a:gd name="T64" fmla="*/ 691 w 695"/>
              <a:gd name="T65" fmla="*/ 691 h 695"/>
              <a:gd name="T66" fmla="*/ 694 w 695"/>
              <a:gd name="T67" fmla="*/ 687 h 695"/>
              <a:gd name="T68" fmla="*/ 695 w 695"/>
              <a:gd name="T69" fmla="*/ 683 h 695"/>
              <a:gd name="T70" fmla="*/ 695 w 695"/>
              <a:gd name="T71" fmla="*/ 11 h 695"/>
              <a:gd name="T72" fmla="*/ 694 w 695"/>
              <a:gd name="T73" fmla="*/ 7 h 695"/>
              <a:gd name="T74" fmla="*/ 691 w 695"/>
              <a:gd name="T75" fmla="*/ 3 h 695"/>
              <a:gd name="T76" fmla="*/ 687 w 695"/>
              <a:gd name="T77" fmla="*/ 1 h 695"/>
              <a:gd name="T78" fmla="*/ 682 w 695"/>
              <a:gd name="T79"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5" h="695" extrusionOk="0">
                <a:moveTo>
                  <a:pt x="526" y="362"/>
                </a:moveTo>
                <a:lnTo>
                  <a:pt x="162" y="362"/>
                </a:lnTo>
                <a:lnTo>
                  <a:pt x="158" y="361"/>
                </a:lnTo>
                <a:lnTo>
                  <a:pt x="155" y="359"/>
                </a:lnTo>
                <a:lnTo>
                  <a:pt x="151" y="356"/>
                </a:lnTo>
                <a:lnTo>
                  <a:pt x="151" y="350"/>
                </a:lnTo>
                <a:lnTo>
                  <a:pt x="151" y="346"/>
                </a:lnTo>
                <a:lnTo>
                  <a:pt x="155" y="342"/>
                </a:lnTo>
                <a:lnTo>
                  <a:pt x="158" y="339"/>
                </a:lnTo>
                <a:lnTo>
                  <a:pt x="162" y="339"/>
                </a:lnTo>
                <a:lnTo>
                  <a:pt x="526" y="339"/>
                </a:lnTo>
                <a:lnTo>
                  <a:pt x="530" y="339"/>
                </a:lnTo>
                <a:lnTo>
                  <a:pt x="533" y="342"/>
                </a:lnTo>
                <a:lnTo>
                  <a:pt x="537" y="346"/>
                </a:lnTo>
                <a:lnTo>
                  <a:pt x="537" y="350"/>
                </a:lnTo>
                <a:lnTo>
                  <a:pt x="537" y="356"/>
                </a:lnTo>
                <a:lnTo>
                  <a:pt x="533" y="359"/>
                </a:lnTo>
                <a:lnTo>
                  <a:pt x="530" y="361"/>
                </a:lnTo>
                <a:lnTo>
                  <a:pt x="526" y="362"/>
                </a:lnTo>
                <a:close/>
                <a:moveTo>
                  <a:pt x="682" y="0"/>
                </a:moveTo>
                <a:lnTo>
                  <a:pt x="12" y="0"/>
                </a:lnTo>
                <a:lnTo>
                  <a:pt x="7" y="1"/>
                </a:lnTo>
                <a:lnTo>
                  <a:pt x="3" y="3"/>
                </a:lnTo>
                <a:lnTo>
                  <a:pt x="1" y="7"/>
                </a:lnTo>
                <a:lnTo>
                  <a:pt x="0" y="11"/>
                </a:lnTo>
                <a:lnTo>
                  <a:pt x="0" y="683"/>
                </a:lnTo>
                <a:lnTo>
                  <a:pt x="1" y="687"/>
                </a:lnTo>
                <a:lnTo>
                  <a:pt x="3" y="691"/>
                </a:lnTo>
                <a:lnTo>
                  <a:pt x="7" y="694"/>
                </a:lnTo>
                <a:lnTo>
                  <a:pt x="12" y="695"/>
                </a:lnTo>
                <a:lnTo>
                  <a:pt x="682" y="695"/>
                </a:lnTo>
                <a:lnTo>
                  <a:pt x="687" y="694"/>
                </a:lnTo>
                <a:lnTo>
                  <a:pt x="691" y="691"/>
                </a:lnTo>
                <a:lnTo>
                  <a:pt x="694" y="687"/>
                </a:lnTo>
                <a:lnTo>
                  <a:pt x="695" y="683"/>
                </a:lnTo>
                <a:lnTo>
                  <a:pt x="695" y="11"/>
                </a:lnTo>
                <a:lnTo>
                  <a:pt x="694" y="7"/>
                </a:lnTo>
                <a:lnTo>
                  <a:pt x="691" y="3"/>
                </a:lnTo>
                <a:lnTo>
                  <a:pt x="687" y="1"/>
                </a:lnTo>
                <a:lnTo>
                  <a:pt x="682" y="0"/>
                </a:lnTo>
                <a:close/>
              </a:path>
            </a:pathLst>
          </a:custGeom>
          <a:solidFill>
            <a:srgbClr val="62616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42" name="Forme libre 1837" descr="Marqueur avec le signe plus. "/>
          <p:cNvSpPr>
            <a:spLocks noEditPoints="1"/>
          </p:cNvSpPr>
          <p:nvPr/>
        </p:nvSpPr>
        <p:spPr bwMode="auto">
          <a:xfrm>
            <a:off x="6494464" y="3385358"/>
            <a:ext cx="274638" cy="276225"/>
          </a:xfrm>
          <a:custGeom>
            <a:avLst/>
            <a:gdLst>
              <a:gd name="T0" fmla="*/ 526 w 695"/>
              <a:gd name="T1" fmla="*/ 362 h 695"/>
              <a:gd name="T2" fmla="*/ 359 w 695"/>
              <a:gd name="T3" fmla="*/ 362 h 695"/>
              <a:gd name="T4" fmla="*/ 359 w 695"/>
              <a:gd name="T5" fmla="*/ 531 h 695"/>
              <a:gd name="T6" fmla="*/ 359 w 695"/>
              <a:gd name="T7" fmla="*/ 537 h 695"/>
              <a:gd name="T8" fmla="*/ 356 w 695"/>
              <a:gd name="T9" fmla="*/ 540 h 695"/>
              <a:gd name="T10" fmla="*/ 353 w 695"/>
              <a:gd name="T11" fmla="*/ 542 h 695"/>
              <a:gd name="T12" fmla="*/ 348 w 695"/>
              <a:gd name="T13" fmla="*/ 543 h 695"/>
              <a:gd name="T14" fmla="*/ 343 w 695"/>
              <a:gd name="T15" fmla="*/ 542 h 695"/>
              <a:gd name="T16" fmla="*/ 339 w 695"/>
              <a:gd name="T17" fmla="*/ 540 h 695"/>
              <a:gd name="T18" fmla="*/ 337 w 695"/>
              <a:gd name="T19" fmla="*/ 537 h 695"/>
              <a:gd name="T20" fmla="*/ 336 w 695"/>
              <a:gd name="T21" fmla="*/ 531 h 695"/>
              <a:gd name="T22" fmla="*/ 336 w 695"/>
              <a:gd name="T23" fmla="*/ 362 h 695"/>
              <a:gd name="T24" fmla="*/ 164 w 695"/>
              <a:gd name="T25" fmla="*/ 362 h 695"/>
              <a:gd name="T26" fmla="*/ 158 w 695"/>
              <a:gd name="T27" fmla="*/ 361 h 695"/>
              <a:gd name="T28" fmla="*/ 155 w 695"/>
              <a:gd name="T29" fmla="*/ 359 h 695"/>
              <a:gd name="T30" fmla="*/ 153 w 695"/>
              <a:gd name="T31" fmla="*/ 356 h 695"/>
              <a:gd name="T32" fmla="*/ 152 w 695"/>
              <a:gd name="T33" fmla="*/ 350 h 695"/>
              <a:gd name="T34" fmla="*/ 153 w 695"/>
              <a:gd name="T35" fmla="*/ 346 h 695"/>
              <a:gd name="T36" fmla="*/ 155 w 695"/>
              <a:gd name="T37" fmla="*/ 342 h 695"/>
              <a:gd name="T38" fmla="*/ 158 w 695"/>
              <a:gd name="T39" fmla="*/ 339 h 695"/>
              <a:gd name="T40" fmla="*/ 164 w 695"/>
              <a:gd name="T41" fmla="*/ 339 h 695"/>
              <a:gd name="T42" fmla="*/ 336 w 695"/>
              <a:gd name="T43" fmla="*/ 339 h 695"/>
              <a:gd name="T44" fmla="*/ 336 w 695"/>
              <a:gd name="T45" fmla="*/ 170 h 695"/>
              <a:gd name="T46" fmla="*/ 337 w 695"/>
              <a:gd name="T47" fmla="*/ 165 h 695"/>
              <a:gd name="T48" fmla="*/ 339 w 695"/>
              <a:gd name="T49" fmla="*/ 161 h 695"/>
              <a:gd name="T50" fmla="*/ 343 w 695"/>
              <a:gd name="T51" fmla="*/ 159 h 695"/>
              <a:gd name="T52" fmla="*/ 348 w 695"/>
              <a:gd name="T53" fmla="*/ 158 h 695"/>
              <a:gd name="T54" fmla="*/ 353 w 695"/>
              <a:gd name="T55" fmla="*/ 159 h 695"/>
              <a:gd name="T56" fmla="*/ 356 w 695"/>
              <a:gd name="T57" fmla="*/ 161 h 695"/>
              <a:gd name="T58" fmla="*/ 359 w 695"/>
              <a:gd name="T59" fmla="*/ 165 h 695"/>
              <a:gd name="T60" fmla="*/ 359 w 695"/>
              <a:gd name="T61" fmla="*/ 170 h 695"/>
              <a:gd name="T62" fmla="*/ 359 w 695"/>
              <a:gd name="T63" fmla="*/ 339 h 695"/>
              <a:gd name="T64" fmla="*/ 526 w 695"/>
              <a:gd name="T65" fmla="*/ 339 h 695"/>
              <a:gd name="T66" fmla="*/ 530 w 695"/>
              <a:gd name="T67" fmla="*/ 339 h 695"/>
              <a:gd name="T68" fmla="*/ 535 w 695"/>
              <a:gd name="T69" fmla="*/ 342 h 695"/>
              <a:gd name="T70" fmla="*/ 537 w 695"/>
              <a:gd name="T71" fmla="*/ 346 h 695"/>
              <a:gd name="T72" fmla="*/ 538 w 695"/>
              <a:gd name="T73" fmla="*/ 350 h 695"/>
              <a:gd name="T74" fmla="*/ 537 w 695"/>
              <a:gd name="T75" fmla="*/ 356 h 695"/>
              <a:gd name="T76" fmla="*/ 535 w 695"/>
              <a:gd name="T77" fmla="*/ 359 h 695"/>
              <a:gd name="T78" fmla="*/ 530 w 695"/>
              <a:gd name="T79" fmla="*/ 361 h 695"/>
              <a:gd name="T80" fmla="*/ 526 w 695"/>
              <a:gd name="T81" fmla="*/ 362 h 695"/>
              <a:gd name="T82" fmla="*/ 683 w 695"/>
              <a:gd name="T83" fmla="*/ 0 h 695"/>
              <a:gd name="T84" fmla="*/ 12 w 695"/>
              <a:gd name="T85" fmla="*/ 0 h 695"/>
              <a:gd name="T86" fmla="*/ 8 w 695"/>
              <a:gd name="T87" fmla="*/ 1 h 695"/>
              <a:gd name="T88" fmla="*/ 4 w 695"/>
              <a:gd name="T89" fmla="*/ 3 h 695"/>
              <a:gd name="T90" fmla="*/ 1 w 695"/>
              <a:gd name="T91" fmla="*/ 7 h 695"/>
              <a:gd name="T92" fmla="*/ 0 w 695"/>
              <a:gd name="T93" fmla="*/ 11 h 695"/>
              <a:gd name="T94" fmla="*/ 0 w 695"/>
              <a:gd name="T95" fmla="*/ 683 h 695"/>
              <a:gd name="T96" fmla="*/ 1 w 695"/>
              <a:gd name="T97" fmla="*/ 687 h 695"/>
              <a:gd name="T98" fmla="*/ 4 w 695"/>
              <a:gd name="T99" fmla="*/ 691 h 695"/>
              <a:gd name="T100" fmla="*/ 8 w 695"/>
              <a:gd name="T101" fmla="*/ 694 h 695"/>
              <a:gd name="T102" fmla="*/ 12 w 695"/>
              <a:gd name="T103" fmla="*/ 695 h 695"/>
              <a:gd name="T104" fmla="*/ 683 w 695"/>
              <a:gd name="T105" fmla="*/ 695 h 695"/>
              <a:gd name="T106" fmla="*/ 688 w 695"/>
              <a:gd name="T107" fmla="*/ 694 h 695"/>
              <a:gd name="T108" fmla="*/ 692 w 695"/>
              <a:gd name="T109" fmla="*/ 691 h 695"/>
              <a:gd name="T110" fmla="*/ 694 w 695"/>
              <a:gd name="T111" fmla="*/ 687 h 695"/>
              <a:gd name="T112" fmla="*/ 695 w 695"/>
              <a:gd name="T113" fmla="*/ 683 h 695"/>
              <a:gd name="T114" fmla="*/ 695 w 695"/>
              <a:gd name="T115" fmla="*/ 11 h 695"/>
              <a:gd name="T116" fmla="*/ 694 w 695"/>
              <a:gd name="T117" fmla="*/ 7 h 695"/>
              <a:gd name="T118" fmla="*/ 692 w 695"/>
              <a:gd name="T119" fmla="*/ 3 h 695"/>
              <a:gd name="T120" fmla="*/ 688 w 695"/>
              <a:gd name="T121" fmla="*/ 1 h 695"/>
              <a:gd name="T122" fmla="*/ 683 w 695"/>
              <a:gd name="T123"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5" h="695" extrusionOk="0">
                <a:moveTo>
                  <a:pt x="526" y="362"/>
                </a:moveTo>
                <a:lnTo>
                  <a:pt x="359" y="362"/>
                </a:lnTo>
                <a:lnTo>
                  <a:pt x="359" y="531"/>
                </a:lnTo>
                <a:lnTo>
                  <a:pt x="359" y="537"/>
                </a:lnTo>
                <a:lnTo>
                  <a:pt x="356" y="540"/>
                </a:lnTo>
                <a:lnTo>
                  <a:pt x="353" y="542"/>
                </a:lnTo>
                <a:lnTo>
                  <a:pt x="348" y="543"/>
                </a:lnTo>
                <a:lnTo>
                  <a:pt x="343" y="542"/>
                </a:lnTo>
                <a:lnTo>
                  <a:pt x="339" y="540"/>
                </a:lnTo>
                <a:lnTo>
                  <a:pt x="337" y="537"/>
                </a:lnTo>
                <a:lnTo>
                  <a:pt x="336" y="531"/>
                </a:lnTo>
                <a:lnTo>
                  <a:pt x="336" y="362"/>
                </a:lnTo>
                <a:lnTo>
                  <a:pt x="164" y="362"/>
                </a:lnTo>
                <a:lnTo>
                  <a:pt x="158" y="361"/>
                </a:lnTo>
                <a:lnTo>
                  <a:pt x="155" y="359"/>
                </a:lnTo>
                <a:lnTo>
                  <a:pt x="153" y="356"/>
                </a:lnTo>
                <a:lnTo>
                  <a:pt x="152" y="350"/>
                </a:lnTo>
                <a:lnTo>
                  <a:pt x="153" y="346"/>
                </a:lnTo>
                <a:lnTo>
                  <a:pt x="155" y="342"/>
                </a:lnTo>
                <a:lnTo>
                  <a:pt x="158" y="339"/>
                </a:lnTo>
                <a:lnTo>
                  <a:pt x="164" y="339"/>
                </a:lnTo>
                <a:lnTo>
                  <a:pt x="336" y="339"/>
                </a:lnTo>
                <a:lnTo>
                  <a:pt x="336" y="170"/>
                </a:lnTo>
                <a:lnTo>
                  <a:pt x="337" y="165"/>
                </a:lnTo>
                <a:lnTo>
                  <a:pt x="339" y="161"/>
                </a:lnTo>
                <a:lnTo>
                  <a:pt x="343" y="159"/>
                </a:lnTo>
                <a:lnTo>
                  <a:pt x="348" y="158"/>
                </a:lnTo>
                <a:lnTo>
                  <a:pt x="353" y="159"/>
                </a:lnTo>
                <a:lnTo>
                  <a:pt x="356" y="161"/>
                </a:lnTo>
                <a:lnTo>
                  <a:pt x="359" y="165"/>
                </a:lnTo>
                <a:lnTo>
                  <a:pt x="359" y="170"/>
                </a:lnTo>
                <a:lnTo>
                  <a:pt x="359" y="339"/>
                </a:lnTo>
                <a:lnTo>
                  <a:pt x="526" y="339"/>
                </a:lnTo>
                <a:lnTo>
                  <a:pt x="530" y="339"/>
                </a:lnTo>
                <a:lnTo>
                  <a:pt x="535" y="342"/>
                </a:lnTo>
                <a:lnTo>
                  <a:pt x="537" y="346"/>
                </a:lnTo>
                <a:lnTo>
                  <a:pt x="538" y="350"/>
                </a:lnTo>
                <a:lnTo>
                  <a:pt x="537" y="356"/>
                </a:lnTo>
                <a:lnTo>
                  <a:pt x="535" y="359"/>
                </a:lnTo>
                <a:lnTo>
                  <a:pt x="530" y="361"/>
                </a:lnTo>
                <a:lnTo>
                  <a:pt x="526" y="362"/>
                </a:lnTo>
                <a:close/>
                <a:moveTo>
                  <a:pt x="683" y="0"/>
                </a:moveTo>
                <a:lnTo>
                  <a:pt x="12" y="0"/>
                </a:lnTo>
                <a:lnTo>
                  <a:pt x="8" y="1"/>
                </a:lnTo>
                <a:lnTo>
                  <a:pt x="4" y="3"/>
                </a:lnTo>
                <a:lnTo>
                  <a:pt x="1" y="7"/>
                </a:lnTo>
                <a:lnTo>
                  <a:pt x="0" y="11"/>
                </a:lnTo>
                <a:lnTo>
                  <a:pt x="0" y="683"/>
                </a:lnTo>
                <a:lnTo>
                  <a:pt x="1" y="687"/>
                </a:lnTo>
                <a:lnTo>
                  <a:pt x="4" y="691"/>
                </a:lnTo>
                <a:lnTo>
                  <a:pt x="8" y="694"/>
                </a:lnTo>
                <a:lnTo>
                  <a:pt x="12" y="695"/>
                </a:lnTo>
                <a:lnTo>
                  <a:pt x="683" y="695"/>
                </a:lnTo>
                <a:lnTo>
                  <a:pt x="688" y="694"/>
                </a:lnTo>
                <a:lnTo>
                  <a:pt x="692" y="691"/>
                </a:lnTo>
                <a:lnTo>
                  <a:pt x="694" y="687"/>
                </a:lnTo>
                <a:lnTo>
                  <a:pt x="695" y="683"/>
                </a:lnTo>
                <a:lnTo>
                  <a:pt x="695" y="11"/>
                </a:lnTo>
                <a:lnTo>
                  <a:pt x="694" y="7"/>
                </a:lnTo>
                <a:lnTo>
                  <a:pt x="692" y="3"/>
                </a:lnTo>
                <a:lnTo>
                  <a:pt x="688" y="1"/>
                </a:lnTo>
                <a:lnTo>
                  <a:pt x="683" y="0"/>
                </a:lnTo>
                <a:close/>
              </a:path>
            </a:pathLst>
          </a:custGeom>
          <a:solidFill>
            <a:srgbClr val="62616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43" name="Forme libre 1839" descr="Marqueur avec le signe de multiplication. "/>
          <p:cNvSpPr>
            <a:spLocks noEditPoints="1"/>
          </p:cNvSpPr>
          <p:nvPr/>
        </p:nvSpPr>
        <p:spPr bwMode="auto">
          <a:xfrm>
            <a:off x="7703738" y="2892703"/>
            <a:ext cx="276225" cy="276225"/>
          </a:xfrm>
          <a:custGeom>
            <a:avLst/>
            <a:gdLst>
              <a:gd name="T0" fmla="*/ 488 w 695"/>
              <a:gd name="T1" fmla="*/ 471 h 695"/>
              <a:gd name="T2" fmla="*/ 490 w 695"/>
              <a:gd name="T3" fmla="*/ 475 h 695"/>
              <a:gd name="T4" fmla="*/ 491 w 695"/>
              <a:gd name="T5" fmla="*/ 479 h 695"/>
              <a:gd name="T6" fmla="*/ 490 w 695"/>
              <a:gd name="T7" fmla="*/ 484 h 695"/>
              <a:gd name="T8" fmla="*/ 488 w 695"/>
              <a:gd name="T9" fmla="*/ 487 h 695"/>
              <a:gd name="T10" fmla="*/ 483 w 695"/>
              <a:gd name="T11" fmla="*/ 490 h 695"/>
              <a:gd name="T12" fmla="*/ 479 w 695"/>
              <a:gd name="T13" fmla="*/ 490 h 695"/>
              <a:gd name="T14" fmla="*/ 475 w 695"/>
              <a:gd name="T15" fmla="*/ 490 h 695"/>
              <a:gd name="T16" fmla="*/ 471 w 695"/>
              <a:gd name="T17" fmla="*/ 487 h 695"/>
              <a:gd name="T18" fmla="*/ 348 w 695"/>
              <a:gd name="T19" fmla="*/ 365 h 695"/>
              <a:gd name="T20" fmla="*/ 225 w 695"/>
              <a:gd name="T21" fmla="*/ 487 h 695"/>
              <a:gd name="T22" fmla="*/ 221 w 695"/>
              <a:gd name="T23" fmla="*/ 490 h 695"/>
              <a:gd name="T24" fmla="*/ 216 w 695"/>
              <a:gd name="T25" fmla="*/ 490 h 695"/>
              <a:gd name="T26" fmla="*/ 212 w 695"/>
              <a:gd name="T27" fmla="*/ 490 h 695"/>
              <a:gd name="T28" fmla="*/ 207 w 695"/>
              <a:gd name="T29" fmla="*/ 487 h 695"/>
              <a:gd name="T30" fmla="*/ 205 w 695"/>
              <a:gd name="T31" fmla="*/ 483 h 695"/>
              <a:gd name="T32" fmla="*/ 204 w 695"/>
              <a:gd name="T33" fmla="*/ 478 h 695"/>
              <a:gd name="T34" fmla="*/ 205 w 695"/>
              <a:gd name="T35" fmla="*/ 474 h 695"/>
              <a:gd name="T36" fmla="*/ 207 w 695"/>
              <a:gd name="T37" fmla="*/ 471 h 695"/>
              <a:gd name="T38" fmla="*/ 331 w 695"/>
              <a:gd name="T39" fmla="*/ 347 h 695"/>
              <a:gd name="T40" fmla="*/ 207 w 695"/>
              <a:gd name="T41" fmla="*/ 223 h 695"/>
              <a:gd name="T42" fmla="*/ 205 w 695"/>
              <a:gd name="T43" fmla="*/ 220 h 695"/>
              <a:gd name="T44" fmla="*/ 204 w 695"/>
              <a:gd name="T45" fmla="*/ 215 h 695"/>
              <a:gd name="T46" fmla="*/ 205 w 695"/>
              <a:gd name="T47" fmla="*/ 211 h 695"/>
              <a:gd name="T48" fmla="*/ 207 w 695"/>
              <a:gd name="T49" fmla="*/ 207 h 695"/>
              <a:gd name="T50" fmla="*/ 212 w 695"/>
              <a:gd name="T51" fmla="*/ 204 h 695"/>
              <a:gd name="T52" fmla="*/ 216 w 695"/>
              <a:gd name="T53" fmla="*/ 203 h 695"/>
              <a:gd name="T54" fmla="*/ 221 w 695"/>
              <a:gd name="T55" fmla="*/ 204 h 695"/>
              <a:gd name="T56" fmla="*/ 224 w 695"/>
              <a:gd name="T57" fmla="*/ 207 h 695"/>
              <a:gd name="T58" fmla="*/ 348 w 695"/>
              <a:gd name="T59" fmla="*/ 330 h 695"/>
              <a:gd name="T60" fmla="*/ 471 w 695"/>
              <a:gd name="T61" fmla="*/ 207 h 695"/>
              <a:gd name="T62" fmla="*/ 475 w 695"/>
              <a:gd name="T63" fmla="*/ 204 h 695"/>
              <a:gd name="T64" fmla="*/ 479 w 695"/>
              <a:gd name="T65" fmla="*/ 203 h 695"/>
              <a:gd name="T66" fmla="*/ 483 w 695"/>
              <a:gd name="T67" fmla="*/ 204 h 695"/>
              <a:gd name="T68" fmla="*/ 488 w 695"/>
              <a:gd name="T69" fmla="*/ 207 h 695"/>
              <a:gd name="T70" fmla="*/ 490 w 695"/>
              <a:gd name="T71" fmla="*/ 211 h 695"/>
              <a:gd name="T72" fmla="*/ 491 w 695"/>
              <a:gd name="T73" fmla="*/ 215 h 695"/>
              <a:gd name="T74" fmla="*/ 490 w 695"/>
              <a:gd name="T75" fmla="*/ 220 h 695"/>
              <a:gd name="T76" fmla="*/ 488 w 695"/>
              <a:gd name="T77" fmla="*/ 223 h 695"/>
              <a:gd name="T78" fmla="*/ 364 w 695"/>
              <a:gd name="T79" fmla="*/ 347 h 695"/>
              <a:gd name="T80" fmla="*/ 488 w 695"/>
              <a:gd name="T81" fmla="*/ 471 h 695"/>
              <a:gd name="T82" fmla="*/ 683 w 695"/>
              <a:gd name="T83" fmla="*/ 0 h 695"/>
              <a:gd name="T84" fmla="*/ 12 w 695"/>
              <a:gd name="T85" fmla="*/ 0 h 695"/>
              <a:gd name="T86" fmla="*/ 7 w 695"/>
              <a:gd name="T87" fmla="*/ 1 h 695"/>
              <a:gd name="T88" fmla="*/ 4 w 695"/>
              <a:gd name="T89" fmla="*/ 3 h 695"/>
              <a:gd name="T90" fmla="*/ 1 w 695"/>
              <a:gd name="T91" fmla="*/ 7 h 695"/>
              <a:gd name="T92" fmla="*/ 0 w 695"/>
              <a:gd name="T93" fmla="*/ 11 h 695"/>
              <a:gd name="T94" fmla="*/ 0 w 695"/>
              <a:gd name="T95" fmla="*/ 683 h 695"/>
              <a:gd name="T96" fmla="*/ 1 w 695"/>
              <a:gd name="T97" fmla="*/ 687 h 695"/>
              <a:gd name="T98" fmla="*/ 4 w 695"/>
              <a:gd name="T99" fmla="*/ 691 h 695"/>
              <a:gd name="T100" fmla="*/ 7 w 695"/>
              <a:gd name="T101" fmla="*/ 694 h 695"/>
              <a:gd name="T102" fmla="*/ 12 w 695"/>
              <a:gd name="T103" fmla="*/ 695 h 695"/>
              <a:gd name="T104" fmla="*/ 683 w 695"/>
              <a:gd name="T105" fmla="*/ 695 h 695"/>
              <a:gd name="T106" fmla="*/ 688 w 695"/>
              <a:gd name="T107" fmla="*/ 694 h 695"/>
              <a:gd name="T108" fmla="*/ 691 w 695"/>
              <a:gd name="T109" fmla="*/ 691 h 695"/>
              <a:gd name="T110" fmla="*/ 694 w 695"/>
              <a:gd name="T111" fmla="*/ 687 h 695"/>
              <a:gd name="T112" fmla="*/ 695 w 695"/>
              <a:gd name="T113" fmla="*/ 683 h 695"/>
              <a:gd name="T114" fmla="*/ 695 w 695"/>
              <a:gd name="T115" fmla="*/ 11 h 695"/>
              <a:gd name="T116" fmla="*/ 694 w 695"/>
              <a:gd name="T117" fmla="*/ 7 h 695"/>
              <a:gd name="T118" fmla="*/ 691 w 695"/>
              <a:gd name="T119" fmla="*/ 3 h 695"/>
              <a:gd name="T120" fmla="*/ 688 w 695"/>
              <a:gd name="T121" fmla="*/ 1 h 695"/>
              <a:gd name="T122" fmla="*/ 683 w 695"/>
              <a:gd name="T123"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5" h="695" extrusionOk="0">
                <a:moveTo>
                  <a:pt x="488" y="471"/>
                </a:moveTo>
                <a:lnTo>
                  <a:pt x="490" y="475"/>
                </a:lnTo>
                <a:lnTo>
                  <a:pt x="491" y="479"/>
                </a:lnTo>
                <a:lnTo>
                  <a:pt x="490" y="484"/>
                </a:lnTo>
                <a:lnTo>
                  <a:pt x="488" y="487"/>
                </a:lnTo>
                <a:lnTo>
                  <a:pt x="483" y="490"/>
                </a:lnTo>
                <a:lnTo>
                  <a:pt x="479" y="490"/>
                </a:lnTo>
                <a:lnTo>
                  <a:pt x="475" y="490"/>
                </a:lnTo>
                <a:lnTo>
                  <a:pt x="471" y="487"/>
                </a:lnTo>
                <a:lnTo>
                  <a:pt x="348" y="365"/>
                </a:lnTo>
                <a:lnTo>
                  <a:pt x="225" y="487"/>
                </a:lnTo>
                <a:lnTo>
                  <a:pt x="221" y="490"/>
                </a:lnTo>
                <a:lnTo>
                  <a:pt x="216" y="490"/>
                </a:lnTo>
                <a:lnTo>
                  <a:pt x="212" y="490"/>
                </a:lnTo>
                <a:lnTo>
                  <a:pt x="207" y="487"/>
                </a:lnTo>
                <a:lnTo>
                  <a:pt x="205" y="483"/>
                </a:lnTo>
                <a:lnTo>
                  <a:pt x="204" y="478"/>
                </a:lnTo>
                <a:lnTo>
                  <a:pt x="205" y="474"/>
                </a:lnTo>
                <a:lnTo>
                  <a:pt x="207" y="471"/>
                </a:lnTo>
                <a:lnTo>
                  <a:pt x="331" y="347"/>
                </a:lnTo>
                <a:lnTo>
                  <a:pt x="207" y="223"/>
                </a:lnTo>
                <a:lnTo>
                  <a:pt x="205" y="220"/>
                </a:lnTo>
                <a:lnTo>
                  <a:pt x="204" y="215"/>
                </a:lnTo>
                <a:lnTo>
                  <a:pt x="205" y="211"/>
                </a:lnTo>
                <a:lnTo>
                  <a:pt x="207" y="207"/>
                </a:lnTo>
                <a:lnTo>
                  <a:pt x="212" y="204"/>
                </a:lnTo>
                <a:lnTo>
                  <a:pt x="216" y="203"/>
                </a:lnTo>
                <a:lnTo>
                  <a:pt x="221" y="204"/>
                </a:lnTo>
                <a:lnTo>
                  <a:pt x="224" y="207"/>
                </a:lnTo>
                <a:lnTo>
                  <a:pt x="348" y="330"/>
                </a:lnTo>
                <a:lnTo>
                  <a:pt x="471" y="207"/>
                </a:lnTo>
                <a:lnTo>
                  <a:pt x="475" y="204"/>
                </a:lnTo>
                <a:lnTo>
                  <a:pt x="479" y="203"/>
                </a:lnTo>
                <a:lnTo>
                  <a:pt x="483" y="204"/>
                </a:lnTo>
                <a:lnTo>
                  <a:pt x="488" y="207"/>
                </a:lnTo>
                <a:lnTo>
                  <a:pt x="490" y="211"/>
                </a:lnTo>
                <a:lnTo>
                  <a:pt x="491" y="215"/>
                </a:lnTo>
                <a:lnTo>
                  <a:pt x="490" y="220"/>
                </a:lnTo>
                <a:lnTo>
                  <a:pt x="488" y="223"/>
                </a:lnTo>
                <a:lnTo>
                  <a:pt x="364" y="347"/>
                </a:lnTo>
                <a:lnTo>
                  <a:pt x="488" y="471"/>
                </a:lnTo>
                <a:close/>
                <a:moveTo>
                  <a:pt x="683" y="0"/>
                </a:moveTo>
                <a:lnTo>
                  <a:pt x="12" y="0"/>
                </a:lnTo>
                <a:lnTo>
                  <a:pt x="7" y="1"/>
                </a:lnTo>
                <a:lnTo>
                  <a:pt x="4" y="3"/>
                </a:lnTo>
                <a:lnTo>
                  <a:pt x="1" y="7"/>
                </a:lnTo>
                <a:lnTo>
                  <a:pt x="0" y="11"/>
                </a:lnTo>
                <a:lnTo>
                  <a:pt x="0" y="683"/>
                </a:lnTo>
                <a:lnTo>
                  <a:pt x="1" y="687"/>
                </a:lnTo>
                <a:lnTo>
                  <a:pt x="4" y="691"/>
                </a:lnTo>
                <a:lnTo>
                  <a:pt x="7" y="694"/>
                </a:lnTo>
                <a:lnTo>
                  <a:pt x="12" y="695"/>
                </a:lnTo>
                <a:lnTo>
                  <a:pt x="683" y="695"/>
                </a:lnTo>
                <a:lnTo>
                  <a:pt x="688" y="694"/>
                </a:lnTo>
                <a:lnTo>
                  <a:pt x="691" y="691"/>
                </a:lnTo>
                <a:lnTo>
                  <a:pt x="694" y="687"/>
                </a:lnTo>
                <a:lnTo>
                  <a:pt x="695" y="683"/>
                </a:lnTo>
                <a:lnTo>
                  <a:pt x="695" y="11"/>
                </a:lnTo>
                <a:lnTo>
                  <a:pt x="694" y="7"/>
                </a:lnTo>
                <a:lnTo>
                  <a:pt x="691" y="3"/>
                </a:lnTo>
                <a:lnTo>
                  <a:pt x="688" y="1"/>
                </a:lnTo>
                <a:lnTo>
                  <a:pt x="683" y="0"/>
                </a:lnTo>
                <a:close/>
              </a:path>
            </a:pathLst>
          </a:custGeom>
          <a:solidFill>
            <a:srgbClr val="62616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44" name="Forme libre 1837" descr="Marqueur avec le signe plus. "/>
          <p:cNvSpPr>
            <a:spLocks noEditPoints="1"/>
          </p:cNvSpPr>
          <p:nvPr/>
        </p:nvSpPr>
        <p:spPr bwMode="auto">
          <a:xfrm>
            <a:off x="7704531" y="4382023"/>
            <a:ext cx="274638" cy="276225"/>
          </a:xfrm>
          <a:custGeom>
            <a:avLst/>
            <a:gdLst>
              <a:gd name="T0" fmla="*/ 526 w 695"/>
              <a:gd name="T1" fmla="*/ 362 h 695"/>
              <a:gd name="T2" fmla="*/ 359 w 695"/>
              <a:gd name="T3" fmla="*/ 362 h 695"/>
              <a:gd name="T4" fmla="*/ 359 w 695"/>
              <a:gd name="T5" fmla="*/ 531 h 695"/>
              <a:gd name="T6" fmla="*/ 359 w 695"/>
              <a:gd name="T7" fmla="*/ 537 h 695"/>
              <a:gd name="T8" fmla="*/ 356 w 695"/>
              <a:gd name="T9" fmla="*/ 540 h 695"/>
              <a:gd name="T10" fmla="*/ 353 w 695"/>
              <a:gd name="T11" fmla="*/ 542 h 695"/>
              <a:gd name="T12" fmla="*/ 348 w 695"/>
              <a:gd name="T13" fmla="*/ 543 h 695"/>
              <a:gd name="T14" fmla="*/ 343 w 695"/>
              <a:gd name="T15" fmla="*/ 542 h 695"/>
              <a:gd name="T16" fmla="*/ 339 w 695"/>
              <a:gd name="T17" fmla="*/ 540 h 695"/>
              <a:gd name="T18" fmla="*/ 337 w 695"/>
              <a:gd name="T19" fmla="*/ 537 h 695"/>
              <a:gd name="T20" fmla="*/ 336 w 695"/>
              <a:gd name="T21" fmla="*/ 531 h 695"/>
              <a:gd name="T22" fmla="*/ 336 w 695"/>
              <a:gd name="T23" fmla="*/ 362 h 695"/>
              <a:gd name="T24" fmla="*/ 164 w 695"/>
              <a:gd name="T25" fmla="*/ 362 h 695"/>
              <a:gd name="T26" fmla="*/ 158 w 695"/>
              <a:gd name="T27" fmla="*/ 361 h 695"/>
              <a:gd name="T28" fmla="*/ 155 w 695"/>
              <a:gd name="T29" fmla="*/ 359 h 695"/>
              <a:gd name="T30" fmla="*/ 153 w 695"/>
              <a:gd name="T31" fmla="*/ 356 h 695"/>
              <a:gd name="T32" fmla="*/ 152 w 695"/>
              <a:gd name="T33" fmla="*/ 350 h 695"/>
              <a:gd name="T34" fmla="*/ 153 w 695"/>
              <a:gd name="T35" fmla="*/ 346 h 695"/>
              <a:gd name="T36" fmla="*/ 155 w 695"/>
              <a:gd name="T37" fmla="*/ 342 h 695"/>
              <a:gd name="T38" fmla="*/ 158 w 695"/>
              <a:gd name="T39" fmla="*/ 339 h 695"/>
              <a:gd name="T40" fmla="*/ 164 w 695"/>
              <a:gd name="T41" fmla="*/ 339 h 695"/>
              <a:gd name="T42" fmla="*/ 336 w 695"/>
              <a:gd name="T43" fmla="*/ 339 h 695"/>
              <a:gd name="T44" fmla="*/ 336 w 695"/>
              <a:gd name="T45" fmla="*/ 170 h 695"/>
              <a:gd name="T46" fmla="*/ 337 w 695"/>
              <a:gd name="T47" fmla="*/ 165 h 695"/>
              <a:gd name="T48" fmla="*/ 339 w 695"/>
              <a:gd name="T49" fmla="*/ 161 h 695"/>
              <a:gd name="T50" fmla="*/ 343 w 695"/>
              <a:gd name="T51" fmla="*/ 159 h 695"/>
              <a:gd name="T52" fmla="*/ 348 w 695"/>
              <a:gd name="T53" fmla="*/ 158 h 695"/>
              <a:gd name="T54" fmla="*/ 353 w 695"/>
              <a:gd name="T55" fmla="*/ 159 h 695"/>
              <a:gd name="T56" fmla="*/ 356 w 695"/>
              <a:gd name="T57" fmla="*/ 161 h 695"/>
              <a:gd name="T58" fmla="*/ 359 w 695"/>
              <a:gd name="T59" fmla="*/ 165 h 695"/>
              <a:gd name="T60" fmla="*/ 359 w 695"/>
              <a:gd name="T61" fmla="*/ 170 h 695"/>
              <a:gd name="T62" fmla="*/ 359 w 695"/>
              <a:gd name="T63" fmla="*/ 339 h 695"/>
              <a:gd name="T64" fmla="*/ 526 w 695"/>
              <a:gd name="T65" fmla="*/ 339 h 695"/>
              <a:gd name="T66" fmla="*/ 530 w 695"/>
              <a:gd name="T67" fmla="*/ 339 h 695"/>
              <a:gd name="T68" fmla="*/ 535 w 695"/>
              <a:gd name="T69" fmla="*/ 342 h 695"/>
              <a:gd name="T70" fmla="*/ 537 w 695"/>
              <a:gd name="T71" fmla="*/ 346 h 695"/>
              <a:gd name="T72" fmla="*/ 538 w 695"/>
              <a:gd name="T73" fmla="*/ 350 h 695"/>
              <a:gd name="T74" fmla="*/ 537 w 695"/>
              <a:gd name="T75" fmla="*/ 356 h 695"/>
              <a:gd name="T76" fmla="*/ 535 w 695"/>
              <a:gd name="T77" fmla="*/ 359 h 695"/>
              <a:gd name="T78" fmla="*/ 530 w 695"/>
              <a:gd name="T79" fmla="*/ 361 h 695"/>
              <a:gd name="T80" fmla="*/ 526 w 695"/>
              <a:gd name="T81" fmla="*/ 362 h 695"/>
              <a:gd name="T82" fmla="*/ 683 w 695"/>
              <a:gd name="T83" fmla="*/ 0 h 695"/>
              <a:gd name="T84" fmla="*/ 12 w 695"/>
              <a:gd name="T85" fmla="*/ 0 h 695"/>
              <a:gd name="T86" fmla="*/ 8 w 695"/>
              <a:gd name="T87" fmla="*/ 1 h 695"/>
              <a:gd name="T88" fmla="*/ 4 w 695"/>
              <a:gd name="T89" fmla="*/ 3 h 695"/>
              <a:gd name="T90" fmla="*/ 1 w 695"/>
              <a:gd name="T91" fmla="*/ 7 h 695"/>
              <a:gd name="T92" fmla="*/ 0 w 695"/>
              <a:gd name="T93" fmla="*/ 11 h 695"/>
              <a:gd name="T94" fmla="*/ 0 w 695"/>
              <a:gd name="T95" fmla="*/ 683 h 695"/>
              <a:gd name="T96" fmla="*/ 1 w 695"/>
              <a:gd name="T97" fmla="*/ 687 h 695"/>
              <a:gd name="T98" fmla="*/ 4 w 695"/>
              <a:gd name="T99" fmla="*/ 691 h 695"/>
              <a:gd name="T100" fmla="*/ 8 w 695"/>
              <a:gd name="T101" fmla="*/ 694 h 695"/>
              <a:gd name="T102" fmla="*/ 12 w 695"/>
              <a:gd name="T103" fmla="*/ 695 h 695"/>
              <a:gd name="T104" fmla="*/ 683 w 695"/>
              <a:gd name="T105" fmla="*/ 695 h 695"/>
              <a:gd name="T106" fmla="*/ 688 w 695"/>
              <a:gd name="T107" fmla="*/ 694 h 695"/>
              <a:gd name="T108" fmla="*/ 692 w 695"/>
              <a:gd name="T109" fmla="*/ 691 h 695"/>
              <a:gd name="T110" fmla="*/ 694 w 695"/>
              <a:gd name="T111" fmla="*/ 687 h 695"/>
              <a:gd name="T112" fmla="*/ 695 w 695"/>
              <a:gd name="T113" fmla="*/ 683 h 695"/>
              <a:gd name="T114" fmla="*/ 695 w 695"/>
              <a:gd name="T115" fmla="*/ 11 h 695"/>
              <a:gd name="T116" fmla="*/ 694 w 695"/>
              <a:gd name="T117" fmla="*/ 7 h 695"/>
              <a:gd name="T118" fmla="*/ 692 w 695"/>
              <a:gd name="T119" fmla="*/ 3 h 695"/>
              <a:gd name="T120" fmla="*/ 688 w 695"/>
              <a:gd name="T121" fmla="*/ 1 h 695"/>
              <a:gd name="T122" fmla="*/ 683 w 695"/>
              <a:gd name="T123"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5" h="695" extrusionOk="0">
                <a:moveTo>
                  <a:pt x="526" y="362"/>
                </a:moveTo>
                <a:lnTo>
                  <a:pt x="359" y="362"/>
                </a:lnTo>
                <a:lnTo>
                  <a:pt x="359" y="531"/>
                </a:lnTo>
                <a:lnTo>
                  <a:pt x="359" y="537"/>
                </a:lnTo>
                <a:lnTo>
                  <a:pt x="356" y="540"/>
                </a:lnTo>
                <a:lnTo>
                  <a:pt x="353" y="542"/>
                </a:lnTo>
                <a:lnTo>
                  <a:pt x="348" y="543"/>
                </a:lnTo>
                <a:lnTo>
                  <a:pt x="343" y="542"/>
                </a:lnTo>
                <a:lnTo>
                  <a:pt x="339" y="540"/>
                </a:lnTo>
                <a:lnTo>
                  <a:pt x="337" y="537"/>
                </a:lnTo>
                <a:lnTo>
                  <a:pt x="336" y="531"/>
                </a:lnTo>
                <a:lnTo>
                  <a:pt x="336" y="362"/>
                </a:lnTo>
                <a:lnTo>
                  <a:pt x="164" y="362"/>
                </a:lnTo>
                <a:lnTo>
                  <a:pt x="158" y="361"/>
                </a:lnTo>
                <a:lnTo>
                  <a:pt x="155" y="359"/>
                </a:lnTo>
                <a:lnTo>
                  <a:pt x="153" y="356"/>
                </a:lnTo>
                <a:lnTo>
                  <a:pt x="152" y="350"/>
                </a:lnTo>
                <a:lnTo>
                  <a:pt x="153" y="346"/>
                </a:lnTo>
                <a:lnTo>
                  <a:pt x="155" y="342"/>
                </a:lnTo>
                <a:lnTo>
                  <a:pt x="158" y="339"/>
                </a:lnTo>
                <a:lnTo>
                  <a:pt x="164" y="339"/>
                </a:lnTo>
                <a:lnTo>
                  <a:pt x="336" y="339"/>
                </a:lnTo>
                <a:lnTo>
                  <a:pt x="336" y="170"/>
                </a:lnTo>
                <a:lnTo>
                  <a:pt x="337" y="165"/>
                </a:lnTo>
                <a:lnTo>
                  <a:pt x="339" y="161"/>
                </a:lnTo>
                <a:lnTo>
                  <a:pt x="343" y="159"/>
                </a:lnTo>
                <a:lnTo>
                  <a:pt x="348" y="158"/>
                </a:lnTo>
                <a:lnTo>
                  <a:pt x="353" y="159"/>
                </a:lnTo>
                <a:lnTo>
                  <a:pt x="356" y="161"/>
                </a:lnTo>
                <a:lnTo>
                  <a:pt x="359" y="165"/>
                </a:lnTo>
                <a:lnTo>
                  <a:pt x="359" y="170"/>
                </a:lnTo>
                <a:lnTo>
                  <a:pt x="359" y="339"/>
                </a:lnTo>
                <a:lnTo>
                  <a:pt x="526" y="339"/>
                </a:lnTo>
                <a:lnTo>
                  <a:pt x="530" y="339"/>
                </a:lnTo>
                <a:lnTo>
                  <a:pt x="535" y="342"/>
                </a:lnTo>
                <a:lnTo>
                  <a:pt x="537" y="346"/>
                </a:lnTo>
                <a:lnTo>
                  <a:pt x="538" y="350"/>
                </a:lnTo>
                <a:lnTo>
                  <a:pt x="537" y="356"/>
                </a:lnTo>
                <a:lnTo>
                  <a:pt x="535" y="359"/>
                </a:lnTo>
                <a:lnTo>
                  <a:pt x="530" y="361"/>
                </a:lnTo>
                <a:lnTo>
                  <a:pt x="526" y="362"/>
                </a:lnTo>
                <a:close/>
                <a:moveTo>
                  <a:pt x="683" y="0"/>
                </a:moveTo>
                <a:lnTo>
                  <a:pt x="12" y="0"/>
                </a:lnTo>
                <a:lnTo>
                  <a:pt x="8" y="1"/>
                </a:lnTo>
                <a:lnTo>
                  <a:pt x="4" y="3"/>
                </a:lnTo>
                <a:lnTo>
                  <a:pt x="1" y="7"/>
                </a:lnTo>
                <a:lnTo>
                  <a:pt x="0" y="11"/>
                </a:lnTo>
                <a:lnTo>
                  <a:pt x="0" y="683"/>
                </a:lnTo>
                <a:lnTo>
                  <a:pt x="1" y="687"/>
                </a:lnTo>
                <a:lnTo>
                  <a:pt x="4" y="691"/>
                </a:lnTo>
                <a:lnTo>
                  <a:pt x="8" y="694"/>
                </a:lnTo>
                <a:lnTo>
                  <a:pt x="12" y="695"/>
                </a:lnTo>
                <a:lnTo>
                  <a:pt x="683" y="695"/>
                </a:lnTo>
                <a:lnTo>
                  <a:pt x="688" y="694"/>
                </a:lnTo>
                <a:lnTo>
                  <a:pt x="692" y="691"/>
                </a:lnTo>
                <a:lnTo>
                  <a:pt x="694" y="687"/>
                </a:lnTo>
                <a:lnTo>
                  <a:pt x="695" y="683"/>
                </a:lnTo>
                <a:lnTo>
                  <a:pt x="695" y="11"/>
                </a:lnTo>
                <a:lnTo>
                  <a:pt x="694" y="7"/>
                </a:lnTo>
                <a:lnTo>
                  <a:pt x="692" y="3"/>
                </a:lnTo>
                <a:lnTo>
                  <a:pt x="688" y="1"/>
                </a:lnTo>
                <a:lnTo>
                  <a:pt x="683" y="0"/>
                </a:lnTo>
                <a:close/>
              </a:path>
            </a:pathLst>
          </a:custGeom>
          <a:solidFill>
            <a:srgbClr val="62616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45" name="Forme libre 1837" descr="Marqueur avec le signe plus. "/>
          <p:cNvSpPr>
            <a:spLocks noEditPoints="1"/>
          </p:cNvSpPr>
          <p:nvPr/>
        </p:nvSpPr>
        <p:spPr bwMode="auto">
          <a:xfrm>
            <a:off x="8787207" y="3385358"/>
            <a:ext cx="274638" cy="276225"/>
          </a:xfrm>
          <a:custGeom>
            <a:avLst/>
            <a:gdLst>
              <a:gd name="T0" fmla="*/ 526 w 695"/>
              <a:gd name="T1" fmla="*/ 362 h 695"/>
              <a:gd name="T2" fmla="*/ 359 w 695"/>
              <a:gd name="T3" fmla="*/ 362 h 695"/>
              <a:gd name="T4" fmla="*/ 359 w 695"/>
              <a:gd name="T5" fmla="*/ 531 h 695"/>
              <a:gd name="T6" fmla="*/ 359 w 695"/>
              <a:gd name="T7" fmla="*/ 537 h 695"/>
              <a:gd name="T8" fmla="*/ 356 w 695"/>
              <a:gd name="T9" fmla="*/ 540 h 695"/>
              <a:gd name="T10" fmla="*/ 353 w 695"/>
              <a:gd name="T11" fmla="*/ 542 h 695"/>
              <a:gd name="T12" fmla="*/ 348 w 695"/>
              <a:gd name="T13" fmla="*/ 543 h 695"/>
              <a:gd name="T14" fmla="*/ 343 w 695"/>
              <a:gd name="T15" fmla="*/ 542 h 695"/>
              <a:gd name="T16" fmla="*/ 339 w 695"/>
              <a:gd name="T17" fmla="*/ 540 h 695"/>
              <a:gd name="T18" fmla="*/ 337 w 695"/>
              <a:gd name="T19" fmla="*/ 537 h 695"/>
              <a:gd name="T20" fmla="*/ 336 w 695"/>
              <a:gd name="T21" fmla="*/ 531 h 695"/>
              <a:gd name="T22" fmla="*/ 336 w 695"/>
              <a:gd name="T23" fmla="*/ 362 h 695"/>
              <a:gd name="T24" fmla="*/ 164 w 695"/>
              <a:gd name="T25" fmla="*/ 362 h 695"/>
              <a:gd name="T26" fmla="*/ 158 w 695"/>
              <a:gd name="T27" fmla="*/ 361 h 695"/>
              <a:gd name="T28" fmla="*/ 155 w 695"/>
              <a:gd name="T29" fmla="*/ 359 h 695"/>
              <a:gd name="T30" fmla="*/ 153 w 695"/>
              <a:gd name="T31" fmla="*/ 356 h 695"/>
              <a:gd name="T32" fmla="*/ 152 w 695"/>
              <a:gd name="T33" fmla="*/ 350 h 695"/>
              <a:gd name="T34" fmla="*/ 153 w 695"/>
              <a:gd name="T35" fmla="*/ 346 h 695"/>
              <a:gd name="T36" fmla="*/ 155 w 695"/>
              <a:gd name="T37" fmla="*/ 342 h 695"/>
              <a:gd name="T38" fmla="*/ 158 w 695"/>
              <a:gd name="T39" fmla="*/ 339 h 695"/>
              <a:gd name="T40" fmla="*/ 164 w 695"/>
              <a:gd name="T41" fmla="*/ 339 h 695"/>
              <a:gd name="T42" fmla="*/ 336 w 695"/>
              <a:gd name="T43" fmla="*/ 339 h 695"/>
              <a:gd name="T44" fmla="*/ 336 w 695"/>
              <a:gd name="T45" fmla="*/ 170 h 695"/>
              <a:gd name="T46" fmla="*/ 337 w 695"/>
              <a:gd name="T47" fmla="*/ 165 h 695"/>
              <a:gd name="T48" fmla="*/ 339 w 695"/>
              <a:gd name="T49" fmla="*/ 161 h 695"/>
              <a:gd name="T50" fmla="*/ 343 w 695"/>
              <a:gd name="T51" fmla="*/ 159 h 695"/>
              <a:gd name="T52" fmla="*/ 348 w 695"/>
              <a:gd name="T53" fmla="*/ 158 h 695"/>
              <a:gd name="T54" fmla="*/ 353 w 695"/>
              <a:gd name="T55" fmla="*/ 159 h 695"/>
              <a:gd name="T56" fmla="*/ 356 w 695"/>
              <a:gd name="T57" fmla="*/ 161 h 695"/>
              <a:gd name="T58" fmla="*/ 359 w 695"/>
              <a:gd name="T59" fmla="*/ 165 h 695"/>
              <a:gd name="T60" fmla="*/ 359 w 695"/>
              <a:gd name="T61" fmla="*/ 170 h 695"/>
              <a:gd name="T62" fmla="*/ 359 w 695"/>
              <a:gd name="T63" fmla="*/ 339 h 695"/>
              <a:gd name="T64" fmla="*/ 526 w 695"/>
              <a:gd name="T65" fmla="*/ 339 h 695"/>
              <a:gd name="T66" fmla="*/ 530 w 695"/>
              <a:gd name="T67" fmla="*/ 339 h 695"/>
              <a:gd name="T68" fmla="*/ 535 w 695"/>
              <a:gd name="T69" fmla="*/ 342 h 695"/>
              <a:gd name="T70" fmla="*/ 537 w 695"/>
              <a:gd name="T71" fmla="*/ 346 h 695"/>
              <a:gd name="T72" fmla="*/ 538 w 695"/>
              <a:gd name="T73" fmla="*/ 350 h 695"/>
              <a:gd name="T74" fmla="*/ 537 w 695"/>
              <a:gd name="T75" fmla="*/ 356 h 695"/>
              <a:gd name="T76" fmla="*/ 535 w 695"/>
              <a:gd name="T77" fmla="*/ 359 h 695"/>
              <a:gd name="T78" fmla="*/ 530 w 695"/>
              <a:gd name="T79" fmla="*/ 361 h 695"/>
              <a:gd name="T80" fmla="*/ 526 w 695"/>
              <a:gd name="T81" fmla="*/ 362 h 695"/>
              <a:gd name="T82" fmla="*/ 683 w 695"/>
              <a:gd name="T83" fmla="*/ 0 h 695"/>
              <a:gd name="T84" fmla="*/ 12 w 695"/>
              <a:gd name="T85" fmla="*/ 0 h 695"/>
              <a:gd name="T86" fmla="*/ 8 w 695"/>
              <a:gd name="T87" fmla="*/ 1 h 695"/>
              <a:gd name="T88" fmla="*/ 4 w 695"/>
              <a:gd name="T89" fmla="*/ 3 h 695"/>
              <a:gd name="T90" fmla="*/ 1 w 695"/>
              <a:gd name="T91" fmla="*/ 7 h 695"/>
              <a:gd name="T92" fmla="*/ 0 w 695"/>
              <a:gd name="T93" fmla="*/ 11 h 695"/>
              <a:gd name="T94" fmla="*/ 0 w 695"/>
              <a:gd name="T95" fmla="*/ 683 h 695"/>
              <a:gd name="T96" fmla="*/ 1 w 695"/>
              <a:gd name="T97" fmla="*/ 687 h 695"/>
              <a:gd name="T98" fmla="*/ 4 w 695"/>
              <a:gd name="T99" fmla="*/ 691 h 695"/>
              <a:gd name="T100" fmla="*/ 8 w 695"/>
              <a:gd name="T101" fmla="*/ 694 h 695"/>
              <a:gd name="T102" fmla="*/ 12 w 695"/>
              <a:gd name="T103" fmla="*/ 695 h 695"/>
              <a:gd name="T104" fmla="*/ 683 w 695"/>
              <a:gd name="T105" fmla="*/ 695 h 695"/>
              <a:gd name="T106" fmla="*/ 688 w 695"/>
              <a:gd name="T107" fmla="*/ 694 h 695"/>
              <a:gd name="T108" fmla="*/ 692 w 695"/>
              <a:gd name="T109" fmla="*/ 691 h 695"/>
              <a:gd name="T110" fmla="*/ 694 w 695"/>
              <a:gd name="T111" fmla="*/ 687 h 695"/>
              <a:gd name="T112" fmla="*/ 695 w 695"/>
              <a:gd name="T113" fmla="*/ 683 h 695"/>
              <a:gd name="T114" fmla="*/ 695 w 695"/>
              <a:gd name="T115" fmla="*/ 11 h 695"/>
              <a:gd name="T116" fmla="*/ 694 w 695"/>
              <a:gd name="T117" fmla="*/ 7 h 695"/>
              <a:gd name="T118" fmla="*/ 692 w 695"/>
              <a:gd name="T119" fmla="*/ 3 h 695"/>
              <a:gd name="T120" fmla="*/ 688 w 695"/>
              <a:gd name="T121" fmla="*/ 1 h 695"/>
              <a:gd name="T122" fmla="*/ 683 w 695"/>
              <a:gd name="T123"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5" h="695" extrusionOk="0">
                <a:moveTo>
                  <a:pt x="526" y="362"/>
                </a:moveTo>
                <a:lnTo>
                  <a:pt x="359" y="362"/>
                </a:lnTo>
                <a:lnTo>
                  <a:pt x="359" y="531"/>
                </a:lnTo>
                <a:lnTo>
                  <a:pt x="359" y="537"/>
                </a:lnTo>
                <a:lnTo>
                  <a:pt x="356" y="540"/>
                </a:lnTo>
                <a:lnTo>
                  <a:pt x="353" y="542"/>
                </a:lnTo>
                <a:lnTo>
                  <a:pt x="348" y="543"/>
                </a:lnTo>
                <a:lnTo>
                  <a:pt x="343" y="542"/>
                </a:lnTo>
                <a:lnTo>
                  <a:pt x="339" y="540"/>
                </a:lnTo>
                <a:lnTo>
                  <a:pt x="337" y="537"/>
                </a:lnTo>
                <a:lnTo>
                  <a:pt x="336" y="531"/>
                </a:lnTo>
                <a:lnTo>
                  <a:pt x="336" y="362"/>
                </a:lnTo>
                <a:lnTo>
                  <a:pt x="164" y="362"/>
                </a:lnTo>
                <a:lnTo>
                  <a:pt x="158" y="361"/>
                </a:lnTo>
                <a:lnTo>
                  <a:pt x="155" y="359"/>
                </a:lnTo>
                <a:lnTo>
                  <a:pt x="153" y="356"/>
                </a:lnTo>
                <a:lnTo>
                  <a:pt x="152" y="350"/>
                </a:lnTo>
                <a:lnTo>
                  <a:pt x="153" y="346"/>
                </a:lnTo>
                <a:lnTo>
                  <a:pt x="155" y="342"/>
                </a:lnTo>
                <a:lnTo>
                  <a:pt x="158" y="339"/>
                </a:lnTo>
                <a:lnTo>
                  <a:pt x="164" y="339"/>
                </a:lnTo>
                <a:lnTo>
                  <a:pt x="336" y="339"/>
                </a:lnTo>
                <a:lnTo>
                  <a:pt x="336" y="170"/>
                </a:lnTo>
                <a:lnTo>
                  <a:pt x="337" y="165"/>
                </a:lnTo>
                <a:lnTo>
                  <a:pt x="339" y="161"/>
                </a:lnTo>
                <a:lnTo>
                  <a:pt x="343" y="159"/>
                </a:lnTo>
                <a:lnTo>
                  <a:pt x="348" y="158"/>
                </a:lnTo>
                <a:lnTo>
                  <a:pt x="353" y="159"/>
                </a:lnTo>
                <a:lnTo>
                  <a:pt x="356" y="161"/>
                </a:lnTo>
                <a:lnTo>
                  <a:pt x="359" y="165"/>
                </a:lnTo>
                <a:lnTo>
                  <a:pt x="359" y="170"/>
                </a:lnTo>
                <a:lnTo>
                  <a:pt x="359" y="339"/>
                </a:lnTo>
                <a:lnTo>
                  <a:pt x="526" y="339"/>
                </a:lnTo>
                <a:lnTo>
                  <a:pt x="530" y="339"/>
                </a:lnTo>
                <a:lnTo>
                  <a:pt x="535" y="342"/>
                </a:lnTo>
                <a:lnTo>
                  <a:pt x="537" y="346"/>
                </a:lnTo>
                <a:lnTo>
                  <a:pt x="538" y="350"/>
                </a:lnTo>
                <a:lnTo>
                  <a:pt x="537" y="356"/>
                </a:lnTo>
                <a:lnTo>
                  <a:pt x="535" y="359"/>
                </a:lnTo>
                <a:lnTo>
                  <a:pt x="530" y="361"/>
                </a:lnTo>
                <a:lnTo>
                  <a:pt x="526" y="362"/>
                </a:lnTo>
                <a:close/>
                <a:moveTo>
                  <a:pt x="683" y="0"/>
                </a:moveTo>
                <a:lnTo>
                  <a:pt x="12" y="0"/>
                </a:lnTo>
                <a:lnTo>
                  <a:pt x="8" y="1"/>
                </a:lnTo>
                <a:lnTo>
                  <a:pt x="4" y="3"/>
                </a:lnTo>
                <a:lnTo>
                  <a:pt x="1" y="7"/>
                </a:lnTo>
                <a:lnTo>
                  <a:pt x="0" y="11"/>
                </a:lnTo>
                <a:lnTo>
                  <a:pt x="0" y="683"/>
                </a:lnTo>
                <a:lnTo>
                  <a:pt x="1" y="687"/>
                </a:lnTo>
                <a:lnTo>
                  <a:pt x="4" y="691"/>
                </a:lnTo>
                <a:lnTo>
                  <a:pt x="8" y="694"/>
                </a:lnTo>
                <a:lnTo>
                  <a:pt x="12" y="695"/>
                </a:lnTo>
                <a:lnTo>
                  <a:pt x="683" y="695"/>
                </a:lnTo>
                <a:lnTo>
                  <a:pt x="688" y="694"/>
                </a:lnTo>
                <a:lnTo>
                  <a:pt x="692" y="691"/>
                </a:lnTo>
                <a:lnTo>
                  <a:pt x="694" y="687"/>
                </a:lnTo>
                <a:lnTo>
                  <a:pt x="695" y="683"/>
                </a:lnTo>
                <a:lnTo>
                  <a:pt x="695" y="11"/>
                </a:lnTo>
                <a:lnTo>
                  <a:pt x="694" y="7"/>
                </a:lnTo>
                <a:lnTo>
                  <a:pt x="692" y="3"/>
                </a:lnTo>
                <a:lnTo>
                  <a:pt x="688" y="1"/>
                </a:lnTo>
                <a:lnTo>
                  <a:pt x="683" y="0"/>
                </a:lnTo>
                <a:close/>
              </a:path>
            </a:pathLst>
          </a:custGeom>
          <a:solidFill>
            <a:srgbClr val="62616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46" name="Forme libre 1837" descr="Marqueur avec le signe plus. "/>
          <p:cNvSpPr>
            <a:spLocks noEditPoints="1"/>
          </p:cNvSpPr>
          <p:nvPr/>
        </p:nvSpPr>
        <p:spPr bwMode="auto">
          <a:xfrm>
            <a:off x="9900044" y="4865305"/>
            <a:ext cx="274638" cy="276225"/>
          </a:xfrm>
          <a:custGeom>
            <a:avLst/>
            <a:gdLst>
              <a:gd name="T0" fmla="*/ 526 w 695"/>
              <a:gd name="T1" fmla="*/ 362 h 695"/>
              <a:gd name="T2" fmla="*/ 359 w 695"/>
              <a:gd name="T3" fmla="*/ 362 h 695"/>
              <a:gd name="T4" fmla="*/ 359 w 695"/>
              <a:gd name="T5" fmla="*/ 531 h 695"/>
              <a:gd name="T6" fmla="*/ 359 w 695"/>
              <a:gd name="T7" fmla="*/ 537 h 695"/>
              <a:gd name="T8" fmla="*/ 356 w 695"/>
              <a:gd name="T9" fmla="*/ 540 h 695"/>
              <a:gd name="T10" fmla="*/ 353 w 695"/>
              <a:gd name="T11" fmla="*/ 542 h 695"/>
              <a:gd name="T12" fmla="*/ 348 w 695"/>
              <a:gd name="T13" fmla="*/ 543 h 695"/>
              <a:gd name="T14" fmla="*/ 343 w 695"/>
              <a:gd name="T15" fmla="*/ 542 h 695"/>
              <a:gd name="T16" fmla="*/ 339 w 695"/>
              <a:gd name="T17" fmla="*/ 540 h 695"/>
              <a:gd name="T18" fmla="*/ 337 w 695"/>
              <a:gd name="T19" fmla="*/ 537 h 695"/>
              <a:gd name="T20" fmla="*/ 336 w 695"/>
              <a:gd name="T21" fmla="*/ 531 h 695"/>
              <a:gd name="T22" fmla="*/ 336 w 695"/>
              <a:gd name="T23" fmla="*/ 362 h 695"/>
              <a:gd name="T24" fmla="*/ 164 w 695"/>
              <a:gd name="T25" fmla="*/ 362 h 695"/>
              <a:gd name="T26" fmla="*/ 158 w 695"/>
              <a:gd name="T27" fmla="*/ 361 h 695"/>
              <a:gd name="T28" fmla="*/ 155 w 695"/>
              <a:gd name="T29" fmla="*/ 359 h 695"/>
              <a:gd name="T30" fmla="*/ 153 w 695"/>
              <a:gd name="T31" fmla="*/ 356 h 695"/>
              <a:gd name="T32" fmla="*/ 152 w 695"/>
              <a:gd name="T33" fmla="*/ 350 h 695"/>
              <a:gd name="T34" fmla="*/ 153 w 695"/>
              <a:gd name="T35" fmla="*/ 346 h 695"/>
              <a:gd name="T36" fmla="*/ 155 w 695"/>
              <a:gd name="T37" fmla="*/ 342 h 695"/>
              <a:gd name="T38" fmla="*/ 158 w 695"/>
              <a:gd name="T39" fmla="*/ 339 h 695"/>
              <a:gd name="T40" fmla="*/ 164 w 695"/>
              <a:gd name="T41" fmla="*/ 339 h 695"/>
              <a:gd name="T42" fmla="*/ 336 w 695"/>
              <a:gd name="T43" fmla="*/ 339 h 695"/>
              <a:gd name="T44" fmla="*/ 336 w 695"/>
              <a:gd name="T45" fmla="*/ 170 h 695"/>
              <a:gd name="T46" fmla="*/ 337 w 695"/>
              <a:gd name="T47" fmla="*/ 165 h 695"/>
              <a:gd name="T48" fmla="*/ 339 w 695"/>
              <a:gd name="T49" fmla="*/ 161 h 695"/>
              <a:gd name="T50" fmla="*/ 343 w 695"/>
              <a:gd name="T51" fmla="*/ 159 h 695"/>
              <a:gd name="T52" fmla="*/ 348 w 695"/>
              <a:gd name="T53" fmla="*/ 158 h 695"/>
              <a:gd name="T54" fmla="*/ 353 w 695"/>
              <a:gd name="T55" fmla="*/ 159 h 695"/>
              <a:gd name="T56" fmla="*/ 356 w 695"/>
              <a:gd name="T57" fmla="*/ 161 h 695"/>
              <a:gd name="T58" fmla="*/ 359 w 695"/>
              <a:gd name="T59" fmla="*/ 165 h 695"/>
              <a:gd name="T60" fmla="*/ 359 w 695"/>
              <a:gd name="T61" fmla="*/ 170 h 695"/>
              <a:gd name="T62" fmla="*/ 359 w 695"/>
              <a:gd name="T63" fmla="*/ 339 h 695"/>
              <a:gd name="T64" fmla="*/ 526 w 695"/>
              <a:gd name="T65" fmla="*/ 339 h 695"/>
              <a:gd name="T66" fmla="*/ 530 w 695"/>
              <a:gd name="T67" fmla="*/ 339 h 695"/>
              <a:gd name="T68" fmla="*/ 535 w 695"/>
              <a:gd name="T69" fmla="*/ 342 h 695"/>
              <a:gd name="T70" fmla="*/ 537 w 695"/>
              <a:gd name="T71" fmla="*/ 346 h 695"/>
              <a:gd name="T72" fmla="*/ 538 w 695"/>
              <a:gd name="T73" fmla="*/ 350 h 695"/>
              <a:gd name="T74" fmla="*/ 537 w 695"/>
              <a:gd name="T75" fmla="*/ 356 h 695"/>
              <a:gd name="T76" fmla="*/ 535 w 695"/>
              <a:gd name="T77" fmla="*/ 359 h 695"/>
              <a:gd name="T78" fmla="*/ 530 w 695"/>
              <a:gd name="T79" fmla="*/ 361 h 695"/>
              <a:gd name="T80" fmla="*/ 526 w 695"/>
              <a:gd name="T81" fmla="*/ 362 h 695"/>
              <a:gd name="T82" fmla="*/ 683 w 695"/>
              <a:gd name="T83" fmla="*/ 0 h 695"/>
              <a:gd name="T84" fmla="*/ 12 w 695"/>
              <a:gd name="T85" fmla="*/ 0 h 695"/>
              <a:gd name="T86" fmla="*/ 8 w 695"/>
              <a:gd name="T87" fmla="*/ 1 h 695"/>
              <a:gd name="T88" fmla="*/ 4 w 695"/>
              <a:gd name="T89" fmla="*/ 3 h 695"/>
              <a:gd name="T90" fmla="*/ 1 w 695"/>
              <a:gd name="T91" fmla="*/ 7 h 695"/>
              <a:gd name="T92" fmla="*/ 0 w 695"/>
              <a:gd name="T93" fmla="*/ 11 h 695"/>
              <a:gd name="T94" fmla="*/ 0 w 695"/>
              <a:gd name="T95" fmla="*/ 683 h 695"/>
              <a:gd name="T96" fmla="*/ 1 w 695"/>
              <a:gd name="T97" fmla="*/ 687 h 695"/>
              <a:gd name="T98" fmla="*/ 4 w 695"/>
              <a:gd name="T99" fmla="*/ 691 h 695"/>
              <a:gd name="T100" fmla="*/ 8 w 695"/>
              <a:gd name="T101" fmla="*/ 694 h 695"/>
              <a:gd name="T102" fmla="*/ 12 w 695"/>
              <a:gd name="T103" fmla="*/ 695 h 695"/>
              <a:gd name="T104" fmla="*/ 683 w 695"/>
              <a:gd name="T105" fmla="*/ 695 h 695"/>
              <a:gd name="T106" fmla="*/ 688 w 695"/>
              <a:gd name="T107" fmla="*/ 694 h 695"/>
              <a:gd name="T108" fmla="*/ 692 w 695"/>
              <a:gd name="T109" fmla="*/ 691 h 695"/>
              <a:gd name="T110" fmla="*/ 694 w 695"/>
              <a:gd name="T111" fmla="*/ 687 h 695"/>
              <a:gd name="T112" fmla="*/ 695 w 695"/>
              <a:gd name="T113" fmla="*/ 683 h 695"/>
              <a:gd name="T114" fmla="*/ 695 w 695"/>
              <a:gd name="T115" fmla="*/ 11 h 695"/>
              <a:gd name="T116" fmla="*/ 694 w 695"/>
              <a:gd name="T117" fmla="*/ 7 h 695"/>
              <a:gd name="T118" fmla="*/ 692 w 695"/>
              <a:gd name="T119" fmla="*/ 3 h 695"/>
              <a:gd name="T120" fmla="*/ 688 w 695"/>
              <a:gd name="T121" fmla="*/ 1 h 695"/>
              <a:gd name="T122" fmla="*/ 683 w 695"/>
              <a:gd name="T123"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5" h="695" extrusionOk="0">
                <a:moveTo>
                  <a:pt x="526" y="362"/>
                </a:moveTo>
                <a:lnTo>
                  <a:pt x="359" y="362"/>
                </a:lnTo>
                <a:lnTo>
                  <a:pt x="359" y="531"/>
                </a:lnTo>
                <a:lnTo>
                  <a:pt x="359" y="537"/>
                </a:lnTo>
                <a:lnTo>
                  <a:pt x="356" y="540"/>
                </a:lnTo>
                <a:lnTo>
                  <a:pt x="353" y="542"/>
                </a:lnTo>
                <a:lnTo>
                  <a:pt x="348" y="543"/>
                </a:lnTo>
                <a:lnTo>
                  <a:pt x="343" y="542"/>
                </a:lnTo>
                <a:lnTo>
                  <a:pt x="339" y="540"/>
                </a:lnTo>
                <a:lnTo>
                  <a:pt x="337" y="537"/>
                </a:lnTo>
                <a:lnTo>
                  <a:pt x="336" y="531"/>
                </a:lnTo>
                <a:lnTo>
                  <a:pt x="336" y="362"/>
                </a:lnTo>
                <a:lnTo>
                  <a:pt x="164" y="362"/>
                </a:lnTo>
                <a:lnTo>
                  <a:pt x="158" y="361"/>
                </a:lnTo>
                <a:lnTo>
                  <a:pt x="155" y="359"/>
                </a:lnTo>
                <a:lnTo>
                  <a:pt x="153" y="356"/>
                </a:lnTo>
                <a:lnTo>
                  <a:pt x="152" y="350"/>
                </a:lnTo>
                <a:lnTo>
                  <a:pt x="153" y="346"/>
                </a:lnTo>
                <a:lnTo>
                  <a:pt x="155" y="342"/>
                </a:lnTo>
                <a:lnTo>
                  <a:pt x="158" y="339"/>
                </a:lnTo>
                <a:lnTo>
                  <a:pt x="164" y="339"/>
                </a:lnTo>
                <a:lnTo>
                  <a:pt x="336" y="339"/>
                </a:lnTo>
                <a:lnTo>
                  <a:pt x="336" y="170"/>
                </a:lnTo>
                <a:lnTo>
                  <a:pt x="337" y="165"/>
                </a:lnTo>
                <a:lnTo>
                  <a:pt x="339" y="161"/>
                </a:lnTo>
                <a:lnTo>
                  <a:pt x="343" y="159"/>
                </a:lnTo>
                <a:lnTo>
                  <a:pt x="348" y="158"/>
                </a:lnTo>
                <a:lnTo>
                  <a:pt x="353" y="159"/>
                </a:lnTo>
                <a:lnTo>
                  <a:pt x="356" y="161"/>
                </a:lnTo>
                <a:lnTo>
                  <a:pt x="359" y="165"/>
                </a:lnTo>
                <a:lnTo>
                  <a:pt x="359" y="170"/>
                </a:lnTo>
                <a:lnTo>
                  <a:pt x="359" y="339"/>
                </a:lnTo>
                <a:lnTo>
                  <a:pt x="526" y="339"/>
                </a:lnTo>
                <a:lnTo>
                  <a:pt x="530" y="339"/>
                </a:lnTo>
                <a:lnTo>
                  <a:pt x="535" y="342"/>
                </a:lnTo>
                <a:lnTo>
                  <a:pt x="537" y="346"/>
                </a:lnTo>
                <a:lnTo>
                  <a:pt x="538" y="350"/>
                </a:lnTo>
                <a:lnTo>
                  <a:pt x="537" y="356"/>
                </a:lnTo>
                <a:lnTo>
                  <a:pt x="535" y="359"/>
                </a:lnTo>
                <a:lnTo>
                  <a:pt x="530" y="361"/>
                </a:lnTo>
                <a:lnTo>
                  <a:pt x="526" y="362"/>
                </a:lnTo>
                <a:close/>
                <a:moveTo>
                  <a:pt x="683" y="0"/>
                </a:moveTo>
                <a:lnTo>
                  <a:pt x="12" y="0"/>
                </a:lnTo>
                <a:lnTo>
                  <a:pt x="8" y="1"/>
                </a:lnTo>
                <a:lnTo>
                  <a:pt x="4" y="3"/>
                </a:lnTo>
                <a:lnTo>
                  <a:pt x="1" y="7"/>
                </a:lnTo>
                <a:lnTo>
                  <a:pt x="0" y="11"/>
                </a:lnTo>
                <a:lnTo>
                  <a:pt x="0" y="683"/>
                </a:lnTo>
                <a:lnTo>
                  <a:pt x="1" y="687"/>
                </a:lnTo>
                <a:lnTo>
                  <a:pt x="4" y="691"/>
                </a:lnTo>
                <a:lnTo>
                  <a:pt x="8" y="694"/>
                </a:lnTo>
                <a:lnTo>
                  <a:pt x="12" y="695"/>
                </a:lnTo>
                <a:lnTo>
                  <a:pt x="683" y="695"/>
                </a:lnTo>
                <a:lnTo>
                  <a:pt x="688" y="694"/>
                </a:lnTo>
                <a:lnTo>
                  <a:pt x="692" y="691"/>
                </a:lnTo>
                <a:lnTo>
                  <a:pt x="694" y="687"/>
                </a:lnTo>
                <a:lnTo>
                  <a:pt x="695" y="683"/>
                </a:lnTo>
                <a:lnTo>
                  <a:pt x="695" y="11"/>
                </a:lnTo>
                <a:lnTo>
                  <a:pt x="694" y="7"/>
                </a:lnTo>
                <a:lnTo>
                  <a:pt x="692" y="3"/>
                </a:lnTo>
                <a:lnTo>
                  <a:pt x="688" y="1"/>
                </a:lnTo>
                <a:lnTo>
                  <a:pt x="683" y="0"/>
                </a:lnTo>
                <a:close/>
              </a:path>
            </a:pathLst>
          </a:custGeom>
          <a:solidFill>
            <a:srgbClr val="62616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47" name="Forme libre 1839" descr="Marqueur avec le signe de multiplication. "/>
          <p:cNvSpPr>
            <a:spLocks noEditPoints="1"/>
          </p:cNvSpPr>
          <p:nvPr/>
        </p:nvSpPr>
        <p:spPr bwMode="auto">
          <a:xfrm>
            <a:off x="11058919" y="4382024"/>
            <a:ext cx="276225" cy="276225"/>
          </a:xfrm>
          <a:custGeom>
            <a:avLst/>
            <a:gdLst>
              <a:gd name="T0" fmla="*/ 488 w 695"/>
              <a:gd name="T1" fmla="*/ 471 h 695"/>
              <a:gd name="T2" fmla="*/ 490 w 695"/>
              <a:gd name="T3" fmla="*/ 475 h 695"/>
              <a:gd name="T4" fmla="*/ 491 w 695"/>
              <a:gd name="T5" fmla="*/ 479 h 695"/>
              <a:gd name="T6" fmla="*/ 490 w 695"/>
              <a:gd name="T7" fmla="*/ 484 h 695"/>
              <a:gd name="T8" fmla="*/ 488 w 695"/>
              <a:gd name="T9" fmla="*/ 487 h 695"/>
              <a:gd name="T10" fmla="*/ 483 w 695"/>
              <a:gd name="T11" fmla="*/ 490 h 695"/>
              <a:gd name="T12" fmla="*/ 479 w 695"/>
              <a:gd name="T13" fmla="*/ 490 h 695"/>
              <a:gd name="T14" fmla="*/ 475 w 695"/>
              <a:gd name="T15" fmla="*/ 490 h 695"/>
              <a:gd name="T16" fmla="*/ 471 w 695"/>
              <a:gd name="T17" fmla="*/ 487 h 695"/>
              <a:gd name="T18" fmla="*/ 348 w 695"/>
              <a:gd name="T19" fmla="*/ 365 h 695"/>
              <a:gd name="T20" fmla="*/ 225 w 695"/>
              <a:gd name="T21" fmla="*/ 487 h 695"/>
              <a:gd name="T22" fmla="*/ 221 w 695"/>
              <a:gd name="T23" fmla="*/ 490 h 695"/>
              <a:gd name="T24" fmla="*/ 216 w 695"/>
              <a:gd name="T25" fmla="*/ 490 h 695"/>
              <a:gd name="T26" fmla="*/ 212 w 695"/>
              <a:gd name="T27" fmla="*/ 490 h 695"/>
              <a:gd name="T28" fmla="*/ 207 w 695"/>
              <a:gd name="T29" fmla="*/ 487 h 695"/>
              <a:gd name="T30" fmla="*/ 205 w 695"/>
              <a:gd name="T31" fmla="*/ 483 h 695"/>
              <a:gd name="T32" fmla="*/ 204 w 695"/>
              <a:gd name="T33" fmla="*/ 478 h 695"/>
              <a:gd name="T34" fmla="*/ 205 w 695"/>
              <a:gd name="T35" fmla="*/ 474 h 695"/>
              <a:gd name="T36" fmla="*/ 207 w 695"/>
              <a:gd name="T37" fmla="*/ 471 h 695"/>
              <a:gd name="T38" fmla="*/ 331 w 695"/>
              <a:gd name="T39" fmla="*/ 347 h 695"/>
              <a:gd name="T40" fmla="*/ 207 w 695"/>
              <a:gd name="T41" fmla="*/ 223 h 695"/>
              <a:gd name="T42" fmla="*/ 205 w 695"/>
              <a:gd name="T43" fmla="*/ 220 h 695"/>
              <a:gd name="T44" fmla="*/ 204 w 695"/>
              <a:gd name="T45" fmla="*/ 215 h 695"/>
              <a:gd name="T46" fmla="*/ 205 w 695"/>
              <a:gd name="T47" fmla="*/ 211 h 695"/>
              <a:gd name="T48" fmla="*/ 207 w 695"/>
              <a:gd name="T49" fmla="*/ 207 h 695"/>
              <a:gd name="T50" fmla="*/ 212 w 695"/>
              <a:gd name="T51" fmla="*/ 204 h 695"/>
              <a:gd name="T52" fmla="*/ 216 w 695"/>
              <a:gd name="T53" fmla="*/ 203 h 695"/>
              <a:gd name="T54" fmla="*/ 221 w 695"/>
              <a:gd name="T55" fmla="*/ 204 h 695"/>
              <a:gd name="T56" fmla="*/ 224 w 695"/>
              <a:gd name="T57" fmla="*/ 207 h 695"/>
              <a:gd name="T58" fmla="*/ 348 w 695"/>
              <a:gd name="T59" fmla="*/ 330 h 695"/>
              <a:gd name="T60" fmla="*/ 471 w 695"/>
              <a:gd name="T61" fmla="*/ 207 h 695"/>
              <a:gd name="T62" fmla="*/ 475 w 695"/>
              <a:gd name="T63" fmla="*/ 204 h 695"/>
              <a:gd name="T64" fmla="*/ 479 w 695"/>
              <a:gd name="T65" fmla="*/ 203 h 695"/>
              <a:gd name="T66" fmla="*/ 483 w 695"/>
              <a:gd name="T67" fmla="*/ 204 h 695"/>
              <a:gd name="T68" fmla="*/ 488 w 695"/>
              <a:gd name="T69" fmla="*/ 207 h 695"/>
              <a:gd name="T70" fmla="*/ 490 w 695"/>
              <a:gd name="T71" fmla="*/ 211 h 695"/>
              <a:gd name="T72" fmla="*/ 491 w 695"/>
              <a:gd name="T73" fmla="*/ 215 h 695"/>
              <a:gd name="T74" fmla="*/ 490 w 695"/>
              <a:gd name="T75" fmla="*/ 220 h 695"/>
              <a:gd name="T76" fmla="*/ 488 w 695"/>
              <a:gd name="T77" fmla="*/ 223 h 695"/>
              <a:gd name="T78" fmla="*/ 364 w 695"/>
              <a:gd name="T79" fmla="*/ 347 h 695"/>
              <a:gd name="T80" fmla="*/ 488 w 695"/>
              <a:gd name="T81" fmla="*/ 471 h 695"/>
              <a:gd name="T82" fmla="*/ 683 w 695"/>
              <a:gd name="T83" fmla="*/ 0 h 695"/>
              <a:gd name="T84" fmla="*/ 12 w 695"/>
              <a:gd name="T85" fmla="*/ 0 h 695"/>
              <a:gd name="T86" fmla="*/ 7 w 695"/>
              <a:gd name="T87" fmla="*/ 1 h 695"/>
              <a:gd name="T88" fmla="*/ 4 w 695"/>
              <a:gd name="T89" fmla="*/ 3 h 695"/>
              <a:gd name="T90" fmla="*/ 1 w 695"/>
              <a:gd name="T91" fmla="*/ 7 h 695"/>
              <a:gd name="T92" fmla="*/ 0 w 695"/>
              <a:gd name="T93" fmla="*/ 11 h 695"/>
              <a:gd name="T94" fmla="*/ 0 w 695"/>
              <a:gd name="T95" fmla="*/ 683 h 695"/>
              <a:gd name="T96" fmla="*/ 1 w 695"/>
              <a:gd name="T97" fmla="*/ 687 h 695"/>
              <a:gd name="T98" fmla="*/ 4 w 695"/>
              <a:gd name="T99" fmla="*/ 691 h 695"/>
              <a:gd name="T100" fmla="*/ 7 w 695"/>
              <a:gd name="T101" fmla="*/ 694 h 695"/>
              <a:gd name="T102" fmla="*/ 12 w 695"/>
              <a:gd name="T103" fmla="*/ 695 h 695"/>
              <a:gd name="T104" fmla="*/ 683 w 695"/>
              <a:gd name="T105" fmla="*/ 695 h 695"/>
              <a:gd name="T106" fmla="*/ 688 w 695"/>
              <a:gd name="T107" fmla="*/ 694 h 695"/>
              <a:gd name="T108" fmla="*/ 691 w 695"/>
              <a:gd name="T109" fmla="*/ 691 h 695"/>
              <a:gd name="T110" fmla="*/ 694 w 695"/>
              <a:gd name="T111" fmla="*/ 687 h 695"/>
              <a:gd name="T112" fmla="*/ 695 w 695"/>
              <a:gd name="T113" fmla="*/ 683 h 695"/>
              <a:gd name="T114" fmla="*/ 695 w 695"/>
              <a:gd name="T115" fmla="*/ 11 h 695"/>
              <a:gd name="T116" fmla="*/ 694 w 695"/>
              <a:gd name="T117" fmla="*/ 7 h 695"/>
              <a:gd name="T118" fmla="*/ 691 w 695"/>
              <a:gd name="T119" fmla="*/ 3 h 695"/>
              <a:gd name="T120" fmla="*/ 688 w 695"/>
              <a:gd name="T121" fmla="*/ 1 h 695"/>
              <a:gd name="T122" fmla="*/ 683 w 695"/>
              <a:gd name="T123"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5" h="695" extrusionOk="0">
                <a:moveTo>
                  <a:pt x="488" y="471"/>
                </a:moveTo>
                <a:lnTo>
                  <a:pt x="490" y="475"/>
                </a:lnTo>
                <a:lnTo>
                  <a:pt x="491" y="479"/>
                </a:lnTo>
                <a:lnTo>
                  <a:pt x="490" y="484"/>
                </a:lnTo>
                <a:lnTo>
                  <a:pt x="488" y="487"/>
                </a:lnTo>
                <a:lnTo>
                  <a:pt x="483" y="490"/>
                </a:lnTo>
                <a:lnTo>
                  <a:pt x="479" y="490"/>
                </a:lnTo>
                <a:lnTo>
                  <a:pt x="475" y="490"/>
                </a:lnTo>
                <a:lnTo>
                  <a:pt x="471" y="487"/>
                </a:lnTo>
                <a:lnTo>
                  <a:pt x="348" y="365"/>
                </a:lnTo>
                <a:lnTo>
                  <a:pt x="225" y="487"/>
                </a:lnTo>
                <a:lnTo>
                  <a:pt x="221" y="490"/>
                </a:lnTo>
                <a:lnTo>
                  <a:pt x="216" y="490"/>
                </a:lnTo>
                <a:lnTo>
                  <a:pt x="212" y="490"/>
                </a:lnTo>
                <a:lnTo>
                  <a:pt x="207" y="487"/>
                </a:lnTo>
                <a:lnTo>
                  <a:pt x="205" y="483"/>
                </a:lnTo>
                <a:lnTo>
                  <a:pt x="204" y="478"/>
                </a:lnTo>
                <a:lnTo>
                  <a:pt x="205" y="474"/>
                </a:lnTo>
                <a:lnTo>
                  <a:pt x="207" y="471"/>
                </a:lnTo>
                <a:lnTo>
                  <a:pt x="331" y="347"/>
                </a:lnTo>
                <a:lnTo>
                  <a:pt x="207" y="223"/>
                </a:lnTo>
                <a:lnTo>
                  <a:pt x="205" y="220"/>
                </a:lnTo>
                <a:lnTo>
                  <a:pt x="204" y="215"/>
                </a:lnTo>
                <a:lnTo>
                  <a:pt x="205" y="211"/>
                </a:lnTo>
                <a:lnTo>
                  <a:pt x="207" y="207"/>
                </a:lnTo>
                <a:lnTo>
                  <a:pt x="212" y="204"/>
                </a:lnTo>
                <a:lnTo>
                  <a:pt x="216" y="203"/>
                </a:lnTo>
                <a:lnTo>
                  <a:pt x="221" y="204"/>
                </a:lnTo>
                <a:lnTo>
                  <a:pt x="224" y="207"/>
                </a:lnTo>
                <a:lnTo>
                  <a:pt x="348" y="330"/>
                </a:lnTo>
                <a:lnTo>
                  <a:pt x="471" y="207"/>
                </a:lnTo>
                <a:lnTo>
                  <a:pt x="475" y="204"/>
                </a:lnTo>
                <a:lnTo>
                  <a:pt x="479" y="203"/>
                </a:lnTo>
                <a:lnTo>
                  <a:pt x="483" y="204"/>
                </a:lnTo>
                <a:lnTo>
                  <a:pt x="488" y="207"/>
                </a:lnTo>
                <a:lnTo>
                  <a:pt x="490" y="211"/>
                </a:lnTo>
                <a:lnTo>
                  <a:pt x="491" y="215"/>
                </a:lnTo>
                <a:lnTo>
                  <a:pt x="490" y="220"/>
                </a:lnTo>
                <a:lnTo>
                  <a:pt x="488" y="223"/>
                </a:lnTo>
                <a:lnTo>
                  <a:pt x="364" y="347"/>
                </a:lnTo>
                <a:lnTo>
                  <a:pt x="488" y="471"/>
                </a:lnTo>
                <a:close/>
                <a:moveTo>
                  <a:pt x="683" y="0"/>
                </a:moveTo>
                <a:lnTo>
                  <a:pt x="12" y="0"/>
                </a:lnTo>
                <a:lnTo>
                  <a:pt x="7" y="1"/>
                </a:lnTo>
                <a:lnTo>
                  <a:pt x="4" y="3"/>
                </a:lnTo>
                <a:lnTo>
                  <a:pt x="1" y="7"/>
                </a:lnTo>
                <a:lnTo>
                  <a:pt x="0" y="11"/>
                </a:lnTo>
                <a:lnTo>
                  <a:pt x="0" y="683"/>
                </a:lnTo>
                <a:lnTo>
                  <a:pt x="1" y="687"/>
                </a:lnTo>
                <a:lnTo>
                  <a:pt x="4" y="691"/>
                </a:lnTo>
                <a:lnTo>
                  <a:pt x="7" y="694"/>
                </a:lnTo>
                <a:lnTo>
                  <a:pt x="12" y="695"/>
                </a:lnTo>
                <a:lnTo>
                  <a:pt x="683" y="695"/>
                </a:lnTo>
                <a:lnTo>
                  <a:pt x="688" y="694"/>
                </a:lnTo>
                <a:lnTo>
                  <a:pt x="691" y="691"/>
                </a:lnTo>
                <a:lnTo>
                  <a:pt x="694" y="687"/>
                </a:lnTo>
                <a:lnTo>
                  <a:pt x="695" y="683"/>
                </a:lnTo>
                <a:lnTo>
                  <a:pt x="695" y="11"/>
                </a:lnTo>
                <a:lnTo>
                  <a:pt x="694" y="7"/>
                </a:lnTo>
                <a:lnTo>
                  <a:pt x="691" y="3"/>
                </a:lnTo>
                <a:lnTo>
                  <a:pt x="688" y="1"/>
                </a:lnTo>
                <a:lnTo>
                  <a:pt x="683" y="0"/>
                </a:lnTo>
                <a:close/>
              </a:path>
            </a:pathLst>
          </a:custGeom>
          <a:solidFill>
            <a:srgbClr val="626161"/>
          </a:solidFill>
          <a:ln>
            <a:noFill/>
          </a:ln>
        </p:spPr>
        <p:txBody>
          <a:bodyPr vert="horz" wrap="square" lIns="91440" tIns="45720" rIns="91440" bIns="45720" numCol="1" rtlCol="0" anchor="t" anchorCtr="0" compatLnSpc="1">
            <a:prstTxWarp prst="textNoShape">
              <a:avLst/>
            </a:prstTxWarp>
          </a:bodyPr>
          <a:lstStyle/>
          <a:p>
            <a:pPr>
              <a:defRPr/>
            </a:pPr>
            <a:endParaRPr lang="fr-FR"/>
          </a:p>
        </p:txBody>
      </p:sp>
      <p:sp>
        <p:nvSpPr>
          <p:cNvPr id="148" name="Rectangle 147"/>
          <p:cNvSpPr/>
          <p:nvPr/>
        </p:nvSpPr>
        <p:spPr bwMode="auto">
          <a:xfrm>
            <a:off x="3276600" y="5537091"/>
            <a:ext cx="8075613" cy="646331"/>
          </a:xfrm>
          <a:prstGeom prst="rect">
            <a:avLst/>
          </a:prstGeom>
        </p:spPr>
        <p:txBody>
          <a:bodyPr wrap="square" lIns="0" tIns="0" rIns="0" bIns="0" rtlCol="0" anchor="ctr">
            <a:spAutoFit/>
          </a:bodyPr>
          <a:lstStyle/>
          <a:p>
            <a:pPr>
              <a:defRPr/>
            </a:pPr>
            <a:r>
              <a:rPr lang="fr-FR" sz="1400"/>
              <a:t>“Lorem ipsum dolor sit amet, consectetur adipiscing elit. Duis suscipit in tellus ac bibendum. Sed congue lacus vitae tellus finibus, eu faucibus nisi ullamcorper. Quisque volutpat leo at arcu placerat, quis pellentesque tellus bibendum. Proin et luctus nisl, ut viverra eros. Suspendisse pharetra mattis purus eu.”</a:t>
            </a:r>
            <a:endParaRPr/>
          </a:p>
        </p:txBody>
      </p:sp>
      <p:cxnSp>
        <p:nvCxnSpPr>
          <p:cNvPr id="149" name="Connecteur droit 148"/>
          <p:cNvCxnSpPr>
            <a:cxnSpLocks/>
          </p:cNvCxnSpPr>
          <p:nvPr/>
        </p:nvCxnSpPr>
        <p:spPr bwMode="auto">
          <a:xfrm>
            <a:off x="2987283" y="5462588"/>
            <a:ext cx="0" cy="795337"/>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50" name="Rectangle 149"/>
          <p:cNvSpPr/>
          <p:nvPr/>
        </p:nvSpPr>
        <p:spPr bwMode="auto">
          <a:xfrm>
            <a:off x="533406" y="5644812"/>
            <a:ext cx="2331714" cy="430887"/>
          </a:xfrm>
          <a:prstGeom prst="rect">
            <a:avLst/>
          </a:prstGeom>
        </p:spPr>
        <p:txBody>
          <a:bodyPr wrap="square" lIns="0" tIns="0" rIns="0" bIns="0" rtlCol="0" anchor="ctr">
            <a:spAutoFit/>
          </a:bodyPr>
          <a:lstStyle/>
          <a:p>
            <a:pPr algn="ctr">
              <a:defRPr/>
            </a:pPr>
            <a:r>
              <a:rPr lang="fr-FR" sz="2800" b="1">
                <a:solidFill>
                  <a:schemeClr val="accent3">
                    <a:lumMod val="75000"/>
                  </a:schemeClr>
                </a:solidFill>
                <a:latin typeface="+mj-lt"/>
                <a:cs typeface="Segoe UI"/>
              </a:rPr>
              <a:t>5 980 650,32</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cxnSp>
        <p:nvCxnSpPr>
          <p:cNvPr id="8" name="Connecteur droit 7"/>
          <p:cNvCxnSpPr>
            <a:cxnSpLocks/>
          </p:cNvCxnSpPr>
          <p:nvPr/>
        </p:nvCxnSpPr>
        <p:spPr bwMode="auto">
          <a:xfrm>
            <a:off x="8105775" y="522898"/>
            <a:ext cx="408622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11" name="Titre 1"/>
          <p:cNvSpPr txBox="1"/>
          <p:nvPr/>
        </p:nvSpPr>
        <p:spPr bwMode="auto">
          <a:xfrm>
            <a:off x="228600" y="190500"/>
            <a:ext cx="11734799" cy="664797"/>
          </a:xfrm>
          <a:prstGeom prst="rect">
            <a:avLst/>
          </a:prstGeom>
        </p:spPr>
        <p:txBody>
          <a:bodyPr vert="horz" wrap="square" lIns="0" tIns="0" rIns="0" bIns="0" rtlCol="0" anchor="t">
            <a:spAutoFit/>
          </a:bodyPr>
          <a:lstStyle>
            <a:lvl1pPr algn="l" defTabSz="914400">
              <a:lnSpc>
                <a:spcPct val="90000"/>
              </a:lnSpc>
              <a:spcBef>
                <a:spcPts val="0"/>
              </a:spcBef>
              <a:buNone/>
              <a:defRPr sz="4400">
                <a:solidFill>
                  <a:schemeClr val="tx1"/>
                </a:solidFill>
                <a:latin typeface="+mj-lt"/>
                <a:ea typeface="+mj-ea"/>
                <a:cs typeface="+mj-cs"/>
              </a:defRPr>
            </a:lvl1pPr>
          </a:lstStyle>
          <a:p>
            <a:pPr algn="ctr">
              <a:defRPr/>
            </a:pPr>
            <a:r>
              <a:rPr lang="fr-FR" sz="2800" b="1">
                <a:solidFill>
                  <a:schemeClr val="tx1">
                    <a:lumMod val="75000"/>
                    <a:lumOff val="25000"/>
                  </a:schemeClr>
                </a:solidFill>
              </a:rPr>
              <a:t>Analyse du projet</a:t>
            </a:r>
            <a:br>
              <a:rPr lang="fr-FR" sz="2800">
                <a:solidFill>
                  <a:schemeClr val="tx1">
                    <a:lumMod val="75000"/>
                    <a:lumOff val="25000"/>
                  </a:schemeClr>
                </a:solidFill>
              </a:rPr>
            </a:br>
            <a:r>
              <a:rPr lang="fr-FR" sz="2000">
                <a:solidFill>
                  <a:schemeClr val="tx1">
                    <a:lumMod val="75000"/>
                    <a:lumOff val="25000"/>
                  </a:schemeClr>
                </a:solidFill>
              </a:rPr>
              <a:t> </a:t>
            </a:r>
            <a:endParaRPr lang="fr-FR" sz="2800">
              <a:solidFill>
                <a:schemeClr val="tx1">
                  <a:lumMod val="75000"/>
                  <a:lumOff val="25000"/>
                </a:schemeClr>
              </a:solidFill>
            </a:endParaRPr>
          </a:p>
        </p:txBody>
      </p:sp>
      <p:cxnSp>
        <p:nvCxnSpPr>
          <p:cNvPr id="14" name="Connecteur droit 13"/>
          <p:cNvCxnSpPr>
            <a:cxnSpLocks/>
          </p:cNvCxnSpPr>
          <p:nvPr/>
        </p:nvCxnSpPr>
        <p:spPr bwMode="auto">
          <a:xfrm>
            <a:off x="0" y="522898"/>
            <a:ext cx="4086225"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2" name="Rectangle : Coins arrondis 1"/>
          <p:cNvSpPr/>
          <p:nvPr/>
        </p:nvSpPr>
        <p:spPr bwMode="auto">
          <a:xfrm>
            <a:off x="1230086" y="1347561"/>
            <a:ext cx="4967514" cy="664797"/>
          </a:xfrm>
          <a:prstGeom prst="roundRect">
            <a:avLst>
              <a:gd name="adj"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r-FR" b="1">
                <a:latin typeface="+mj-lt"/>
              </a:rPr>
              <a:t>POSITIF</a:t>
            </a:r>
            <a:endParaRPr/>
          </a:p>
        </p:txBody>
      </p:sp>
      <p:sp>
        <p:nvSpPr>
          <p:cNvPr id="26" name="Rectangle : Coins arrondis 25"/>
          <p:cNvSpPr/>
          <p:nvPr/>
        </p:nvSpPr>
        <p:spPr bwMode="auto">
          <a:xfrm>
            <a:off x="6313716" y="1347561"/>
            <a:ext cx="4967514" cy="664797"/>
          </a:xfrm>
          <a:prstGeom prst="roundRect">
            <a:avLst>
              <a:gd name="adj"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r-FR" b="1">
                <a:latin typeface="+mj-lt"/>
              </a:rPr>
              <a:t>NÉGATIF</a:t>
            </a:r>
            <a:endParaRPr/>
          </a:p>
        </p:txBody>
      </p:sp>
      <p:sp>
        <p:nvSpPr>
          <p:cNvPr id="27" name="Rectangle : Coins arrondis 26"/>
          <p:cNvSpPr/>
          <p:nvPr/>
        </p:nvSpPr>
        <p:spPr bwMode="auto">
          <a:xfrm rot="16199998">
            <a:off x="-106838" y="4864308"/>
            <a:ext cx="1972763" cy="664797"/>
          </a:xfrm>
          <a:prstGeom prst="roundRect">
            <a:avLst>
              <a:gd name="adj" fmla="val 16667"/>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r-FR" b="1">
                <a:latin typeface="+mj-lt"/>
              </a:rPr>
              <a:t>EXTERNE</a:t>
            </a:r>
            <a:endParaRPr/>
          </a:p>
        </p:txBody>
      </p:sp>
      <p:sp>
        <p:nvSpPr>
          <p:cNvPr id="28" name="Rectangle : Coins arrondis 27"/>
          <p:cNvSpPr/>
          <p:nvPr/>
        </p:nvSpPr>
        <p:spPr bwMode="auto">
          <a:xfrm rot="16199998">
            <a:off x="-106838" y="2758556"/>
            <a:ext cx="1972763" cy="664797"/>
          </a:xfrm>
          <a:prstGeom prst="roundRect">
            <a:avLst>
              <a:gd name="adj" fmla="val 16667"/>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r-FR" b="1">
                <a:latin typeface="+mj-lt"/>
              </a:rPr>
              <a:t>INTERNE</a:t>
            </a:r>
            <a:endParaRPr/>
          </a:p>
        </p:txBody>
      </p:sp>
      <p:cxnSp>
        <p:nvCxnSpPr>
          <p:cNvPr id="9" name="Connecteur droit 8"/>
          <p:cNvCxnSpPr>
            <a:cxnSpLocks/>
          </p:cNvCxnSpPr>
          <p:nvPr/>
        </p:nvCxnSpPr>
        <p:spPr bwMode="auto">
          <a:xfrm>
            <a:off x="1385888" y="4143831"/>
            <a:ext cx="9895342"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Connecteur droit 32"/>
          <p:cNvCxnSpPr>
            <a:cxnSpLocks/>
          </p:cNvCxnSpPr>
          <p:nvPr/>
        </p:nvCxnSpPr>
        <p:spPr bwMode="auto">
          <a:xfrm>
            <a:off x="6255658" y="2104573"/>
            <a:ext cx="0" cy="407851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bwMode="auto">
          <a:xfrm>
            <a:off x="1632408" y="2604468"/>
            <a:ext cx="4162870" cy="1015663"/>
          </a:xfrm>
          <a:prstGeom prst="rect">
            <a:avLst/>
          </a:prstGeom>
        </p:spPr>
        <p:txBody>
          <a:bodyPr wrap="square" lIns="0" tIns="0" rIns="0" bIns="0" rtlCol="0" anchor="t">
            <a:spAutoFit/>
          </a:bodyPr>
          <a:lstStyle/>
          <a:p>
            <a:pPr marL="171450" indent="-171450">
              <a:spcBef>
                <a:spcPts val="1200"/>
              </a:spcBef>
              <a:buClr>
                <a:schemeClr val="tx2"/>
              </a:buClr>
              <a:buFont typeface="Segoe UI Light"/>
              <a:buChar char="›"/>
              <a:defRPr/>
            </a:pPr>
            <a:r>
              <a:rPr lang="fr-FR" sz="1400">
                <a:solidFill>
                  <a:schemeClr val="tx1">
                    <a:lumMod val="75000"/>
                    <a:lumOff val="25000"/>
                  </a:schemeClr>
                </a:solidFill>
                <a:cs typeface="Segoe UI"/>
              </a:rPr>
              <a:t>Lorem ipsum dolor sit amet, consectetur adipiscing elit, sed do eiusmod tempor incididunt.</a:t>
            </a:r>
            <a:endParaRPr/>
          </a:p>
          <a:p>
            <a:pPr marL="171450" indent="-171450">
              <a:spcBef>
                <a:spcPts val="1200"/>
              </a:spcBef>
              <a:buClr>
                <a:schemeClr val="tx2"/>
              </a:buClr>
              <a:buFont typeface="Segoe UI Light"/>
              <a:buChar char="›"/>
              <a:defRPr/>
            </a:pPr>
            <a:r>
              <a:rPr lang="fr-FR" sz="1400">
                <a:solidFill>
                  <a:schemeClr val="tx1">
                    <a:lumMod val="75000"/>
                    <a:lumOff val="25000"/>
                  </a:schemeClr>
                </a:solidFill>
                <a:cs typeface="Segoe UI"/>
              </a:rPr>
              <a:t>Lorem ipsum dolor sit amet, consectetur adipiscing elit, sed do eiusmod tempor incididunt.</a:t>
            </a:r>
            <a:endParaRPr/>
          </a:p>
        </p:txBody>
      </p:sp>
      <p:sp>
        <p:nvSpPr>
          <p:cNvPr id="40" name="Rectangle 39"/>
          <p:cNvSpPr/>
          <p:nvPr/>
        </p:nvSpPr>
        <p:spPr bwMode="auto">
          <a:xfrm>
            <a:off x="6716039" y="2604468"/>
            <a:ext cx="4162870" cy="1015663"/>
          </a:xfrm>
          <a:prstGeom prst="rect">
            <a:avLst/>
          </a:prstGeom>
        </p:spPr>
        <p:txBody>
          <a:bodyPr wrap="square" lIns="0" tIns="0" rIns="0" bIns="0" rtlCol="0" anchor="t">
            <a:spAutoFit/>
          </a:bodyPr>
          <a:lstStyle/>
          <a:p>
            <a:pPr marL="171450" indent="-171450">
              <a:spcBef>
                <a:spcPts val="1200"/>
              </a:spcBef>
              <a:buClr>
                <a:schemeClr val="tx2"/>
              </a:buClr>
              <a:buFont typeface="Segoe UI Light"/>
              <a:buChar char="›"/>
              <a:defRPr/>
            </a:pPr>
            <a:r>
              <a:rPr lang="fr-FR" sz="1400">
                <a:solidFill>
                  <a:schemeClr val="tx1">
                    <a:lumMod val="75000"/>
                    <a:lumOff val="25000"/>
                  </a:schemeClr>
                </a:solidFill>
                <a:cs typeface="Segoe UI"/>
              </a:rPr>
              <a:t>Lorem ipsum dolor sit amet, consectetur adipiscing elit, sed do eiusmod tempor incididunt.</a:t>
            </a:r>
            <a:endParaRPr/>
          </a:p>
          <a:p>
            <a:pPr marL="171450" indent="-171450">
              <a:spcBef>
                <a:spcPts val="1200"/>
              </a:spcBef>
              <a:buClr>
                <a:schemeClr val="tx2"/>
              </a:buClr>
              <a:buFont typeface="Segoe UI Light"/>
              <a:buChar char="›"/>
              <a:defRPr/>
            </a:pPr>
            <a:r>
              <a:rPr lang="fr-FR" sz="1400">
                <a:solidFill>
                  <a:schemeClr val="tx1">
                    <a:lumMod val="75000"/>
                    <a:lumOff val="25000"/>
                  </a:schemeClr>
                </a:solidFill>
                <a:cs typeface="Segoe UI"/>
              </a:rPr>
              <a:t>Lorem ipsum dolor sit amet, consectetur adipiscing elit, sed do eiusmod tempor incididunt.</a:t>
            </a:r>
            <a:endParaRPr/>
          </a:p>
        </p:txBody>
      </p:sp>
      <p:sp>
        <p:nvSpPr>
          <p:cNvPr id="41" name="Rectangle 40"/>
          <p:cNvSpPr/>
          <p:nvPr/>
        </p:nvSpPr>
        <p:spPr bwMode="auto">
          <a:xfrm>
            <a:off x="1632408" y="4710220"/>
            <a:ext cx="4162870" cy="1015663"/>
          </a:xfrm>
          <a:prstGeom prst="rect">
            <a:avLst/>
          </a:prstGeom>
        </p:spPr>
        <p:txBody>
          <a:bodyPr wrap="square" lIns="0" tIns="0" rIns="0" bIns="0" rtlCol="0" anchor="t">
            <a:spAutoFit/>
          </a:bodyPr>
          <a:lstStyle/>
          <a:p>
            <a:pPr marL="171450" indent="-171450">
              <a:spcBef>
                <a:spcPts val="1200"/>
              </a:spcBef>
              <a:buClr>
                <a:schemeClr val="tx2"/>
              </a:buClr>
              <a:buFont typeface="Segoe UI Light"/>
              <a:buChar char="›"/>
              <a:defRPr/>
            </a:pPr>
            <a:r>
              <a:rPr lang="fr-FR" sz="1400">
                <a:solidFill>
                  <a:schemeClr val="tx1">
                    <a:lumMod val="75000"/>
                    <a:lumOff val="25000"/>
                  </a:schemeClr>
                </a:solidFill>
                <a:cs typeface="Segoe UI"/>
              </a:rPr>
              <a:t>Lorem ipsum dolor sit amet, consectetur adipiscing elit, sed do eiusmod tempor incididunt.</a:t>
            </a:r>
            <a:endParaRPr/>
          </a:p>
          <a:p>
            <a:pPr marL="171450" indent="-171450">
              <a:spcBef>
                <a:spcPts val="1200"/>
              </a:spcBef>
              <a:buClr>
                <a:schemeClr val="tx2"/>
              </a:buClr>
              <a:buFont typeface="Segoe UI Light"/>
              <a:buChar char="›"/>
              <a:defRPr/>
            </a:pPr>
            <a:r>
              <a:rPr lang="fr-FR" sz="1400">
                <a:solidFill>
                  <a:schemeClr val="tx1">
                    <a:lumMod val="75000"/>
                    <a:lumOff val="25000"/>
                  </a:schemeClr>
                </a:solidFill>
                <a:cs typeface="Segoe UI"/>
              </a:rPr>
              <a:t>Lorem ipsum dolor sit amet, consectetur adipiscing elit, sed do eiusmod tempor incididunt.</a:t>
            </a:r>
            <a:endParaRPr/>
          </a:p>
        </p:txBody>
      </p:sp>
      <p:sp>
        <p:nvSpPr>
          <p:cNvPr id="42" name="Rectangle 41"/>
          <p:cNvSpPr/>
          <p:nvPr/>
        </p:nvSpPr>
        <p:spPr bwMode="auto">
          <a:xfrm>
            <a:off x="6716039" y="4710220"/>
            <a:ext cx="4162870" cy="1015663"/>
          </a:xfrm>
          <a:prstGeom prst="rect">
            <a:avLst/>
          </a:prstGeom>
        </p:spPr>
        <p:txBody>
          <a:bodyPr wrap="square" lIns="0" tIns="0" rIns="0" bIns="0" rtlCol="0" anchor="t">
            <a:spAutoFit/>
          </a:bodyPr>
          <a:lstStyle/>
          <a:p>
            <a:pPr marL="171450" indent="-171450">
              <a:spcBef>
                <a:spcPts val="1200"/>
              </a:spcBef>
              <a:buClr>
                <a:schemeClr val="tx2"/>
              </a:buClr>
              <a:buFont typeface="Segoe UI Light"/>
              <a:buChar char="›"/>
              <a:defRPr/>
            </a:pPr>
            <a:r>
              <a:rPr lang="fr-FR" sz="1400">
                <a:solidFill>
                  <a:schemeClr val="tx1">
                    <a:lumMod val="75000"/>
                    <a:lumOff val="25000"/>
                  </a:schemeClr>
                </a:solidFill>
                <a:cs typeface="Segoe UI"/>
              </a:rPr>
              <a:t>Lorem ipsum dolor sit amet, consectetur adipiscing elit, sed do eiusmod tempor incididunt.</a:t>
            </a:r>
            <a:endParaRPr/>
          </a:p>
          <a:p>
            <a:pPr marL="171450" indent="-171450">
              <a:spcBef>
                <a:spcPts val="1200"/>
              </a:spcBef>
              <a:buClr>
                <a:schemeClr val="tx2"/>
              </a:buClr>
              <a:buFont typeface="Segoe UI Light"/>
              <a:buChar char="›"/>
              <a:defRPr/>
            </a:pPr>
            <a:r>
              <a:rPr lang="fr-FR" sz="1400">
                <a:solidFill>
                  <a:schemeClr val="tx1">
                    <a:lumMod val="75000"/>
                    <a:lumOff val="25000"/>
                  </a:schemeClr>
                </a:solidFill>
                <a:cs typeface="Segoe UI"/>
              </a:rPr>
              <a:t>Lorem ipsum dolor sit amet, consectetur adipiscing elit, sed do eiusmod tempor incididunt.</a:t>
            </a:r>
            <a:endParaRPr/>
          </a:p>
        </p:txBody>
      </p:sp>
      <p:sp>
        <p:nvSpPr>
          <p:cNvPr id="43" name="Rectangle 42"/>
          <p:cNvSpPr/>
          <p:nvPr/>
        </p:nvSpPr>
        <p:spPr bwMode="auto">
          <a:xfrm>
            <a:off x="1632399" y="2198171"/>
            <a:ext cx="4162870" cy="246221"/>
          </a:xfrm>
          <a:prstGeom prst="rect">
            <a:avLst/>
          </a:prstGeom>
        </p:spPr>
        <p:txBody>
          <a:bodyPr wrap="square" lIns="0" tIns="0" rIns="0" bIns="0" rtlCol="0" anchor="t">
            <a:spAutoFit/>
          </a:bodyPr>
          <a:lstStyle/>
          <a:p>
            <a:pPr>
              <a:defRPr/>
            </a:pPr>
            <a:r>
              <a:rPr lang="fr-FR" sz="1600" b="1">
                <a:solidFill>
                  <a:schemeClr val="tx1">
                    <a:lumMod val="75000"/>
                    <a:lumOff val="25000"/>
                  </a:schemeClr>
                </a:solidFill>
                <a:cs typeface="Segoe UI"/>
              </a:rPr>
              <a:t>POINTS FORTS</a:t>
            </a:r>
            <a:endParaRPr/>
          </a:p>
        </p:txBody>
      </p:sp>
      <p:sp>
        <p:nvSpPr>
          <p:cNvPr id="44" name="Rectangle 43"/>
          <p:cNvSpPr/>
          <p:nvPr/>
        </p:nvSpPr>
        <p:spPr bwMode="auto">
          <a:xfrm>
            <a:off x="6716039" y="2198171"/>
            <a:ext cx="4162870" cy="246221"/>
          </a:xfrm>
          <a:prstGeom prst="rect">
            <a:avLst/>
          </a:prstGeom>
        </p:spPr>
        <p:txBody>
          <a:bodyPr wrap="square" lIns="0" tIns="0" rIns="0" bIns="0" rtlCol="0" anchor="t">
            <a:spAutoFit/>
          </a:bodyPr>
          <a:lstStyle/>
          <a:p>
            <a:pPr>
              <a:defRPr/>
            </a:pPr>
            <a:r>
              <a:rPr lang="fr-FR" sz="1600" b="1">
                <a:solidFill>
                  <a:schemeClr val="tx1">
                    <a:lumMod val="75000"/>
                    <a:lumOff val="25000"/>
                  </a:schemeClr>
                </a:solidFill>
                <a:cs typeface="Segoe UI"/>
              </a:rPr>
              <a:t>POINTS FAIBLES</a:t>
            </a:r>
            <a:endParaRPr/>
          </a:p>
        </p:txBody>
      </p:sp>
      <p:sp>
        <p:nvSpPr>
          <p:cNvPr id="45" name="Rectangle 44"/>
          <p:cNvSpPr/>
          <p:nvPr/>
        </p:nvSpPr>
        <p:spPr bwMode="auto">
          <a:xfrm>
            <a:off x="1632399" y="4303915"/>
            <a:ext cx="4162870" cy="246221"/>
          </a:xfrm>
          <a:prstGeom prst="rect">
            <a:avLst/>
          </a:prstGeom>
        </p:spPr>
        <p:txBody>
          <a:bodyPr wrap="square" lIns="0" tIns="0" rIns="0" bIns="0" rtlCol="0" anchor="t">
            <a:spAutoFit/>
          </a:bodyPr>
          <a:lstStyle/>
          <a:p>
            <a:pPr>
              <a:defRPr/>
            </a:pPr>
            <a:r>
              <a:rPr lang="fr-FR" sz="1600" b="1">
                <a:solidFill>
                  <a:schemeClr val="tx1">
                    <a:lumMod val="75000"/>
                    <a:lumOff val="25000"/>
                  </a:schemeClr>
                </a:solidFill>
                <a:cs typeface="Segoe UI"/>
              </a:rPr>
              <a:t>OPPORTUNITÉ</a:t>
            </a:r>
            <a:endParaRPr/>
          </a:p>
        </p:txBody>
      </p:sp>
      <p:sp>
        <p:nvSpPr>
          <p:cNvPr id="46" name="Rectangle 45"/>
          <p:cNvSpPr/>
          <p:nvPr/>
        </p:nvSpPr>
        <p:spPr bwMode="auto">
          <a:xfrm>
            <a:off x="6716039" y="4303915"/>
            <a:ext cx="4162870" cy="246221"/>
          </a:xfrm>
          <a:prstGeom prst="rect">
            <a:avLst/>
          </a:prstGeom>
        </p:spPr>
        <p:txBody>
          <a:bodyPr wrap="square" lIns="0" tIns="0" rIns="0" bIns="0" rtlCol="0" anchor="t">
            <a:spAutoFit/>
          </a:bodyPr>
          <a:lstStyle/>
          <a:p>
            <a:pPr>
              <a:defRPr/>
            </a:pPr>
            <a:r>
              <a:rPr lang="fr-FR" sz="1600" b="1">
                <a:solidFill>
                  <a:schemeClr val="tx1">
                    <a:lumMod val="75000"/>
                    <a:lumOff val="25000"/>
                  </a:schemeClr>
                </a:solidFill>
                <a:cs typeface="Segoe UI"/>
              </a:rPr>
              <a:t>MENACE</a:t>
            </a:r>
            <a:endParaRPr/>
          </a:p>
        </p:txBody>
      </p:sp>
    </p:spTree>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g"/></Relationships>
</file>

<file path=ppt/theme/theme1.xml><?xml version="1.0" encoding="utf-8"?>
<a:theme xmlns:a="http://schemas.openxmlformats.org/drawingml/2006/main" name="Thème Office">
  <a:themeElements>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Arial"/>
        <a:cs typeface="Arial"/>
      </a:majorFont>
      <a:minorFont>
        <a:latin typeface="Segoe UI Light"/>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Green leaf">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Классическая">
      <a:majorFont>
        <a:latin typeface="Arial"/>
        <a:ea typeface="Arial"/>
        <a:cs typeface="Arial"/>
      </a:majorFont>
      <a:minorFont>
        <a:latin typeface="Times New Roman"/>
        <a:ea typeface="Arial"/>
        <a:cs typeface="Arial"/>
      </a:minorFont>
    </a:fontScheme>
    <a:fmtScheme name="SOHO">
      <a:fillStyleLst>
        <a:solidFill>
          <a:schemeClr val="phClr"/>
        </a:solidFill>
        <a:gradFill>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a:gsLst>
            <a:gs pos="0">
              <a:schemeClr val="phClr">
                <a:shade val="67000"/>
                <a:satMod val="150000"/>
              </a:schemeClr>
            </a:gs>
            <a:gs pos="30000">
              <a:schemeClr val="phClr">
                <a:shade val="94000"/>
                <a:satMod val="130000"/>
              </a:schemeClr>
            </a:gs>
            <a:gs pos="45000">
              <a:schemeClr val="phClr">
                <a:shade val="100000"/>
                <a:satMod val="120000"/>
              </a:schemeClr>
            </a:gs>
            <a:gs pos="55000">
              <a:schemeClr val="phClr">
                <a:shade val="100000"/>
                <a:satMod val="118000"/>
              </a:schemeClr>
            </a:gs>
            <a:gs pos="73000">
              <a:schemeClr val="phClr">
                <a:shade val="94000"/>
                <a:satMod val="130000"/>
              </a:schemeClr>
            </a:gs>
            <a:gs pos="100000">
              <a:schemeClr val="phClr">
                <a:shade val="67000"/>
                <a:satMod val="15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64000"/>
                <a:satMod val="210000"/>
              </a:schemeClr>
            </a:gs>
            <a:gs pos="40000">
              <a:schemeClr val="phClr">
                <a:tint val="72000"/>
                <a:shade val="99000"/>
                <a:satMod val="200000"/>
              </a:schemeClr>
            </a:gs>
            <a:gs pos="100000">
              <a:schemeClr val="phClr">
                <a:tint val="100000"/>
                <a:shade val="30000"/>
                <a:alpha val="100000"/>
                <a:satMod val="175000"/>
                <a:lumMod val="100000"/>
              </a:schemeClr>
            </a:gs>
          </a:gsLst>
          <a:path path="circle"/>
        </a:gradFill>
        <a:blipFill>
          <a:blip xmlns:r="http://schemas.openxmlformats.org/officeDocument/2006/relationships" r:embed="rId1">
            <a:duotone>
              <a:schemeClr val="phClr">
                <a:tint val="86000"/>
                <a:alpha val="90000"/>
              </a:schemeClr>
              <a:schemeClr val="phClr">
                <a:shade val="49000"/>
                <a:satMod val="120000"/>
              </a:schemeClr>
            </a:duotone>
          </a:blip>
          <a:stretch/>
        </a:blip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Analyse de projet, tiré de 24Slides</Template>
  <TotalTime>0</TotalTime>
  <Words>734</Words>
  <Application>Microsoft Office PowerPoint</Application>
  <DocSecurity>0</DocSecurity>
  <PresentationFormat>Grand écran</PresentationFormat>
  <Paragraphs>101</Paragraphs>
  <Slides>11</Slides>
  <Notes>11</Notes>
  <HiddenSlides>0</HiddenSlides>
  <MMClips>0</MMClips>
  <ScaleCrop>false</ScaleCrop>
  <HeadingPairs>
    <vt:vector size="6" baseType="variant">
      <vt:variant>
        <vt:lpstr>Polices utilisées</vt:lpstr>
      </vt:variant>
      <vt:variant>
        <vt:i4>6</vt:i4>
      </vt:variant>
      <vt:variant>
        <vt:lpstr>Thème</vt:lpstr>
      </vt:variant>
      <vt:variant>
        <vt:i4>2</vt:i4>
      </vt:variant>
      <vt:variant>
        <vt:lpstr>Titres des diapositives</vt:lpstr>
      </vt:variant>
      <vt:variant>
        <vt:i4>11</vt:i4>
      </vt:variant>
    </vt:vector>
  </HeadingPairs>
  <TitlesOfParts>
    <vt:vector size="19" baseType="lpstr">
      <vt:lpstr>Arial</vt:lpstr>
      <vt:lpstr>Calibri</vt:lpstr>
      <vt:lpstr>Century Gothic</vt:lpstr>
      <vt:lpstr>Segoe UI</vt:lpstr>
      <vt:lpstr>Segoe UI Light</vt:lpstr>
      <vt:lpstr>Times New Roman</vt:lpstr>
      <vt:lpstr>Thème Office</vt:lpstr>
      <vt:lpstr>Green leaf</vt:lpstr>
      <vt:lpstr>Analyse du projet </vt:lpstr>
      <vt:lpstr>Organisation du séminaire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Merci</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Analyse du projet Présentation</dc:title>
  <dc:subject/>
  <dc:creator>Marie Kopp</dc:creator>
  <cp:keywords/>
  <dc:description/>
  <cp:lastModifiedBy>Marie Kopp</cp:lastModifiedBy>
  <cp:revision>6</cp:revision>
  <dcterms:created xsi:type="dcterms:W3CDTF">2024-04-18T13:19:14Z</dcterms:created>
  <dcterms:modified xsi:type="dcterms:W3CDTF">2024-04-30T07:52:37Z</dcterms:modified>
  <cp:category/>
  <dc:identifier/>
  <cp:contentStatus/>
  <dc:language/>
  <cp:version/>
</cp:coreProperties>
</file>