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5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8FF96-3911-4123-87EE-AFE794B4EC64}" type="datetimeFigureOut">
              <a:rPr lang="fr-FR" smtClean="0"/>
              <a:pPr/>
              <a:t>13/05/2013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50582-749F-40E0-AF82-EA2405DE7A4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r>
              <a:rPr lang="fr-FR" dirty="0" smtClean="0"/>
              <a:t>Exemple de document PPT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  <a:scene3d>
            <a:camera prst="orthographicFront"/>
            <a:lightRig rig="threePt" dir="t"/>
          </a:scene3d>
          <a:sp3d>
            <a:bevelB w="165100" prst="coolSlant"/>
          </a:sp3d>
        </p:spPr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Ce document Powerpoint est enregistré sous le nom :</a:t>
            </a:r>
          </a:p>
          <a:p>
            <a:r>
              <a:rPr lang="fr-FR" b="1" dirty="0" smtClean="0">
                <a:solidFill>
                  <a:schemeClr val="tx1"/>
                </a:solidFill>
              </a:rPr>
              <a:t>Présentation.pptx</a:t>
            </a:r>
            <a:endParaRPr lang="fr-F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14</Words>
  <Application>Microsoft Office PowerPoint</Application>
  <PresentationFormat>Affichage à l'écran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Exemple de document PPT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Exemple de document PPT</dc:title>
  <dc:creator>Invité</dc:creator>
  <cp:lastModifiedBy>Claude</cp:lastModifiedBy>
  <cp:revision>3</cp:revision>
  <dcterms:created xsi:type="dcterms:W3CDTF">2013-05-09T10:55:50Z</dcterms:created>
  <dcterms:modified xsi:type="dcterms:W3CDTF">2013-05-13T18:28:43Z</dcterms:modified>
</cp:coreProperties>
</file>